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51"/>
  </p:notesMasterIdLst>
  <p:sldIdLst>
    <p:sldId id="256" r:id="rId3"/>
    <p:sldId id="258" r:id="rId4"/>
    <p:sldId id="265" r:id="rId5"/>
    <p:sldId id="263" r:id="rId6"/>
    <p:sldId id="268" r:id="rId7"/>
    <p:sldId id="257" r:id="rId8"/>
    <p:sldId id="259" r:id="rId9"/>
    <p:sldId id="261" r:id="rId10"/>
    <p:sldId id="269" r:id="rId11"/>
    <p:sldId id="262" r:id="rId12"/>
    <p:sldId id="305" r:id="rId13"/>
    <p:sldId id="282" r:id="rId14"/>
    <p:sldId id="266" r:id="rId15"/>
    <p:sldId id="264" r:id="rId16"/>
    <p:sldId id="267" r:id="rId17"/>
    <p:sldId id="271" r:id="rId18"/>
    <p:sldId id="272" r:id="rId19"/>
    <p:sldId id="273" r:id="rId20"/>
    <p:sldId id="274" r:id="rId21"/>
    <p:sldId id="275" r:id="rId22"/>
    <p:sldId id="276" r:id="rId23"/>
    <p:sldId id="277" r:id="rId24"/>
    <p:sldId id="278" r:id="rId25"/>
    <p:sldId id="279" r:id="rId26"/>
    <p:sldId id="280" r:id="rId27"/>
    <p:sldId id="281"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Lst>
  <p:sldSz cx="9144000" cy="5143500" type="screen16x9"/>
  <p:notesSz cx="6858000" cy="9144000"/>
  <p:embeddedFontLst>
    <p:embeddedFont>
      <p:font typeface="Amatic SC" panose="00000500000000000000" pitchFamily="2" charset="-79"/>
      <p:regular r:id="rId52"/>
      <p:bold r:id="rId53"/>
    </p:embeddedFont>
    <p:embeddedFont>
      <p:font typeface="Big Shoulders Text" panose="020B0604020202020204" charset="0"/>
      <p:regular r:id="rId54"/>
      <p:bold r:id="rId55"/>
    </p:embeddedFont>
    <p:embeddedFont>
      <p:font typeface="Big Shoulders Text ExtraBold" panose="020B0604020202020204" charset="0"/>
      <p:bold r:id="rId56"/>
    </p:embeddedFont>
    <p:embeddedFont>
      <p:font typeface="Calibri" panose="020F0502020204030204" pitchFamily="34" charset="0"/>
      <p:regular r:id="rId57"/>
      <p:bold r:id="rId58"/>
      <p:italic r:id="rId59"/>
      <p:boldItalic r:id="rId60"/>
    </p:embeddedFont>
    <p:embeddedFont>
      <p:font typeface="Cambay" panose="020B0604020202020204" charset="0"/>
      <p:regular r:id="rId61"/>
      <p:bold r:id="rId62"/>
      <p:italic r:id="rId63"/>
      <p:boldItalic r:id="rId64"/>
    </p:embeddedFont>
    <p:embeddedFont>
      <p:font typeface="Montserrat" panose="00000500000000000000" pitchFamily="2" charset="0"/>
      <p:regular r:id="rId65"/>
      <p:bold r:id="rId66"/>
      <p:italic r:id="rId67"/>
      <p:boldItalic r:id="rId68"/>
    </p:embeddedFont>
    <p:embeddedFont>
      <p:font typeface="Montserrat ExtraBold" panose="00000900000000000000" pitchFamily="2" charset="0"/>
      <p:bold r:id="rId69"/>
      <p:boldItalic r:id="rId70"/>
    </p:embeddedFont>
    <p:embeddedFont>
      <p:font typeface="Nunito" pitchFamily="2" charset="0"/>
      <p:regular r:id="rId71"/>
      <p:bold r:id="rId72"/>
      <p:italic r:id="rId73"/>
      <p:boldItalic r:id="rId74"/>
    </p:embeddedFont>
    <p:embeddedFont>
      <p:font typeface="Nunito Light" pitchFamily="2" charset="0"/>
      <p:regular r:id="rId75"/>
      <p:italic r:id="rId76"/>
    </p:embeddedFont>
    <p:embeddedFont>
      <p:font typeface="Proxima Nova" panose="020B0604020202020204" charset="0"/>
      <p:regular r:id="rId77"/>
      <p:bold r:id="rId78"/>
      <p:italic r:id="rId79"/>
      <p:boldItalic r:id="rId80"/>
    </p:embeddedFont>
    <p:embeddedFont>
      <p:font typeface="Proxima Nova Semibold" panose="020B0604020202020204" charset="0"/>
      <p:regular r:id="rId81"/>
      <p:bold r:id="rId82"/>
      <p:boldItalic r:id="rId83"/>
    </p:embeddedFont>
    <p:embeddedFont>
      <p:font typeface="PT Sans" panose="020B0503020203020204" pitchFamily="34" charset="0"/>
      <p:regular r:id="rId84"/>
      <p:bold r:id="rId85"/>
      <p:italic r:id="rId86"/>
      <p:boldItalic r:id="rId87"/>
    </p:embeddedFont>
    <p:embeddedFont>
      <p:font typeface="Roboto Condensed Light" panose="02000000000000000000" pitchFamily="2" charset="0"/>
      <p:regular r:id="rId88"/>
      <p:italic r:id="rId89"/>
    </p:embeddedFont>
    <p:embeddedFont>
      <p:font typeface="Roboto Medium" panose="02000000000000000000" pitchFamily="2" charset="0"/>
      <p:regular r:id="rId90"/>
      <p:bold r:id="rId91"/>
      <p:italic r:id="rId92"/>
      <p:boldItalic r:id="rId9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DF7B929-BE36-4A03-88E3-B0073AF1B594}">
  <a:tblStyle styleId="{7DF7B929-BE36-4A03-88E3-B0073AF1B59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8" y="14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font" Target="fonts/font33.fntdata"/><Relationship Id="rId89" Type="http://schemas.openxmlformats.org/officeDocument/2006/relationships/font" Target="fonts/font3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90" Type="http://schemas.openxmlformats.org/officeDocument/2006/relationships/font" Target="fonts/font39.fntdata"/><Relationship Id="rId95" Type="http://schemas.openxmlformats.org/officeDocument/2006/relationships/viewProps" Target="view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13.fntdata"/><Relationship Id="rId69" Type="http://schemas.openxmlformats.org/officeDocument/2006/relationships/font" Target="fonts/font18.fntdata"/><Relationship Id="rId80" Type="http://schemas.openxmlformats.org/officeDocument/2006/relationships/font" Target="fonts/font29.fntdata"/><Relationship Id="rId85" Type="http://schemas.openxmlformats.org/officeDocument/2006/relationships/font" Target="fonts/font3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font" Target="fonts/font32.fntdata"/><Relationship Id="rId88" Type="http://schemas.openxmlformats.org/officeDocument/2006/relationships/font" Target="fonts/font37.fntdata"/><Relationship Id="rId91" Type="http://schemas.openxmlformats.org/officeDocument/2006/relationships/font" Target="fonts/font40.fntdata"/><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font" Target="fonts/font35.fntdata"/><Relationship Id="rId9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97"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20.fntdata"/><Relationship Id="rId92" Type="http://schemas.openxmlformats.org/officeDocument/2006/relationships/font" Target="fonts/font4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 Id="rId87" Type="http://schemas.openxmlformats.org/officeDocument/2006/relationships/font" Target="fonts/font36.fntdata"/><Relationship Id="rId61" Type="http://schemas.openxmlformats.org/officeDocument/2006/relationships/font" Target="fonts/font10.fntdata"/><Relationship Id="rId82" Type="http://schemas.openxmlformats.org/officeDocument/2006/relationships/font" Target="fonts/font3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font" Target="fonts/font5.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93" Type="http://schemas.openxmlformats.org/officeDocument/2006/relationships/font" Target="fonts/font42.fntdata"/></Relationships>
</file>

<file path=ppt/media/image1.jpg>
</file>

<file path=ppt/media/image10.png>
</file>

<file path=ppt/media/image11.png>
</file>

<file path=ppt/media/image12.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3"/>
        <p:cNvGrpSpPr/>
        <p:nvPr/>
      </p:nvGrpSpPr>
      <p:grpSpPr>
        <a:xfrm>
          <a:off x="0" y="0"/>
          <a:ext cx="0" cy="0"/>
          <a:chOff x="0" y="0"/>
          <a:chExt cx="0" cy="0"/>
        </a:xfrm>
      </p:grpSpPr>
      <p:sp>
        <p:nvSpPr>
          <p:cNvPr id="5084" name="Google Shape;508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5" name="Google Shape;508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6"/>
        <p:cNvGrpSpPr/>
        <p:nvPr/>
      </p:nvGrpSpPr>
      <p:grpSpPr>
        <a:xfrm>
          <a:off x="0" y="0"/>
          <a:ext cx="0" cy="0"/>
          <a:chOff x="0" y="0"/>
          <a:chExt cx="0" cy="0"/>
        </a:xfrm>
      </p:grpSpPr>
      <p:sp>
        <p:nvSpPr>
          <p:cNvPr id="5437" name="Google Shape;5437;gfdc27aef7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8" name="Google Shape;5438;gfdc27aef7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6"/>
        <p:cNvGrpSpPr/>
        <p:nvPr/>
      </p:nvGrpSpPr>
      <p:grpSpPr>
        <a:xfrm>
          <a:off x="0" y="0"/>
          <a:ext cx="0" cy="0"/>
          <a:chOff x="0" y="0"/>
          <a:chExt cx="0" cy="0"/>
        </a:xfrm>
      </p:grpSpPr>
      <p:sp>
        <p:nvSpPr>
          <p:cNvPr id="5437" name="Google Shape;5437;gfdc27aef7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8" name="Google Shape;5438;gfdc27aef7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617116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4"/>
        <p:cNvGrpSpPr/>
        <p:nvPr/>
      </p:nvGrpSpPr>
      <p:grpSpPr>
        <a:xfrm>
          <a:off x="0" y="0"/>
          <a:ext cx="0" cy="0"/>
          <a:chOff x="0" y="0"/>
          <a:chExt cx="0" cy="0"/>
        </a:xfrm>
      </p:grpSpPr>
      <p:sp>
        <p:nvSpPr>
          <p:cNvPr id="7705" name="Google Shape;7705;g1404f580dcc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6" name="Google Shape;7706;g1404f580dcc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5"/>
        <p:cNvGrpSpPr/>
        <p:nvPr/>
      </p:nvGrpSpPr>
      <p:grpSpPr>
        <a:xfrm>
          <a:off x="0" y="0"/>
          <a:ext cx="0" cy="0"/>
          <a:chOff x="0" y="0"/>
          <a:chExt cx="0" cy="0"/>
        </a:xfrm>
      </p:grpSpPr>
      <p:sp>
        <p:nvSpPr>
          <p:cNvPr id="5526" name="Google Shape;5526;gfdc27aef79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7" name="Google Shape;5527;gfdc27aef79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0"/>
        <p:cNvGrpSpPr/>
        <p:nvPr/>
      </p:nvGrpSpPr>
      <p:grpSpPr>
        <a:xfrm>
          <a:off x="0" y="0"/>
          <a:ext cx="0" cy="0"/>
          <a:chOff x="0" y="0"/>
          <a:chExt cx="0" cy="0"/>
        </a:xfrm>
      </p:grpSpPr>
      <p:sp>
        <p:nvSpPr>
          <p:cNvPr id="5461" name="Google Shape;5461;gfdc27aef79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2" name="Google Shape;5462;gfdc27aef7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1"/>
        <p:cNvGrpSpPr/>
        <p:nvPr/>
      </p:nvGrpSpPr>
      <p:grpSpPr>
        <a:xfrm>
          <a:off x="0" y="0"/>
          <a:ext cx="0" cy="0"/>
          <a:chOff x="0" y="0"/>
          <a:chExt cx="0" cy="0"/>
        </a:xfrm>
      </p:grpSpPr>
      <p:sp>
        <p:nvSpPr>
          <p:cNvPr id="5532" name="Google Shape;5532;g1404f580dcc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3" name="Google Shape;5533;g1404f580dcc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9"/>
        <p:cNvGrpSpPr/>
        <p:nvPr/>
      </p:nvGrpSpPr>
      <p:grpSpPr>
        <a:xfrm>
          <a:off x="0" y="0"/>
          <a:ext cx="0" cy="0"/>
          <a:chOff x="0" y="0"/>
          <a:chExt cx="0" cy="0"/>
        </a:xfrm>
      </p:grpSpPr>
      <p:sp>
        <p:nvSpPr>
          <p:cNvPr id="5630" name="Google Shape;5630;g1404f580dcc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1" name="Google Shape;5631;g1404f580dcc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6"/>
        <p:cNvGrpSpPr/>
        <p:nvPr/>
      </p:nvGrpSpPr>
      <p:grpSpPr>
        <a:xfrm>
          <a:off x="0" y="0"/>
          <a:ext cx="0" cy="0"/>
          <a:chOff x="0" y="0"/>
          <a:chExt cx="0" cy="0"/>
        </a:xfrm>
      </p:grpSpPr>
      <p:sp>
        <p:nvSpPr>
          <p:cNvPr id="5647" name="Google Shape;5647;gfdc27aef79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8" name="Google Shape;5648;gfdc27aef79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1"/>
        <p:cNvGrpSpPr/>
        <p:nvPr/>
      </p:nvGrpSpPr>
      <p:grpSpPr>
        <a:xfrm>
          <a:off x="0" y="0"/>
          <a:ext cx="0" cy="0"/>
          <a:chOff x="0" y="0"/>
          <a:chExt cx="0" cy="0"/>
        </a:xfrm>
      </p:grpSpPr>
      <p:sp>
        <p:nvSpPr>
          <p:cNvPr id="5652" name="Google Shape;5652;gfdc27aef79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3" name="Google Shape;5653;gfdc27aef79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2"/>
        <p:cNvGrpSpPr/>
        <p:nvPr/>
      </p:nvGrpSpPr>
      <p:grpSpPr>
        <a:xfrm>
          <a:off x="0" y="0"/>
          <a:ext cx="0" cy="0"/>
          <a:chOff x="0" y="0"/>
          <a:chExt cx="0" cy="0"/>
        </a:xfrm>
      </p:grpSpPr>
      <p:sp>
        <p:nvSpPr>
          <p:cNvPr id="5663" name="Google Shape;5663;g1404f580dcc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4" name="Google Shape;5664;g1404f580dcc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6"/>
        <p:cNvGrpSpPr/>
        <p:nvPr/>
      </p:nvGrpSpPr>
      <p:grpSpPr>
        <a:xfrm>
          <a:off x="0" y="0"/>
          <a:ext cx="0" cy="0"/>
          <a:chOff x="0" y="0"/>
          <a:chExt cx="0" cy="0"/>
        </a:xfrm>
      </p:grpSpPr>
      <p:sp>
        <p:nvSpPr>
          <p:cNvPr id="5137" name="Google Shape;5137;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8" name="Google Shape;5138;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3"/>
        <p:cNvGrpSpPr/>
        <p:nvPr/>
      </p:nvGrpSpPr>
      <p:grpSpPr>
        <a:xfrm>
          <a:off x="0" y="0"/>
          <a:ext cx="0" cy="0"/>
          <a:chOff x="0" y="0"/>
          <a:chExt cx="0" cy="0"/>
        </a:xfrm>
      </p:grpSpPr>
      <p:sp>
        <p:nvSpPr>
          <p:cNvPr id="5674" name="Google Shape;5674;gfdc27aef79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5" name="Google Shape;5675;gfdc27aef79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9"/>
        <p:cNvGrpSpPr/>
        <p:nvPr/>
      </p:nvGrpSpPr>
      <p:grpSpPr>
        <a:xfrm>
          <a:off x="0" y="0"/>
          <a:ext cx="0" cy="0"/>
          <a:chOff x="0" y="0"/>
          <a:chExt cx="0" cy="0"/>
        </a:xfrm>
      </p:grpSpPr>
      <p:sp>
        <p:nvSpPr>
          <p:cNvPr id="5680" name="Google Shape;5680;gfdc27aef79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1" name="Google Shape;5681;gfdc27aef79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1"/>
        <p:cNvGrpSpPr/>
        <p:nvPr/>
      </p:nvGrpSpPr>
      <p:grpSpPr>
        <a:xfrm>
          <a:off x="0" y="0"/>
          <a:ext cx="0" cy="0"/>
          <a:chOff x="0" y="0"/>
          <a:chExt cx="0" cy="0"/>
        </a:xfrm>
      </p:grpSpPr>
      <p:sp>
        <p:nvSpPr>
          <p:cNvPr id="5712" name="Google Shape;5712;g136fd2a3d83_0_178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3" name="Google Shape;5713;g136fd2a3d83_0_17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7"/>
        <p:cNvGrpSpPr/>
        <p:nvPr/>
      </p:nvGrpSpPr>
      <p:grpSpPr>
        <a:xfrm>
          <a:off x="0" y="0"/>
          <a:ext cx="0" cy="0"/>
          <a:chOff x="0" y="0"/>
          <a:chExt cx="0" cy="0"/>
        </a:xfrm>
      </p:grpSpPr>
      <p:sp>
        <p:nvSpPr>
          <p:cNvPr id="7298" name="Google Shape;7298;g144f16424c2_0_7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9" name="Google Shape;7299;g144f16424c2_0_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4"/>
        <p:cNvGrpSpPr/>
        <p:nvPr/>
      </p:nvGrpSpPr>
      <p:grpSpPr>
        <a:xfrm>
          <a:off x="0" y="0"/>
          <a:ext cx="0" cy="0"/>
          <a:chOff x="0" y="0"/>
          <a:chExt cx="0" cy="0"/>
        </a:xfrm>
      </p:grpSpPr>
      <p:sp>
        <p:nvSpPr>
          <p:cNvPr id="7305" name="Google Shape;7305;gfdc27aef7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6" name="Google Shape;7306;gfdc27aef7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4"/>
        <p:cNvGrpSpPr/>
        <p:nvPr/>
      </p:nvGrpSpPr>
      <p:grpSpPr>
        <a:xfrm>
          <a:off x="0" y="0"/>
          <a:ext cx="0" cy="0"/>
          <a:chOff x="0" y="0"/>
          <a:chExt cx="0" cy="0"/>
        </a:xfrm>
      </p:grpSpPr>
      <p:sp>
        <p:nvSpPr>
          <p:cNvPr id="7635" name="Google Shape;7635;gfdc27aef79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6" name="Google Shape;7636;gfdc27aef79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7"/>
        <p:cNvGrpSpPr/>
        <p:nvPr/>
      </p:nvGrpSpPr>
      <p:grpSpPr>
        <a:xfrm>
          <a:off x="0" y="0"/>
          <a:ext cx="0" cy="0"/>
          <a:chOff x="0" y="0"/>
          <a:chExt cx="0" cy="0"/>
        </a:xfrm>
      </p:grpSpPr>
      <p:sp>
        <p:nvSpPr>
          <p:cNvPr id="7688" name="Google Shape;7688;gfdc27aef79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9" name="Google Shape;7689;gfdc27aef79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1"/>
        <p:cNvGrpSpPr/>
        <p:nvPr/>
      </p:nvGrpSpPr>
      <p:grpSpPr>
        <a:xfrm>
          <a:off x="0" y="0"/>
          <a:ext cx="0" cy="0"/>
          <a:chOff x="0" y="0"/>
          <a:chExt cx="0" cy="0"/>
        </a:xfrm>
      </p:grpSpPr>
      <p:sp>
        <p:nvSpPr>
          <p:cNvPr id="7712" name="Google Shape;7712;gfdc27aef79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3" name="Google Shape;7713;gfdc27aef79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7"/>
        <p:cNvGrpSpPr/>
        <p:nvPr/>
      </p:nvGrpSpPr>
      <p:grpSpPr>
        <a:xfrm>
          <a:off x="0" y="0"/>
          <a:ext cx="0" cy="0"/>
          <a:chOff x="0" y="0"/>
          <a:chExt cx="0" cy="0"/>
        </a:xfrm>
      </p:grpSpPr>
      <p:sp>
        <p:nvSpPr>
          <p:cNvPr id="8038" name="Google Shape;8038;g136fd2a3d83_0_3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9" name="Google Shape;8039;g136fd2a3d83_0_3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5"/>
        <p:cNvGrpSpPr/>
        <p:nvPr/>
      </p:nvGrpSpPr>
      <p:grpSpPr>
        <a:xfrm>
          <a:off x="0" y="0"/>
          <a:ext cx="0" cy="0"/>
          <a:chOff x="0" y="0"/>
          <a:chExt cx="0" cy="0"/>
        </a:xfrm>
      </p:grpSpPr>
      <p:sp>
        <p:nvSpPr>
          <p:cNvPr id="8326" name="Google Shape;8326;gfdc27aef79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7" name="Google Shape;8327;gfdc27aef79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0"/>
        <p:cNvGrpSpPr/>
        <p:nvPr/>
      </p:nvGrpSpPr>
      <p:grpSpPr>
        <a:xfrm>
          <a:off x="0" y="0"/>
          <a:ext cx="0" cy="0"/>
          <a:chOff x="0" y="0"/>
          <a:chExt cx="0" cy="0"/>
        </a:xfrm>
      </p:grpSpPr>
      <p:sp>
        <p:nvSpPr>
          <p:cNvPr id="5481" name="Google Shape;5481;gfdc27aef79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2" name="Google Shape;5482;gfdc27aef79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1"/>
        <p:cNvGrpSpPr/>
        <p:nvPr/>
      </p:nvGrpSpPr>
      <p:grpSpPr>
        <a:xfrm>
          <a:off x="0" y="0"/>
          <a:ext cx="0" cy="0"/>
          <a:chOff x="0" y="0"/>
          <a:chExt cx="0" cy="0"/>
        </a:xfrm>
      </p:grpSpPr>
      <p:sp>
        <p:nvSpPr>
          <p:cNvPr id="8432" name="Google Shape;8432;gfdc27aef79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3" name="Google Shape;8433;gfdc27aef79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9"/>
        <p:cNvGrpSpPr/>
        <p:nvPr/>
      </p:nvGrpSpPr>
      <p:grpSpPr>
        <a:xfrm>
          <a:off x="0" y="0"/>
          <a:ext cx="0" cy="0"/>
          <a:chOff x="0" y="0"/>
          <a:chExt cx="0" cy="0"/>
        </a:xfrm>
      </p:grpSpPr>
      <p:sp>
        <p:nvSpPr>
          <p:cNvPr id="8440" name="Google Shape;8440;g136fd2a3d83_0_90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1" name="Google Shape;8441;g136fd2a3d83_0_9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6"/>
        <p:cNvGrpSpPr/>
        <p:nvPr/>
      </p:nvGrpSpPr>
      <p:grpSpPr>
        <a:xfrm>
          <a:off x="0" y="0"/>
          <a:ext cx="0" cy="0"/>
          <a:chOff x="0" y="0"/>
          <a:chExt cx="0" cy="0"/>
        </a:xfrm>
      </p:grpSpPr>
      <p:sp>
        <p:nvSpPr>
          <p:cNvPr id="8447" name="Google Shape;8447;g136fd2a3d83_0_9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8" name="Google Shape;8448;g136fd2a3d83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3"/>
        <p:cNvGrpSpPr/>
        <p:nvPr/>
      </p:nvGrpSpPr>
      <p:grpSpPr>
        <a:xfrm>
          <a:off x="0" y="0"/>
          <a:ext cx="0" cy="0"/>
          <a:chOff x="0" y="0"/>
          <a:chExt cx="0" cy="0"/>
        </a:xfrm>
      </p:grpSpPr>
      <p:sp>
        <p:nvSpPr>
          <p:cNvPr id="8454" name="Google Shape;8454;g136fd2a3d83_0_90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5" name="Google Shape;8455;g136fd2a3d83_0_9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5"/>
        <p:cNvGrpSpPr/>
        <p:nvPr/>
      </p:nvGrpSpPr>
      <p:grpSpPr>
        <a:xfrm>
          <a:off x="0" y="0"/>
          <a:ext cx="0" cy="0"/>
          <a:chOff x="0" y="0"/>
          <a:chExt cx="0" cy="0"/>
        </a:xfrm>
      </p:grpSpPr>
      <p:sp>
        <p:nvSpPr>
          <p:cNvPr id="8476" name="Google Shape;8476;g136fd2a3d83_0_9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7" name="Google Shape;8477;g136fd2a3d83_0_9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1"/>
        <p:cNvGrpSpPr/>
        <p:nvPr/>
      </p:nvGrpSpPr>
      <p:grpSpPr>
        <a:xfrm>
          <a:off x="0" y="0"/>
          <a:ext cx="0" cy="0"/>
          <a:chOff x="0" y="0"/>
          <a:chExt cx="0" cy="0"/>
        </a:xfrm>
      </p:grpSpPr>
      <p:sp>
        <p:nvSpPr>
          <p:cNvPr id="8492" name="Google Shape;8492;g136fd2a3d83_0_9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3" name="Google Shape;8493;g136fd2a3d83_0_9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0"/>
        <p:cNvGrpSpPr/>
        <p:nvPr/>
      </p:nvGrpSpPr>
      <p:grpSpPr>
        <a:xfrm>
          <a:off x="0" y="0"/>
          <a:ext cx="0" cy="0"/>
          <a:chOff x="0" y="0"/>
          <a:chExt cx="0" cy="0"/>
        </a:xfrm>
      </p:grpSpPr>
      <p:sp>
        <p:nvSpPr>
          <p:cNvPr id="8831" name="Google Shape;8831;g136fd2a3d83_0_9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2" name="Google Shape;8832;g136fd2a3d83_0_9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1"/>
        <p:cNvGrpSpPr/>
        <p:nvPr/>
      </p:nvGrpSpPr>
      <p:grpSpPr>
        <a:xfrm>
          <a:off x="0" y="0"/>
          <a:ext cx="0" cy="0"/>
          <a:chOff x="0" y="0"/>
          <a:chExt cx="0" cy="0"/>
        </a:xfrm>
      </p:grpSpPr>
      <p:sp>
        <p:nvSpPr>
          <p:cNvPr id="11032" name="Google Shape;11032;g136fd2a3d83_0_116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3" name="Google Shape;11033;g136fd2a3d83_0_11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0"/>
        <p:cNvGrpSpPr/>
        <p:nvPr/>
      </p:nvGrpSpPr>
      <p:grpSpPr>
        <a:xfrm>
          <a:off x="0" y="0"/>
          <a:ext cx="0" cy="0"/>
          <a:chOff x="0" y="0"/>
          <a:chExt cx="0" cy="0"/>
        </a:xfrm>
      </p:grpSpPr>
      <p:sp>
        <p:nvSpPr>
          <p:cNvPr id="11451" name="Google Shape;11451;g136fd2a3d83_0_120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52" name="Google Shape;11452;g136fd2a3d83_0_12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20"/>
        <p:cNvGrpSpPr/>
        <p:nvPr/>
      </p:nvGrpSpPr>
      <p:grpSpPr>
        <a:xfrm>
          <a:off x="0" y="0"/>
          <a:ext cx="0" cy="0"/>
          <a:chOff x="0" y="0"/>
          <a:chExt cx="0" cy="0"/>
        </a:xfrm>
      </p:grpSpPr>
      <p:sp>
        <p:nvSpPr>
          <p:cNvPr id="11621" name="Google Shape;11621;g136fd2a3d83_0_122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2" name="Google Shape;11622;g136fd2a3d83_0_12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2"/>
        <p:cNvGrpSpPr/>
        <p:nvPr/>
      </p:nvGrpSpPr>
      <p:grpSpPr>
        <a:xfrm>
          <a:off x="0" y="0"/>
          <a:ext cx="0" cy="0"/>
          <a:chOff x="0" y="0"/>
          <a:chExt cx="0" cy="0"/>
        </a:xfrm>
      </p:grpSpPr>
      <p:sp>
        <p:nvSpPr>
          <p:cNvPr id="5443" name="Google Shape;5443;g1404f580d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4" name="Google Shape;5444;g1404f580d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5"/>
        <p:cNvGrpSpPr/>
        <p:nvPr/>
      </p:nvGrpSpPr>
      <p:grpSpPr>
        <a:xfrm>
          <a:off x="0" y="0"/>
          <a:ext cx="0" cy="0"/>
          <a:chOff x="0" y="0"/>
          <a:chExt cx="0" cy="0"/>
        </a:xfrm>
      </p:grpSpPr>
      <p:sp>
        <p:nvSpPr>
          <p:cNvPr id="12026" name="Google Shape;12026;g136fd2a3d83_0_12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7" name="Google Shape;12027;g136fd2a3d83_0_12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5"/>
        <p:cNvGrpSpPr/>
        <p:nvPr/>
      </p:nvGrpSpPr>
      <p:grpSpPr>
        <a:xfrm>
          <a:off x="0" y="0"/>
          <a:ext cx="0" cy="0"/>
          <a:chOff x="0" y="0"/>
          <a:chExt cx="0" cy="0"/>
        </a:xfrm>
      </p:grpSpPr>
      <p:sp>
        <p:nvSpPr>
          <p:cNvPr id="12406" name="Google Shape;12406;g136fd2a3d83_0_130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7" name="Google Shape;12407;g136fd2a3d83_0_13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9"/>
        <p:cNvGrpSpPr/>
        <p:nvPr/>
      </p:nvGrpSpPr>
      <p:grpSpPr>
        <a:xfrm>
          <a:off x="0" y="0"/>
          <a:ext cx="0" cy="0"/>
          <a:chOff x="0" y="0"/>
          <a:chExt cx="0" cy="0"/>
        </a:xfrm>
      </p:grpSpPr>
      <p:sp>
        <p:nvSpPr>
          <p:cNvPr id="12820" name="Google Shape;12820;g136fd2a3d83_0_13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1" name="Google Shape;12821;g136fd2a3d83_0_13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0"/>
        <p:cNvGrpSpPr/>
        <p:nvPr/>
      </p:nvGrpSpPr>
      <p:grpSpPr>
        <a:xfrm>
          <a:off x="0" y="0"/>
          <a:ext cx="0" cy="0"/>
          <a:chOff x="0" y="0"/>
          <a:chExt cx="0" cy="0"/>
        </a:xfrm>
      </p:grpSpPr>
      <p:sp>
        <p:nvSpPr>
          <p:cNvPr id="13181" name="Google Shape;13181;g136fd2a3d83_0_13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2" name="Google Shape;13182;g136fd2a3d83_0_13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90"/>
        <p:cNvGrpSpPr/>
        <p:nvPr/>
      </p:nvGrpSpPr>
      <p:grpSpPr>
        <a:xfrm>
          <a:off x="0" y="0"/>
          <a:ext cx="0" cy="0"/>
          <a:chOff x="0" y="0"/>
          <a:chExt cx="0" cy="0"/>
        </a:xfrm>
      </p:grpSpPr>
      <p:sp>
        <p:nvSpPr>
          <p:cNvPr id="13691" name="Google Shape;13691;g136fd2a3d83_0_14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2" name="Google Shape;13692;g136fd2a3d83_0_14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0"/>
        <p:cNvGrpSpPr/>
        <p:nvPr/>
      </p:nvGrpSpPr>
      <p:grpSpPr>
        <a:xfrm>
          <a:off x="0" y="0"/>
          <a:ext cx="0" cy="0"/>
          <a:chOff x="0" y="0"/>
          <a:chExt cx="0" cy="0"/>
        </a:xfrm>
      </p:grpSpPr>
      <p:sp>
        <p:nvSpPr>
          <p:cNvPr id="14311" name="Google Shape;14311;g136fd2a3d83_0_149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2" name="Google Shape;14312;g136fd2a3d83_0_14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4"/>
        <p:cNvGrpSpPr/>
        <p:nvPr/>
      </p:nvGrpSpPr>
      <p:grpSpPr>
        <a:xfrm>
          <a:off x="0" y="0"/>
          <a:ext cx="0" cy="0"/>
          <a:chOff x="0" y="0"/>
          <a:chExt cx="0" cy="0"/>
        </a:xfrm>
      </p:grpSpPr>
      <p:sp>
        <p:nvSpPr>
          <p:cNvPr id="14905" name="Google Shape;14905;g136fd2a3d83_0_15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6" name="Google Shape;14906;g136fd2a3d83_0_15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5"/>
        <p:cNvGrpSpPr/>
        <p:nvPr/>
      </p:nvGrpSpPr>
      <p:grpSpPr>
        <a:xfrm>
          <a:off x="0" y="0"/>
          <a:ext cx="0" cy="0"/>
          <a:chOff x="0" y="0"/>
          <a:chExt cx="0" cy="0"/>
        </a:xfrm>
      </p:grpSpPr>
      <p:sp>
        <p:nvSpPr>
          <p:cNvPr id="15226" name="Google Shape;15226;g136fd2a3d83_0_158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27" name="Google Shape;15227;g136fd2a3d83_0_15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33"/>
        <p:cNvGrpSpPr/>
        <p:nvPr/>
      </p:nvGrpSpPr>
      <p:grpSpPr>
        <a:xfrm>
          <a:off x="0" y="0"/>
          <a:ext cx="0" cy="0"/>
          <a:chOff x="0" y="0"/>
          <a:chExt cx="0" cy="0"/>
        </a:xfrm>
      </p:grpSpPr>
      <p:sp>
        <p:nvSpPr>
          <p:cNvPr id="15534" name="Google Shape;15534;g136fd2a3d83_0_17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35" name="Google Shape;15535;g136fd2a3d83_0_17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9"/>
        <p:cNvGrpSpPr/>
        <p:nvPr/>
      </p:nvGrpSpPr>
      <p:grpSpPr>
        <a:xfrm>
          <a:off x="0" y="0"/>
          <a:ext cx="0" cy="0"/>
          <a:chOff x="0" y="0"/>
          <a:chExt cx="0" cy="0"/>
        </a:xfrm>
      </p:grpSpPr>
      <p:sp>
        <p:nvSpPr>
          <p:cNvPr id="5550" name="Google Shape;5550;g1404f580dcc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1" name="Google Shape;5551;g1404f580dcc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7"/>
        <p:cNvGrpSpPr/>
        <p:nvPr/>
      </p:nvGrpSpPr>
      <p:grpSpPr>
        <a:xfrm>
          <a:off x="0" y="0"/>
          <a:ext cx="0" cy="0"/>
          <a:chOff x="0" y="0"/>
          <a:chExt cx="0" cy="0"/>
        </a:xfrm>
      </p:grpSpPr>
      <p:sp>
        <p:nvSpPr>
          <p:cNvPr id="5128" name="Google Shape;5128;g11d5f37abe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9" name="Google Shape;5129;g11d5f37ab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9"/>
        <p:cNvGrpSpPr/>
        <p:nvPr/>
      </p:nvGrpSpPr>
      <p:grpSpPr>
        <a:xfrm>
          <a:off x="0" y="0"/>
          <a:ext cx="0" cy="0"/>
          <a:chOff x="0" y="0"/>
          <a:chExt cx="0" cy="0"/>
        </a:xfrm>
      </p:grpSpPr>
      <p:sp>
        <p:nvSpPr>
          <p:cNvPr id="5160" name="Google Shape;5160;g1430e5ba7cb_0_3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1" name="Google Shape;5161;g1430e5ba7cb_0_3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3"/>
        <p:cNvGrpSpPr/>
        <p:nvPr/>
      </p:nvGrpSpPr>
      <p:grpSpPr>
        <a:xfrm>
          <a:off x="0" y="0"/>
          <a:ext cx="0" cy="0"/>
          <a:chOff x="0" y="0"/>
          <a:chExt cx="0" cy="0"/>
        </a:xfrm>
      </p:grpSpPr>
      <p:sp>
        <p:nvSpPr>
          <p:cNvPr id="5424" name="Google Shape;5424;gbd6c00e73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5" name="Google Shape;5425;gbd6c00e73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s-AR" noProof="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5"/>
        <p:cNvGrpSpPr/>
        <p:nvPr/>
      </p:nvGrpSpPr>
      <p:grpSpPr>
        <a:xfrm>
          <a:off x="0" y="0"/>
          <a:ext cx="0" cy="0"/>
          <a:chOff x="0" y="0"/>
          <a:chExt cx="0" cy="0"/>
        </a:xfrm>
      </p:grpSpPr>
      <p:sp>
        <p:nvSpPr>
          <p:cNvPr id="5556" name="Google Shape;5556;g1404f580dcc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7" name="Google Shape;5557;g1404f580dcc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4" y="63"/>
            <a:ext cx="9144153" cy="5143512"/>
            <a:chOff x="4263926" y="3811300"/>
            <a:chExt cx="2189272" cy="1231448"/>
          </a:xfrm>
        </p:grpSpPr>
        <p:sp>
          <p:nvSpPr>
            <p:cNvPr id="10" name="Google Shape;10;p2"/>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p2"/>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5;p2"/>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2"/>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2"/>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2"/>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2"/>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2"/>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2"/>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2"/>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2"/>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2"/>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2"/>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2"/>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2"/>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2"/>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2"/>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2"/>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2"/>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2"/>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2"/>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2"/>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p2"/>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8;p2"/>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2"/>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2"/>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2"/>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2"/>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2"/>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2"/>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2"/>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2"/>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7;p2"/>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48;p2"/>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9;p2"/>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2"/>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2"/>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2"/>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2"/>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2"/>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2"/>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2"/>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2"/>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2"/>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2"/>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2"/>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2"/>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2"/>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 name="Google Shape;63;p2"/>
          <p:cNvGrpSpPr/>
          <p:nvPr/>
        </p:nvGrpSpPr>
        <p:grpSpPr>
          <a:xfrm>
            <a:off x="-505952" y="1016270"/>
            <a:ext cx="6432293" cy="6055903"/>
            <a:chOff x="5187775" y="635000"/>
            <a:chExt cx="1791825" cy="1686975"/>
          </a:xfrm>
        </p:grpSpPr>
        <p:sp>
          <p:nvSpPr>
            <p:cNvPr id="64" name="Google Shape;64;p2"/>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2"/>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2"/>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2"/>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2"/>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2"/>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70;p2"/>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71;p2"/>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2"/>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2"/>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2"/>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2"/>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76;p2"/>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77;p2"/>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78;p2"/>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2"/>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2"/>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2"/>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2"/>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2"/>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2"/>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2"/>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2"/>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2"/>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2"/>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2"/>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2"/>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2"/>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2"/>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2"/>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2"/>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2"/>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2"/>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2"/>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2"/>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2"/>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2"/>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2"/>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02;p2"/>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03;p2"/>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104;p2"/>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105;p2"/>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2"/>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07;p2"/>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08;p2"/>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09;p2"/>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2"/>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11;p2"/>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112;p2"/>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13;p2"/>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2"/>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15;p2"/>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16;p2"/>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2"/>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2"/>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2"/>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2"/>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2"/>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2"/>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2"/>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2"/>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2"/>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2"/>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2"/>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2"/>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29;p2"/>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2"/>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31;p2"/>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 name="Google Shape;132;p2"/>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33;p2"/>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 name="Google Shape;134;p2"/>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 name="Google Shape;135;p2"/>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2"/>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2"/>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2"/>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 name="Google Shape;141;p2"/>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42;p2"/>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 name="Google Shape;143;p2"/>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2"/>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2"/>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2"/>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2"/>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2"/>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 name="Google Shape;149;p2"/>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2"/>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2"/>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2"/>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2"/>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54;p2"/>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2"/>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2"/>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2"/>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2"/>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2"/>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2"/>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2"/>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2"/>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2"/>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164;p2"/>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2"/>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2"/>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 name="Google Shape;167;p2"/>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2"/>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2"/>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2"/>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 name="Google Shape;171;p2"/>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2"/>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2"/>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174;p2"/>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2"/>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2"/>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2"/>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2"/>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 name="Google Shape;179;p2"/>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2"/>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 name="Google Shape;181;p2"/>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2"/>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 name="Google Shape;183;p2"/>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 name="Google Shape;184;p2"/>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 name="Google Shape;185;p2"/>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p2"/>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 name="Google Shape;187;p2"/>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2"/>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2"/>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 name="Google Shape;190;p2"/>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 name="Google Shape;191;p2"/>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2"/>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2"/>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2"/>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2"/>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2"/>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2"/>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98;p2"/>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2"/>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2"/>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2"/>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2"/>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 name="Google Shape;203;p2"/>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2"/>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2"/>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2"/>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2"/>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2"/>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2"/>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 name="Google Shape;210;p2"/>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 name="Google Shape;211;p2"/>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2"/>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2"/>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Google Shape;214;p2"/>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 name="Google Shape;215;p2"/>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 name="Google Shape;216;p2"/>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 name="Google Shape;217;p2"/>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2"/>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 name="Google Shape;219;p2"/>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 name="Google Shape;220;p2"/>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 name="Google Shape;221;p2"/>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 name="Google Shape;222;p2"/>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 name="Google Shape;223;p2"/>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 name="Google Shape;224;p2"/>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 name="Google Shape;225;p2"/>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2"/>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2"/>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2"/>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2"/>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2"/>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2"/>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2"/>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2"/>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2"/>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 name="Google Shape;235;p2"/>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2"/>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2"/>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2"/>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2"/>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2"/>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2"/>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2"/>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2"/>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2"/>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2"/>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2"/>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2"/>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2"/>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2"/>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2"/>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2"/>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2"/>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2"/>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 name="Google Shape;254;p2"/>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 name="Google Shape;255;p2"/>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2"/>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2"/>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2"/>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2"/>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2"/>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2"/>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2"/>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 name="Google Shape;263;p2"/>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 name="Google Shape;264;p2"/>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2"/>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2"/>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2"/>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2"/>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2"/>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2"/>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2"/>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 name="Google Shape;272;p2"/>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2"/>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 name="Google Shape;274;p2"/>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 name="Google Shape;275;p2"/>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 name="Google Shape;276;p2"/>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 name="Google Shape;277;p2"/>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2"/>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2"/>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2"/>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2"/>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2"/>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2"/>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2"/>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2"/>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2"/>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 name="Google Shape;287;p2"/>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 name="Google Shape;288;p2"/>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2"/>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2"/>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2"/>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2"/>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2"/>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2"/>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 name="Google Shape;295;p2"/>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2"/>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297;p2"/>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2"/>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299;p2"/>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2"/>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301;p2"/>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2"/>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2"/>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 name="Google Shape;304;p2"/>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2"/>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2"/>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2"/>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2"/>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2"/>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2"/>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2"/>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2"/>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2"/>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2"/>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2"/>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2"/>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2"/>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2"/>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2"/>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2"/>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2"/>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2"/>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2"/>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2"/>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2"/>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2"/>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2"/>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2"/>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2"/>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2"/>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2"/>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2"/>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2"/>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2"/>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2"/>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 name="Google Shape;336;p2"/>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337;p2"/>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2"/>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339;p2"/>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2"/>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341;p2"/>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2"/>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343;p2"/>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2"/>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 name="Google Shape;345;p2"/>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 name="Google Shape;346;p2"/>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 name="Google Shape;347;p2"/>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 name="Google Shape;348;p2"/>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349;p2"/>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 name="Google Shape;350;p2"/>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351;p2"/>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2"/>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2"/>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2"/>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2"/>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2"/>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2"/>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2"/>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359;p2"/>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 name="Google Shape;360;p2"/>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2"/>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2"/>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2"/>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2"/>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2"/>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66" name="Google Shape;366;p2"/>
          <p:cNvSpPr/>
          <p:nvPr/>
        </p:nvSpPr>
        <p:spPr>
          <a:xfrm>
            <a:off x="2403725" y="3982200"/>
            <a:ext cx="1674650" cy="1474220"/>
          </a:xfrm>
          <a:custGeom>
            <a:avLst/>
            <a:gdLst/>
            <a:ahLst/>
            <a:cxnLst/>
            <a:rect l="l" t="t" r="r" b="b"/>
            <a:pathLst>
              <a:path w="31842" h="28031" extrusionOk="0">
                <a:moveTo>
                  <a:pt x="31842" y="1"/>
                </a:moveTo>
                <a:lnTo>
                  <a:pt x="29491" y="28030"/>
                </a:lnTo>
                <a:lnTo>
                  <a:pt x="0" y="23716"/>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67" name="Google Shape;367;p2"/>
          <p:cNvGrpSpPr/>
          <p:nvPr/>
        </p:nvGrpSpPr>
        <p:grpSpPr>
          <a:xfrm>
            <a:off x="82520" y="4408293"/>
            <a:ext cx="1674672" cy="391598"/>
            <a:chOff x="3504975" y="1233750"/>
            <a:chExt cx="324725" cy="75925"/>
          </a:xfrm>
        </p:grpSpPr>
        <p:sp>
          <p:nvSpPr>
            <p:cNvPr id="368" name="Google Shape;368;p2"/>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2"/>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 name="Google Shape;370;p2"/>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1" name="Google Shape;371;p2"/>
          <p:cNvGrpSpPr/>
          <p:nvPr/>
        </p:nvGrpSpPr>
        <p:grpSpPr>
          <a:xfrm>
            <a:off x="-399742" y="-1510420"/>
            <a:ext cx="9834790" cy="6880156"/>
            <a:chOff x="2056725" y="3456925"/>
            <a:chExt cx="1804350" cy="1262275"/>
          </a:xfrm>
        </p:grpSpPr>
        <p:sp>
          <p:nvSpPr>
            <p:cNvPr id="372" name="Google Shape;372;p2"/>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2"/>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2"/>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2"/>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2"/>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77" name="Google Shape;377;p2"/>
          <p:cNvSpPr/>
          <p:nvPr/>
        </p:nvSpPr>
        <p:spPr>
          <a:xfrm>
            <a:off x="6144600" y="4225800"/>
            <a:ext cx="1537719" cy="1230629"/>
          </a:xfrm>
          <a:custGeom>
            <a:avLst/>
            <a:gdLst/>
            <a:ahLst/>
            <a:cxnLst/>
            <a:rect l="l" t="t" r="r" b="b"/>
            <a:pathLst>
              <a:path w="29834" h="23876" extrusionOk="0">
                <a:moveTo>
                  <a:pt x="21959" y="1"/>
                </a:moveTo>
                <a:lnTo>
                  <a:pt x="1" y="23876"/>
                </a:lnTo>
                <a:lnTo>
                  <a:pt x="1" y="23876"/>
                </a:lnTo>
                <a:lnTo>
                  <a:pt x="29833" y="14175"/>
                </a:lnTo>
                <a:lnTo>
                  <a:pt x="21959"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2"/>
          <p:cNvSpPr/>
          <p:nvPr/>
        </p:nvSpPr>
        <p:spPr>
          <a:xfrm rot="5400000">
            <a:off x="-8688" y="887400"/>
            <a:ext cx="1230619" cy="2301192"/>
          </a:xfrm>
          <a:custGeom>
            <a:avLst/>
            <a:gdLst/>
            <a:ahLst/>
            <a:cxnLst/>
            <a:rect l="l" t="t" r="r" b="b"/>
            <a:pathLst>
              <a:path w="25451" h="47592" extrusionOk="0">
                <a:moveTo>
                  <a:pt x="25450" y="0"/>
                </a:moveTo>
                <a:lnTo>
                  <a:pt x="0" y="25062"/>
                </a:lnTo>
                <a:lnTo>
                  <a:pt x="25062" y="47591"/>
                </a:lnTo>
                <a:lnTo>
                  <a:pt x="25450"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79" name="Google Shape;379;p2"/>
          <p:cNvGrpSpPr/>
          <p:nvPr/>
        </p:nvGrpSpPr>
        <p:grpSpPr>
          <a:xfrm>
            <a:off x="7900569" y="3235400"/>
            <a:ext cx="2134324" cy="2134324"/>
            <a:chOff x="3413675" y="1416350"/>
            <a:chExt cx="685925" cy="685925"/>
          </a:xfrm>
        </p:grpSpPr>
        <p:sp>
          <p:nvSpPr>
            <p:cNvPr id="380" name="Google Shape;380;p2"/>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2"/>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382;p2"/>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383;p2"/>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384;p2"/>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 name="Google Shape;385;p2"/>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6" name="Google Shape;386;p2"/>
          <p:cNvGrpSpPr/>
          <p:nvPr/>
        </p:nvGrpSpPr>
        <p:grpSpPr>
          <a:xfrm>
            <a:off x="6050230" y="416893"/>
            <a:ext cx="1048180" cy="245101"/>
            <a:chOff x="3504975" y="1233750"/>
            <a:chExt cx="324725" cy="75925"/>
          </a:xfrm>
        </p:grpSpPr>
        <p:sp>
          <p:nvSpPr>
            <p:cNvPr id="387" name="Google Shape;387;p2"/>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388;p2"/>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389;p2"/>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0" name="Google Shape;390;p2"/>
          <p:cNvGrpSpPr/>
          <p:nvPr/>
        </p:nvGrpSpPr>
        <p:grpSpPr>
          <a:xfrm>
            <a:off x="189017" y="771168"/>
            <a:ext cx="1048180" cy="245101"/>
            <a:chOff x="3504975" y="1233750"/>
            <a:chExt cx="324725" cy="75925"/>
          </a:xfrm>
        </p:grpSpPr>
        <p:sp>
          <p:nvSpPr>
            <p:cNvPr id="391" name="Google Shape;391;p2"/>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 name="Google Shape;392;p2"/>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 name="Google Shape;393;p2"/>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4" name="Google Shape;394;p2"/>
          <p:cNvGrpSpPr/>
          <p:nvPr/>
        </p:nvGrpSpPr>
        <p:grpSpPr>
          <a:xfrm flipH="1">
            <a:off x="7331636" y="-704566"/>
            <a:ext cx="3459295" cy="3196594"/>
            <a:chOff x="407025" y="3490600"/>
            <a:chExt cx="1442575" cy="1333025"/>
          </a:xfrm>
        </p:grpSpPr>
        <p:sp>
          <p:nvSpPr>
            <p:cNvPr id="395" name="Google Shape;395;p2"/>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 name="Google Shape;396;p2"/>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 name="Google Shape;397;p2"/>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 name="Google Shape;398;p2"/>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 name="Google Shape;399;p2"/>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 name="Google Shape;400;p2"/>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1" name="Google Shape;401;p2"/>
          <p:cNvGrpSpPr/>
          <p:nvPr/>
        </p:nvGrpSpPr>
        <p:grpSpPr>
          <a:xfrm>
            <a:off x="3181011" y="-729000"/>
            <a:ext cx="1390987" cy="1390987"/>
            <a:chOff x="3413675" y="1416350"/>
            <a:chExt cx="685925" cy="685925"/>
          </a:xfrm>
        </p:grpSpPr>
        <p:sp>
          <p:nvSpPr>
            <p:cNvPr id="402" name="Google Shape;402;p2"/>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 name="Google Shape;403;p2"/>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 name="Google Shape;404;p2"/>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2"/>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2"/>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2"/>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8" name="Google Shape;408;p2"/>
          <p:cNvSpPr txBox="1">
            <a:spLocks noGrp="1"/>
          </p:cNvSpPr>
          <p:nvPr>
            <p:ph type="ctrTitle"/>
          </p:nvPr>
        </p:nvSpPr>
        <p:spPr>
          <a:xfrm>
            <a:off x="3710700" y="930063"/>
            <a:ext cx="5267100" cy="2535300"/>
          </a:xfrm>
          <a:prstGeom prst="rect">
            <a:avLst/>
          </a:prstGeom>
        </p:spPr>
        <p:txBody>
          <a:bodyPr spcFirstLastPara="1" wrap="square" lIns="91425" tIns="91425" rIns="91425" bIns="91425" anchor="ctr" anchorCtr="0">
            <a:noAutofit/>
          </a:bodyPr>
          <a:lstStyle>
            <a:lvl1pPr lvl="0" algn="l">
              <a:spcBef>
                <a:spcPts val="0"/>
              </a:spcBef>
              <a:spcAft>
                <a:spcPts val="0"/>
              </a:spcAft>
              <a:buSzPts val="5200"/>
              <a:buNone/>
              <a:defRPr sz="5200" b="1">
                <a:latin typeface="Big Shoulders Text"/>
                <a:ea typeface="Big Shoulders Text"/>
                <a:cs typeface="Big Shoulders Text"/>
                <a:sym typeface="Big Shoulders Tex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9" name="Google Shape;409;p2"/>
          <p:cNvSpPr txBox="1">
            <a:spLocks noGrp="1"/>
          </p:cNvSpPr>
          <p:nvPr>
            <p:ph type="subTitle" idx="1"/>
          </p:nvPr>
        </p:nvSpPr>
        <p:spPr>
          <a:xfrm>
            <a:off x="3710706" y="3506400"/>
            <a:ext cx="5433300" cy="475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33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337"/>
        <p:cNvGrpSpPr/>
        <p:nvPr/>
      </p:nvGrpSpPr>
      <p:grpSpPr>
        <a:xfrm>
          <a:off x="0" y="0"/>
          <a:ext cx="0" cy="0"/>
          <a:chOff x="0" y="0"/>
          <a:chExt cx="0" cy="0"/>
        </a:xfrm>
      </p:grpSpPr>
      <p:grpSp>
        <p:nvGrpSpPr>
          <p:cNvPr id="2338" name="Google Shape;2338;p13"/>
          <p:cNvGrpSpPr/>
          <p:nvPr/>
        </p:nvGrpSpPr>
        <p:grpSpPr>
          <a:xfrm>
            <a:off x="74" y="63"/>
            <a:ext cx="9144153" cy="5143512"/>
            <a:chOff x="4263926" y="3811300"/>
            <a:chExt cx="2189272" cy="1231448"/>
          </a:xfrm>
        </p:grpSpPr>
        <p:sp>
          <p:nvSpPr>
            <p:cNvPr id="2339" name="Google Shape;2339;p13"/>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0" name="Google Shape;2340;p13"/>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1" name="Google Shape;2341;p13"/>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2" name="Google Shape;2342;p13"/>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3" name="Google Shape;2343;p13"/>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4" name="Google Shape;2344;p13"/>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5" name="Google Shape;2345;p13"/>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6" name="Google Shape;2346;p13"/>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7" name="Google Shape;2347;p13"/>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8" name="Google Shape;2348;p13"/>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9" name="Google Shape;2349;p13"/>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0" name="Google Shape;2350;p13"/>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1" name="Google Shape;2351;p13"/>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2" name="Google Shape;2352;p13"/>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3" name="Google Shape;2353;p13"/>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4" name="Google Shape;2354;p13"/>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5" name="Google Shape;2355;p13"/>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6" name="Google Shape;2356;p13"/>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7" name="Google Shape;2357;p13"/>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8" name="Google Shape;2358;p13"/>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9" name="Google Shape;2359;p13"/>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0" name="Google Shape;2360;p13"/>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1" name="Google Shape;2361;p13"/>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2" name="Google Shape;2362;p13"/>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3" name="Google Shape;2363;p13"/>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4" name="Google Shape;2364;p13"/>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5" name="Google Shape;2365;p13"/>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6" name="Google Shape;2366;p13"/>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7" name="Google Shape;2367;p13"/>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8" name="Google Shape;2368;p13"/>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13"/>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0" name="Google Shape;2370;p13"/>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1" name="Google Shape;2371;p13"/>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2" name="Google Shape;2372;p13"/>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3" name="Google Shape;2373;p13"/>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4" name="Google Shape;2374;p13"/>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5" name="Google Shape;2375;p13"/>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6" name="Google Shape;2376;p13"/>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7" name="Google Shape;2377;p13"/>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8" name="Google Shape;2378;p13"/>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9" name="Google Shape;2379;p13"/>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0" name="Google Shape;2380;p13"/>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1" name="Google Shape;2381;p13"/>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2" name="Google Shape;2382;p13"/>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3" name="Google Shape;2383;p13"/>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4" name="Google Shape;2384;p13"/>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5" name="Google Shape;2385;p13"/>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6" name="Google Shape;2386;p13"/>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7" name="Google Shape;2387;p13"/>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8" name="Google Shape;2388;p13"/>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9" name="Google Shape;2389;p13"/>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0" name="Google Shape;2390;p13"/>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1" name="Google Shape;2391;p13"/>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92" name="Google Shape;2392;p13"/>
          <p:cNvGrpSpPr/>
          <p:nvPr/>
        </p:nvGrpSpPr>
        <p:grpSpPr>
          <a:xfrm rot="10800000">
            <a:off x="-589742" y="-406995"/>
            <a:ext cx="9834790" cy="6880156"/>
            <a:chOff x="2056725" y="3456925"/>
            <a:chExt cx="1804350" cy="1262275"/>
          </a:xfrm>
        </p:grpSpPr>
        <p:sp>
          <p:nvSpPr>
            <p:cNvPr id="2393" name="Google Shape;2393;p13"/>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4" name="Google Shape;2394;p13"/>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5" name="Google Shape;2395;p13"/>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6" name="Google Shape;2396;p13"/>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7" name="Google Shape;2397;p13"/>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98" name="Google Shape;2398;p13"/>
          <p:cNvGrpSpPr/>
          <p:nvPr/>
        </p:nvGrpSpPr>
        <p:grpSpPr>
          <a:xfrm>
            <a:off x="189005" y="4741743"/>
            <a:ext cx="1048180" cy="245101"/>
            <a:chOff x="3504975" y="1233750"/>
            <a:chExt cx="324725" cy="75925"/>
          </a:xfrm>
        </p:grpSpPr>
        <p:sp>
          <p:nvSpPr>
            <p:cNvPr id="2399" name="Google Shape;2399;p1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0" name="Google Shape;2400;p1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1" name="Google Shape;2401;p1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02" name="Google Shape;2402;p13"/>
          <p:cNvGrpSpPr/>
          <p:nvPr/>
        </p:nvGrpSpPr>
        <p:grpSpPr>
          <a:xfrm>
            <a:off x="-398589" y="-296850"/>
            <a:ext cx="1390987" cy="1390987"/>
            <a:chOff x="3413675" y="1416350"/>
            <a:chExt cx="685925" cy="685925"/>
          </a:xfrm>
        </p:grpSpPr>
        <p:sp>
          <p:nvSpPr>
            <p:cNvPr id="2403" name="Google Shape;2403;p13"/>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4" name="Google Shape;2404;p13"/>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5" name="Google Shape;2405;p13"/>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6" name="Google Shape;2406;p13"/>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7" name="Google Shape;2407;p13"/>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8" name="Google Shape;2408;p13"/>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09" name="Google Shape;2409;p13"/>
          <p:cNvGrpSpPr/>
          <p:nvPr/>
        </p:nvGrpSpPr>
        <p:grpSpPr>
          <a:xfrm>
            <a:off x="7168411" y="3005809"/>
            <a:ext cx="3459295" cy="3196594"/>
            <a:chOff x="407025" y="3490600"/>
            <a:chExt cx="1442575" cy="1333025"/>
          </a:xfrm>
        </p:grpSpPr>
        <p:sp>
          <p:nvSpPr>
            <p:cNvPr id="2410" name="Google Shape;2410;p13"/>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1" name="Google Shape;2411;p13"/>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2" name="Google Shape;2412;p13"/>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3" name="Google Shape;2413;p13"/>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4" name="Google Shape;2414;p13"/>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5" name="Google Shape;2415;p13"/>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416" name="Google Shape;2416;p13"/>
          <p:cNvSpPr txBox="1">
            <a:spLocks noGrp="1"/>
          </p:cNvSpPr>
          <p:nvPr>
            <p:ph type="title"/>
          </p:nvPr>
        </p:nvSpPr>
        <p:spPr>
          <a:xfrm>
            <a:off x="720000" y="17427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17" name="Google Shape;2417;p13"/>
          <p:cNvSpPr txBox="1">
            <a:spLocks noGrp="1"/>
          </p:cNvSpPr>
          <p:nvPr>
            <p:ph type="title" idx="2" hasCustomPrompt="1"/>
          </p:nvPr>
        </p:nvSpPr>
        <p:spPr>
          <a:xfrm>
            <a:off x="136830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418" name="Google Shape;2418;p13"/>
          <p:cNvSpPr txBox="1">
            <a:spLocks noGrp="1"/>
          </p:cNvSpPr>
          <p:nvPr>
            <p:ph type="subTitle" idx="1"/>
          </p:nvPr>
        </p:nvSpPr>
        <p:spPr>
          <a:xfrm>
            <a:off x="720000" y="2270475"/>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19" name="Google Shape;2419;p13"/>
          <p:cNvSpPr txBox="1">
            <a:spLocks noGrp="1"/>
          </p:cNvSpPr>
          <p:nvPr>
            <p:ph type="title" idx="3"/>
          </p:nvPr>
        </p:nvSpPr>
        <p:spPr>
          <a:xfrm>
            <a:off x="3476700" y="17427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0" name="Google Shape;2420;p13"/>
          <p:cNvSpPr txBox="1">
            <a:spLocks noGrp="1"/>
          </p:cNvSpPr>
          <p:nvPr>
            <p:ph type="title" idx="4" hasCustomPrompt="1"/>
          </p:nvPr>
        </p:nvSpPr>
        <p:spPr>
          <a:xfrm>
            <a:off x="412500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421" name="Google Shape;2421;p13"/>
          <p:cNvSpPr txBox="1">
            <a:spLocks noGrp="1"/>
          </p:cNvSpPr>
          <p:nvPr>
            <p:ph type="subTitle" idx="5"/>
          </p:nvPr>
        </p:nvSpPr>
        <p:spPr>
          <a:xfrm>
            <a:off x="3476700" y="2270475"/>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22" name="Google Shape;2422;p13"/>
          <p:cNvSpPr txBox="1">
            <a:spLocks noGrp="1"/>
          </p:cNvSpPr>
          <p:nvPr>
            <p:ph type="title" idx="6"/>
          </p:nvPr>
        </p:nvSpPr>
        <p:spPr>
          <a:xfrm>
            <a:off x="6233400" y="17427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3" name="Google Shape;2423;p13"/>
          <p:cNvSpPr txBox="1">
            <a:spLocks noGrp="1"/>
          </p:cNvSpPr>
          <p:nvPr>
            <p:ph type="title" idx="7" hasCustomPrompt="1"/>
          </p:nvPr>
        </p:nvSpPr>
        <p:spPr>
          <a:xfrm>
            <a:off x="688170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424" name="Google Shape;2424;p13"/>
          <p:cNvSpPr txBox="1">
            <a:spLocks noGrp="1"/>
          </p:cNvSpPr>
          <p:nvPr>
            <p:ph type="subTitle" idx="8"/>
          </p:nvPr>
        </p:nvSpPr>
        <p:spPr>
          <a:xfrm>
            <a:off x="6233400" y="2270475"/>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25" name="Google Shape;2425;p13"/>
          <p:cNvSpPr txBox="1">
            <a:spLocks noGrp="1"/>
          </p:cNvSpPr>
          <p:nvPr>
            <p:ph type="title" idx="9"/>
          </p:nvPr>
        </p:nvSpPr>
        <p:spPr>
          <a:xfrm>
            <a:off x="720000" y="35321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6" name="Google Shape;2426;p13"/>
          <p:cNvSpPr txBox="1">
            <a:spLocks noGrp="1"/>
          </p:cNvSpPr>
          <p:nvPr>
            <p:ph type="title" idx="13" hasCustomPrompt="1"/>
          </p:nvPr>
        </p:nvSpPr>
        <p:spPr>
          <a:xfrm>
            <a:off x="1368300" y="30765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2427" name="Google Shape;2427;p13"/>
          <p:cNvSpPr txBox="1">
            <a:spLocks noGrp="1"/>
          </p:cNvSpPr>
          <p:nvPr>
            <p:ph type="subTitle" idx="14"/>
          </p:nvPr>
        </p:nvSpPr>
        <p:spPr>
          <a:xfrm>
            <a:off x="720000" y="4059900"/>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28" name="Google Shape;2428;p13"/>
          <p:cNvSpPr txBox="1">
            <a:spLocks noGrp="1"/>
          </p:cNvSpPr>
          <p:nvPr>
            <p:ph type="title" idx="15"/>
          </p:nvPr>
        </p:nvSpPr>
        <p:spPr>
          <a:xfrm>
            <a:off x="3476700" y="35321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9" name="Google Shape;2429;p13"/>
          <p:cNvSpPr txBox="1">
            <a:spLocks noGrp="1"/>
          </p:cNvSpPr>
          <p:nvPr>
            <p:ph type="title" idx="16" hasCustomPrompt="1"/>
          </p:nvPr>
        </p:nvSpPr>
        <p:spPr>
          <a:xfrm>
            <a:off x="4125000" y="30765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2430" name="Google Shape;2430;p13"/>
          <p:cNvSpPr txBox="1">
            <a:spLocks noGrp="1"/>
          </p:cNvSpPr>
          <p:nvPr>
            <p:ph type="subTitle" idx="17"/>
          </p:nvPr>
        </p:nvSpPr>
        <p:spPr>
          <a:xfrm>
            <a:off x="3476700" y="4059900"/>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31" name="Google Shape;2431;p13"/>
          <p:cNvSpPr txBox="1">
            <a:spLocks noGrp="1"/>
          </p:cNvSpPr>
          <p:nvPr>
            <p:ph type="title" idx="18"/>
          </p:nvPr>
        </p:nvSpPr>
        <p:spPr>
          <a:xfrm>
            <a:off x="6233400" y="3532175"/>
            <a:ext cx="2190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32" name="Google Shape;2432;p13"/>
          <p:cNvSpPr txBox="1">
            <a:spLocks noGrp="1"/>
          </p:cNvSpPr>
          <p:nvPr>
            <p:ph type="title" idx="19" hasCustomPrompt="1"/>
          </p:nvPr>
        </p:nvSpPr>
        <p:spPr>
          <a:xfrm>
            <a:off x="6881700" y="30765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2433" name="Google Shape;2433;p13"/>
          <p:cNvSpPr txBox="1">
            <a:spLocks noGrp="1"/>
          </p:cNvSpPr>
          <p:nvPr>
            <p:ph type="subTitle" idx="20"/>
          </p:nvPr>
        </p:nvSpPr>
        <p:spPr>
          <a:xfrm>
            <a:off x="6233400" y="4059900"/>
            <a:ext cx="2190600" cy="54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34" name="Google Shape;2434;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435"/>
        <p:cNvGrpSpPr/>
        <p:nvPr/>
      </p:nvGrpSpPr>
      <p:grpSpPr>
        <a:xfrm>
          <a:off x="0" y="0"/>
          <a:ext cx="0" cy="0"/>
          <a:chOff x="0" y="0"/>
          <a:chExt cx="0" cy="0"/>
        </a:xfrm>
      </p:grpSpPr>
      <p:grpSp>
        <p:nvGrpSpPr>
          <p:cNvPr id="2436" name="Google Shape;2436;p14"/>
          <p:cNvGrpSpPr/>
          <p:nvPr/>
        </p:nvGrpSpPr>
        <p:grpSpPr>
          <a:xfrm>
            <a:off x="74" y="63"/>
            <a:ext cx="9144153" cy="5143512"/>
            <a:chOff x="4263926" y="3811300"/>
            <a:chExt cx="2189272" cy="1231448"/>
          </a:xfrm>
        </p:grpSpPr>
        <p:sp>
          <p:nvSpPr>
            <p:cNvPr id="2437" name="Google Shape;2437;p14"/>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8" name="Google Shape;2438;p14"/>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9" name="Google Shape;2439;p14"/>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0" name="Google Shape;2440;p14"/>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1" name="Google Shape;2441;p14"/>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2" name="Google Shape;2442;p14"/>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3" name="Google Shape;2443;p14"/>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4" name="Google Shape;2444;p14"/>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5" name="Google Shape;2445;p14"/>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6" name="Google Shape;2446;p14"/>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7" name="Google Shape;2447;p14"/>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8" name="Google Shape;2448;p14"/>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9" name="Google Shape;2449;p14"/>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0" name="Google Shape;2450;p14"/>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1" name="Google Shape;2451;p14"/>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2" name="Google Shape;2452;p14"/>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3" name="Google Shape;2453;p14"/>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4" name="Google Shape;2454;p14"/>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5" name="Google Shape;2455;p14"/>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6" name="Google Shape;2456;p14"/>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7" name="Google Shape;2457;p14"/>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8" name="Google Shape;2458;p14"/>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9" name="Google Shape;2459;p14"/>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0" name="Google Shape;2460;p14"/>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1" name="Google Shape;2461;p14"/>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2" name="Google Shape;2462;p14"/>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3" name="Google Shape;2463;p14"/>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4" name="Google Shape;2464;p14"/>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5" name="Google Shape;2465;p14"/>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6" name="Google Shape;2466;p14"/>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7" name="Google Shape;2467;p14"/>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8" name="Google Shape;2468;p14"/>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9" name="Google Shape;2469;p14"/>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0" name="Google Shape;2470;p14"/>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1" name="Google Shape;2471;p14"/>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2" name="Google Shape;2472;p14"/>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3" name="Google Shape;2473;p14"/>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4" name="Google Shape;2474;p14"/>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5" name="Google Shape;2475;p14"/>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6" name="Google Shape;2476;p14"/>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7" name="Google Shape;2477;p14"/>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8" name="Google Shape;2478;p14"/>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9" name="Google Shape;2479;p14"/>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0" name="Google Shape;2480;p14"/>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1" name="Google Shape;2481;p14"/>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2" name="Google Shape;2482;p14"/>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3" name="Google Shape;2483;p14"/>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4" name="Google Shape;2484;p14"/>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5" name="Google Shape;2485;p14"/>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6" name="Google Shape;2486;p14"/>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7" name="Google Shape;2487;p14"/>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8" name="Google Shape;2488;p14"/>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9" name="Google Shape;2489;p14"/>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490" name="Google Shape;2490;p14"/>
          <p:cNvSpPr/>
          <p:nvPr/>
        </p:nvSpPr>
        <p:spPr>
          <a:xfrm rot="1845688">
            <a:off x="4161193" y="-662623"/>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1" name="Google Shape;2491;p14"/>
          <p:cNvSpPr/>
          <p:nvPr/>
        </p:nvSpPr>
        <p:spPr>
          <a:xfrm>
            <a:off x="7835271" y="3385063"/>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492" name="Google Shape;2492;p14"/>
          <p:cNvGrpSpPr/>
          <p:nvPr/>
        </p:nvGrpSpPr>
        <p:grpSpPr>
          <a:xfrm>
            <a:off x="-829289" y="-6567380"/>
            <a:ext cx="11567753" cy="7972096"/>
            <a:chOff x="5457700" y="3883200"/>
            <a:chExt cx="1633725" cy="1125875"/>
          </a:xfrm>
        </p:grpSpPr>
        <p:sp>
          <p:nvSpPr>
            <p:cNvPr id="2493" name="Google Shape;2493;p14"/>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4" name="Google Shape;2494;p14"/>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5" name="Google Shape;2495;p14"/>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6" name="Google Shape;2496;p14"/>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7" name="Google Shape;2497;p14"/>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98" name="Google Shape;2498;p14"/>
          <p:cNvGrpSpPr/>
          <p:nvPr/>
        </p:nvGrpSpPr>
        <p:grpSpPr>
          <a:xfrm>
            <a:off x="4571998" y="416845"/>
            <a:ext cx="6432293" cy="6055903"/>
            <a:chOff x="5187775" y="635000"/>
            <a:chExt cx="1791825" cy="1686975"/>
          </a:xfrm>
        </p:grpSpPr>
        <p:sp>
          <p:nvSpPr>
            <p:cNvPr id="2499" name="Google Shape;2499;p14"/>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0" name="Google Shape;2500;p14"/>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1" name="Google Shape;2501;p14"/>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2" name="Google Shape;2502;p14"/>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3" name="Google Shape;2503;p14"/>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4" name="Google Shape;2504;p14"/>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5" name="Google Shape;2505;p14"/>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6" name="Google Shape;2506;p14"/>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7" name="Google Shape;2507;p14"/>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8" name="Google Shape;2508;p14"/>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9" name="Google Shape;2509;p14"/>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0" name="Google Shape;2510;p14"/>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1" name="Google Shape;2511;p14"/>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2" name="Google Shape;2512;p14"/>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3" name="Google Shape;2513;p14"/>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4" name="Google Shape;2514;p14"/>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5" name="Google Shape;2515;p14"/>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6" name="Google Shape;2516;p14"/>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7" name="Google Shape;2517;p14"/>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8" name="Google Shape;2518;p14"/>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9" name="Google Shape;2519;p14"/>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0" name="Google Shape;2520;p14"/>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1" name="Google Shape;2521;p14"/>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2" name="Google Shape;2522;p14"/>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3" name="Google Shape;2523;p14"/>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4" name="Google Shape;2524;p14"/>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5" name="Google Shape;2525;p14"/>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6" name="Google Shape;2526;p14"/>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7" name="Google Shape;2527;p14"/>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8" name="Google Shape;2528;p14"/>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9" name="Google Shape;2529;p14"/>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0" name="Google Shape;2530;p14"/>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1" name="Google Shape;2531;p14"/>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2" name="Google Shape;2532;p14"/>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3" name="Google Shape;2533;p14"/>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4" name="Google Shape;2534;p14"/>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5" name="Google Shape;2535;p14"/>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6" name="Google Shape;2536;p14"/>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7" name="Google Shape;2537;p14"/>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8" name="Google Shape;2538;p14"/>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9" name="Google Shape;2539;p14"/>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0" name="Google Shape;2540;p14"/>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1" name="Google Shape;2541;p14"/>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2" name="Google Shape;2542;p14"/>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3" name="Google Shape;2543;p14"/>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4" name="Google Shape;2544;p14"/>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5" name="Google Shape;2545;p14"/>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6" name="Google Shape;2546;p14"/>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7" name="Google Shape;2547;p14"/>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8" name="Google Shape;2548;p14"/>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9" name="Google Shape;2549;p14"/>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0" name="Google Shape;2550;p14"/>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1" name="Google Shape;2551;p14"/>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2" name="Google Shape;2552;p14"/>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3" name="Google Shape;2553;p14"/>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4" name="Google Shape;2554;p14"/>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5" name="Google Shape;2555;p14"/>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6" name="Google Shape;2556;p14"/>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7" name="Google Shape;2557;p14"/>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8" name="Google Shape;2558;p14"/>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9" name="Google Shape;2559;p14"/>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0" name="Google Shape;2560;p14"/>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1" name="Google Shape;2561;p14"/>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2" name="Google Shape;2562;p14"/>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3" name="Google Shape;2563;p14"/>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4" name="Google Shape;2564;p14"/>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5" name="Google Shape;2565;p14"/>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6" name="Google Shape;2566;p14"/>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7" name="Google Shape;2567;p14"/>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8" name="Google Shape;2568;p14"/>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9" name="Google Shape;2569;p14"/>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0" name="Google Shape;2570;p14"/>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1" name="Google Shape;2571;p14"/>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2" name="Google Shape;2572;p14"/>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3" name="Google Shape;2573;p14"/>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4" name="Google Shape;2574;p14"/>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5" name="Google Shape;2575;p14"/>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6" name="Google Shape;2576;p14"/>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7" name="Google Shape;2577;p14"/>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8" name="Google Shape;2578;p14"/>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9" name="Google Shape;2579;p14"/>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0" name="Google Shape;2580;p14"/>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1" name="Google Shape;2581;p14"/>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2" name="Google Shape;2582;p14"/>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3" name="Google Shape;2583;p14"/>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4" name="Google Shape;2584;p14"/>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5" name="Google Shape;2585;p14"/>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6" name="Google Shape;2586;p14"/>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7" name="Google Shape;2587;p14"/>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8" name="Google Shape;2588;p14"/>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9" name="Google Shape;2589;p14"/>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0" name="Google Shape;2590;p14"/>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1" name="Google Shape;2591;p14"/>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2" name="Google Shape;2592;p14"/>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3" name="Google Shape;2593;p14"/>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4" name="Google Shape;2594;p14"/>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5" name="Google Shape;2595;p14"/>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6" name="Google Shape;2596;p14"/>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7" name="Google Shape;2597;p14"/>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8" name="Google Shape;2598;p14"/>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9" name="Google Shape;2599;p14"/>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0" name="Google Shape;2600;p14"/>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1" name="Google Shape;2601;p14"/>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2" name="Google Shape;2602;p14"/>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3" name="Google Shape;2603;p14"/>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4" name="Google Shape;2604;p14"/>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5" name="Google Shape;2605;p14"/>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6" name="Google Shape;2606;p14"/>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7" name="Google Shape;2607;p14"/>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8" name="Google Shape;2608;p14"/>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9" name="Google Shape;2609;p14"/>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0" name="Google Shape;2610;p14"/>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1" name="Google Shape;2611;p14"/>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2" name="Google Shape;2612;p14"/>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3" name="Google Shape;2613;p14"/>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4" name="Google Shape;2614;p14"/>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5" name="Google Shape;2615;p14"/>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6" name="Google Shape;2616;p14"/>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7" name="Google Shape;2617;p14"/>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8" name="Google Shape;2618;p14"/>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9" name="Google Shape;2619;p14"/>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0" name="Google Shape;2620;p14"/>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1" name="Google Shape;2621;p14"/>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2" name="Google Shape;2622;p14"/>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3" name="Google Shape;2623;p14"/>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4" name="Google Shape;2624;p14"/>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5" name="Google Shape;2625;p14"/>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6" name="Google Shape;2626;p14"/>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7" name="Google Shape;2627;p14"/>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8" name="Google Shape;2628;p14"/>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9" name="Google Shape;2629;p14"/>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0" name="Google Shape;2630;p14"/>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1" name="Google Shape;2631;p14"/>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2" name="Google Shape;2632;p14"/>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3" name="Google Shape;2633;p14"/>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4" name="Google Shape;2634;p14"/>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5" name="Google Shape;2635;p14"/>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6" name="Google Shape;2636;p14"/>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7" name="Google Shape;2637;p14"/>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8" name="Google Shape;2638;p14"/>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9" name="Google Shape;2639;p14"/>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0" name="Google Shape;2640;p14"/>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1" name="Google Shape;2641;p14"/>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2" name="Google Shape;2642;p14"/>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3" name="Google Shape;2643;p14"/>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4" name="Google Shape;2644;p14"/>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5" name="Google Shape;2645;p14"/>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6" name="Google Shape;2646;p14"/>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7" name="Google Shape;2647;p14"/>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8" name="Google Shape;2648;p14"/>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9" name="Google Shape;2649;p14"/>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0" name="Google Shape;2650;p14"/>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1" name="Google Shape;2651;p14"/>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2" name="Google Shape;2652;p14"/>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3" name="Google Shape;2653;p14"/>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4" name="Google Shape;2654;p14"/>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5" name="Google Shape;2655;p14"/>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6" name="Google Shape;2656;p14"/>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7" name="Google Shape;2657;p14"/>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8" name="Google Shape;2658;p14"/>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9" name="Google Shape;2659;p14"/>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0" name="Google Shape;2660;p14"/>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1" name="Google Shape;2661;p14"/>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2" name="Google Shape;2662;p14"/>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3" name="Google Shape;2663;p14"/>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4" name="Google Shape;2664;p14"/>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5" name="Google Shape;2665;p14"/>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6" name="Google Shape;2666;p14"/>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7" name="Google Shape;2667;p14"/>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8" name="Google Shape;2668;p14"/>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9" name="Google Shape;2669;p14"/>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0" name="Google Shape;2670;p14"/>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1" name="Google Shape;2671;p14"/>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2" name="Google Shape;2672;p14"/>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3" name="Google Shape;2673;p14"/>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4" name="Google Shape;2674;p14"/>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5" name="Google Shape;2675;p14"/>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6" name="Google Shape;2676;p14"/>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7" name="Google Shape;2677;p14"/>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8" name="Google Shape;2678;p14"/>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9" name="Google Shape;2679;p14"/>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0" name="Google Shape;2680;p14"/>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1" name="Google Shape;2681;p14"/>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2" name="Google Shape;2682;p14"/>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3" name="Google Shape;2683;p14"/>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4" name="Google Shape;2684;p14"/>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5" name="Google Shape;2685;p14"/>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6" name="Google Shape;2686;p14"/>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7" name="Google Shape;2687;p14"/>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8" name="Google Shape;2688;p14"/>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9" name="Google Shape;2689;p14"/>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0" name="Google Shape;2690;p14"/>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1" name="Google Shape;2691;p14"/>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2" name="Google Shape;2692;p14"/>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3" name="Google Shape;2693;p14"/>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4" name="Google Shape;2694;p14"/>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5" name="Google Shape;2695;p14"/>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6" name="Google Shape;2696;p14"/>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7" name="Google Shape;2697;p14"/>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8" name="Google Shape;2698;p14"/>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9" name="Google Shape;2699;p14"/>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0" name="Google Shape;2700;p14"/>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1" name="Google Shape;2701;p14"/>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2" name="Google Shape;2702;p14"/>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3" name="Google Shape;2703;p14"/>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4" name="Google Shape;2704;p14"/>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5" name="Google Shape;2705;p14"/>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6" name="Google Shape;2706;p14"/>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7" name="Google Shape;2707;p14"/>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8" name="Google Shape;2708;p14"/>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9" name="Google Shape;2709;p14"/>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0" name="Google Shape;2710;p14"/>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1" name="Google Shape;2711;p14"/>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2" name="Google Shape;2712;p14"/>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3" name="Google Shape;2713;p14"/>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4" name="Google Shape;2714;p14"/>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5" name="Google Shape;2715;p14"/>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6" name="Google Shape;2716;p14"/>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7" name="Google Shape;2717;p14"/>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8" name="Google Shape;2718;p14"/>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9" name="Google Shape;2719;p14"/>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0" name="Google Shape;2720;p14"/>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1" name="Google Shape;2721;p14"/>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2" name="Google Shape;2722;p14"/>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3" name="Google Shape;2723;p14"/>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4" name="Google Shape;2724;p14"/>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5" name="Google Shape;2725;p14"/>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6" name="Google Shape;2726;p14"/>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7" name="Google Shape;2727;p14"/>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8" name="Google Shape;2728;p14"/>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9" name="Google Shape;2729;p14"/>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0" name="Google Shape;2730;p14"/>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1" name="Google Shape;2731;p14"/>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2" name="Google Shape;2732;p14"/>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3" name="Google Shape;2733;p14"/>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4" name="Google Shape;2734;p14"/>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5" name="Google Shape;2735;p14"/>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6" name="Google Shape;2736;p14"/>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7" name="Google Shape;2737;p14"/>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8" name="Google Shape;2738;p14"/>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9" name="Google Shape;2739;p14"/>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0" name="Google Shape;2740;p14"/>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1" name="Google Shape;2741;p14"/>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2" name="Google Shape;2742;p14"/>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3" name="Google Shape;2743;p14"/>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4" name="Google Shape;2744;p14"/>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5" name="Google Shape;2745;p14"/>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6" name="Google Shape;2746;p14"/>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7" name="Google Shape;2747;p14"/>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8" name="Google Shape;2748;p14"/>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9" name="Google Shape;2749;p14"/>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0" name="Google Shape;2750;p14"/>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1" name="Google Shape;2751;p14"/>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2" name="Google Shape;2752;p14"/>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3" name="Google Shape;2753;p14"/>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4" name="Google Shape;2754;p14"/>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5" name="Google Shape;2755;p14"/>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6" name="Google Shape;2756;p14"/>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7" name="Google Shape;2757;p14"/>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8" name="Google Shape;2758;p14"/>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9" name="Google Shape;2759;p14"/>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0" name="Google Shape;2760;p14"/>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1" name="Google Shape;2761;p14"/>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2" name="Google Shape;2762;p14"/>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3" name="Google Shape;2763;p14"/>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4" name="Google Shape;2764;p14"/>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5" name="Google Shape;2765;p14"/>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6" name="Google Shape;2766;p14"/>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7" name="Google Shape;2767;p14"/>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8" name="Google Shape;2768;p14"/>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9" name="Google Shape;2769;p14"/>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0" name="Google Shape;2770;p14"/>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1" name="Google Shape;2771;p14"/>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2" name="Google Shape;2772;p14"/>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3" name="Google Shape;2773;p14"/>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4" name="Google Shape;2774;p14"/>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5" name="Google Shape;2775;p14"/>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6" name="Google Shape;2776;p14"/>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7" name="Google Shape;2777;p14"/>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8" name="Google Shape;2778;p14"/>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9" name="Google Shape;2779;p14"/>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0" name="Google Shape;2780;p14"/>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1" name="Google Shape;2781;p14"/>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2" name="Google Shape;2782;p14"/>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3" name="Google Shape;2783;p14"/>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4" name="Google Shape;2784;p14"/>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5" name="Google Shape;2785;p14"/>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6" name="Google Shape;2786;p14"/>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7" name="Google Shape;2787;p14"/>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8" name="Google Shape;2788;p14"/>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9" name="Google Shape;2789;p14"/>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0" name="Google Shape;2790;p14"/>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1" name="Google Shape;2791;p14"/>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2" name="Google Shape;2792;p14"/>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3" name="Google Shape;2793;p14"/>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4" name="Google Shape;2794;p14"/>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5" name="Google Shape;2795;p14"/>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6" name="Google Shape;2796;p14"/>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7" name="Google Shape;2797;p14"/>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8" name="Google Shape;2798;p14"/>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9" name="Google Shape;2799;p14"/>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0" name="Google Shape;2800;p14"/>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01" name="Google Shape;2801;p14"/>
          <p:cNvGrpSpPr/>
          <p:nvPr/>
        </p:nvGrpSpPr>
        <p:grpSpPr>
          <a:xfrm>
            <a:off x="7906817" y="416855"/>
            <a:ext cx="1048180" cy="245101"/>
            <a:chOff x="3504975" y="1233750"/>
            <a:chExt cx="324725" cy="75925"/>
          </a:xfrm>
        </p:grpSpPr>
        <p:sp>
          <p:nvSpPr>
            <p:cNvPr id="2802" name="Google Shape;2802;p14"/>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3" name="Google Shape;2803;p14"/>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4" name="Google Shape;2804;p14"/>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05" name="Google Shape;2805;p14"/>
          <p:cNvGrpSpPr/>
          <p:nvPr/>
        </p:nvGrpSpPr>
        <p:grpSpPr>
          <a:xfrm>
            <a:off x="-3159408" y="-1622504"/>
            <a:ext cx="5958123" cy="5505660"/>
            <a:chOff x="407025" y="3490600"/>
            <a:chExt cx="1442575" cy="1333025"/>
          </a:xfrm>
        </p:grpSpPr>
        <p:sp>
          <p:nvSpPr>
            <p:cNvPr id="2806" name="Google Shape;2806;p14"/>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7" name="Google Shape;2807;p14"/>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8" name="Google Shape;2808;p14"/>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9" name="Google Shape;2809;p14"/>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0" name="Google Shape;2810;p14"/>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1" name="Google Shape;2811;p14"/>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12" name="Google Shape;2812;p14"/>
          <p:cNvGrpSpPr/>
          <p:nvPr/>
        </p:nvGrpSpPr>
        <p:grpSpPr>
          <a:xfrm>
            <a:off x="352417" y="3436345"/>
            <a:ext cx="2352860" cy="2352860"/>
            <a:chOff x="3413675" y="1416350"/>
            <a:chExt cx="685925" cy="685925"/>
          </a:xfrm>
        </p:grpSpPr>
        <p:sp>
          <p:nvSpPr>
            <p:cNvPr id="2813" name="Google Shape;2813;p14"/>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4" name="Google Shape;2814;p14"/>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5" name="Google Shape;2815;p14"/>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6" name="Google Shape;2816;p14"/>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7" name="Google Shape;2817;p14"/>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8" name="Google Shape;2818;p14"/>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819" name="Google Shape;2819;p14"/>
          <p:cNvSpPr/>
          <p:nvPr/>
        </p:nvSpPr>
        <p:spPr>
          <a:xfrm>
            <a:off x="-135928" y="277947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0" name="Google Shape;2820;p14"/>
          <p:cNvSpPr/>
          <p:nvPr/>
        </p:nvSpPr>
        <p:spPr>
          <a:xfrm flipH="1">
            <a:off x="3502210" y="424712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1" name="Google Shape;2821;p14"/>
          <p:cNvSpPr txBox="1">
            <a:spLocks noGrp="1"/>
          </p:cNvSpPr>
          <p:nvPr>
            <p:ph type="title"/>
          </p:nvPr>
        </p:nvSpPr>
        <p:spPr>
          <a:xfrm>
            <a:off x="2271875" y="3002751"/>
            <a:ext cx="5645700" cy="433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22" name="Google Shape;2822;p14"/>
          <p:cNvSpPr txBox="1">
            <a:spLocks noGrp="1"/>
          </p:cNvSpPr>
          <p:nvPr>
            <p:ph type="subTitle" idx="1"/>
          </p:nvPr>
        </p:nvSpPr>
        <p:spPr>
          <a:xfrm>
            <a:off x="2271875" y="1707250"/>
            <a:ext cx="5645700" cy="129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1600"/>
              </a:spcBef>
              <a:spcAft>
                <a:spcPts val="0"/>
              </a:spcAft>
              <a:buSzPts val="2500"/>
              <a:buNone/>
              <a:defRPr sz="2500"/>
            </a:lvl3pPr>
            <a:lvl4pPr lvl="3" algn="ctr" rtl="0">
              <a:lnSpc>
                <a:spcPct val="100000"/>
              </a:lnSpc>
              <a:spcBef>
                <a:spcPts val="1600"/>
              </a:spcBef>
              <a:spcAft>
                <a:spcPts val="0"/>
              </a:spcAft>
              <a:buSzPts val="2500"/>
              <a:buNone/>
              <a:defRPr sz="2500"/>
            </a:lvl4pPr>
            <a:lvl5pPr lvl="4" algn="ctr" rtl="0">
              <a:lnSpc>
                <a:spcPct val="100000"/>
              </a:lnSpc>
              <a:spcBef>
                <a:spcPts val="1600"/>
              </a:spcBef>
              <a:spcAft>
                <a:spcPts val="0"/>
              </a:spcAft>
              <a:buSzPts val="2500"/>
              <a:buNone/>
              <a:defRPr sz="2500"/>
            </a:lvl5pPr>
            <a:lvl6pPr lvl="5" algn="ctr" rtl="0">
              <a:lnSpc>
                <a:spcPct val="100000"/>
              </a:lnSpc>
              <a:spcBef>
                <a:spcPts val="1600"/>
              </a:spcBef>
              <a:spcAft>
                <a:spcPts val="0"/>
              </a:spcAft>
              <a:buSzPts val="2500"/>
              <a:buNone/>
              <a:defRPr sz="2500"/>
            </a:lvl6pPr>
            <a:lvl7pPr lvl="6" algn="ctr" rtl="0">
              <a:lnSpc>
                <a:spcPct val="100000"/>
              </a:lnSpc>
              <a:spcBef>
                <a:spcPts val="1600"/>
              </a:spcBef>
              <a:spcAft>
                <a:spcPts val="0"/>
              </a:spcAft>
              <a:buSzPts val="2500"/>
              <a:buNone/>
              <a:defRPr sz="2500"/>
            </a:lvl7pPr>
            <a:lvl8pPr lvl="7" algn="ctr" rtl="0">
              <a:lnSpc>
                <a:spcPct val="100000"/>
              </a:lnSpc>
              <a:spcBef>
                <a:spcPts val="1600"/>
              </a:spcBef>
              <a:spcAft>
                <a:spcPts val="0"/>
              </a:spcAft>
              <a:buSzPts val="2500"/>
              <a:buNone/>
              <a:defRPr sz="2500"/>
            </a:lvl8pPr>
            <a:lvl9pPr lvl="8" algn="ctr" rtl="0">
              <a:lnSpc>
                <a:spcPct val="100000"/>
              </a:lnSpc>
              <a:spcBef>
                <a:spcPts val="1600"/>
              </a:spcBef>
              <a:spcAft>
                <a:spcPts val="1600"/>
              </a:spcAft>
              <a:buSzPts val="2500"/>
              <a:buNone/>
              <a:defRPr sz="25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
  <p:cSld name="CUSTOM_12">
    <p:spTree>
      <p:nvGrpSpPr>
        <p:cNvPr id="1" name="Shape 2823"/>
        <p:cNvGrpSpPr/>
        <p:nvPr/>
      </p:nvGrpSpPr>
      <p:grpSpPr>
        <a:xfrm>
          <a:off x="0" y="0"/>
          <a:ext cx="0" cy="0"/>
          <a:chOff x="0" y="0"/>
          <a:chExt cx="0" cy="0"/>
        </a:xfrm>
      </p:grpSpPr>
      <p:grpSp>
        <p:nvGrpSpPr>
          <p:cNvPr id="2824" name="Google Shape;2824;p15"/>
          <p:cNvGrpSpPr/>
          <p:nvPr/>
        </p:nvGrpSpPr>
        <p:grpSpPr>
          <a:xfrm>
            <a:off x="74" y="63"/>
            <a:ext cx="9144153" cy="5143512"/>
            <a:chOff x="4263926" y="3811300"/>
            <a:chExt cx="2189272" cy="1231448"/>
          </a:xfrm>
        </p:grpSpPr>
        <p:sp>
          <p:nvSpPr>
            <p:cNvPr id="2825" name="Google Shape;2825;p15"/>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6" name="Google Shape;2826;p15"/>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7" name="Google Shape;2827;p15"/>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8" name="Google Shape;2828;p15"/>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9" name="Google Shape;2829;p15"/>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0" name="Google Shape;2830;p15"/>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1" name="Google Shape;2831;p15"/>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2" name="Google Shape;2832;p15"/>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3" name="Google Shape;2833;p15"/>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4" name="Google Shape;2834;p15"/>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5" name="Google Shape;2835;p15"/>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6" name="Google Shape;2836;p15"/>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7" name="Google Shape;2837;p15"/>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8" name="Google Shape;2838;p15"/>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9" name="Google Shape;2839;p15"/>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0" name="Google Shape;2840;p15"/>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1" name="Google Shape;2841;p15"/>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2" name="Google Shape;2842;p15"/>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3" name="Google Shape;2843;p15"/>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4" name="Google Shape;2844;p15"/>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5" name="Google Shape;2845;p15"/>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6" name="Google Shape;2846;p15"/>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7" name="Google Shape;2847;p15"/>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8" name="Google Shape;2848;p15"/>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9" name="Google Shape;2849;p15"/>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0" name="Google Shape;2850;p15"/>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1" name="Google Shape;2851;p15"/>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2" name="Google Shape;2852;p15"/>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3" name="Google Shape;2853;p15"/>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4" name="Google Shape;2854;p15"/>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5" name="Google Shape;2855;p15"/>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6" name="Google Shape;2856;p15"/>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7" name="Google Shape;2857;p15"/>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8" name="Google Shape;2858;p15"/>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9" name="Google Shape;2859;p15"/>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0" name="Google Shape;2860;p15"/>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1" name="Google Shape;2861;p15"/>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2" name="Google Shape;2862;p15"/>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3" name="Google Shape;2863;p15"/>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4" name="Google Shape;2864;p15"/>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5" name="Google Shape;2865;p15"/>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6" name="Google Shape;2866;p15"/>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7" name="Google Shape;2867;p15"/>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8" name="Google Shape;2868;p15"/>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9" name="Google Shape;2869;p15"/>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0" name="Google Shape;2870;p15"/>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1" name="Google Shape;2871;p15"/>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2" name="Google Shape;2872;p15"/>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3" name="Google Shape;2873;p15"/>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4" name="Google Shape;2874;p15"/>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5" name="Google Shape;2875;p15"/>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6" name="Google Shape;2876;p15"/>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7" name="Google Shape;2877;p15"/>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878" name="Google Shape;2878;p15"/>
          <p:cNvSpPr/>
          <p:nvPr/>
        </p:nvSpPr>
        <p:spPr>
          <a:xfrm rot="1845688">
            <a:off x="4161193" y="-1019248"/>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9" name="Google Shape;2879;p15"/>
          <p:cNvSpPr/>
          <p:nvPr/>
        </p:nvSpPr>
        <p:spPr>
          <a:xfrm>
            <a:off x="8082146" y="3877338"/>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880" name="Google Shape;2880;p15"/>
          <p:cNvGrpSpPr/>
          <p:nvPr/>
        </p:nvGrpSpPr>
        <p:grpSpPr>
          <a:xfrm>
            <a:off x="-829289" y="-6567380"/>
            <a:ext cx="11567753" cy="7972096"/>
            <a:chOff x="5457700" y="3883200"/>
            <a:chExt cx="1633725" cy="1125875"/>
          </a:xfrm>
        </p:grpSpPr>
        <p:sp>
          <p:nvSpPr>
            <p:cNvPr id="2881" name="Google Shape;2881;p15"/>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2" name="Google Shape;2882;p15"/>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3" name="Google Shape;2883;p15"/>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4" name="Google Shape;2884;p15"/>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5" name="Google Shape;2885;p15"/>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86" name="Google Shape;2886;p15"/>
          <p:cNvGrpSpPr/>
          <p:nvPr/>
        </p:nvGrpSpPr>
        <p:grpSpPr>
          <a:xfrm>
            <a:off x="4571998" y="416845"/>
            <a:ext cx="6432293" cy="6055903"/>
            <a:chOff x="5187775" y="635000"/>
            <a:chExt cx="1791825" cy="1686975"/>
          </a:xfrm>
        </p:grpSpPr>
        <p:sp>
          <p:nvSpPr>
            <p:cNvPr id="2887" name="Google Shape;2887;p15"/>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8" name="Google Shape;2888;p15"/>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9" name="Google Shape;2889;p15"/>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0" name="Google Shape;2890;p15"/>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1" name="Google Shape;2891;p15"/>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2" name="Google Shape;2892;p15"/>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3" name="Google Shape;2893;p15"/>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4" name="Google Shape;2894;p15"/>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5" name="Google Shape;2895;p15"/>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6" name="Google Shape;2896;p15"/>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7" name="Google Shape;2897;p15"/>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8" name="Google Shape;2898;p15"/>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9" name="Google Shape;2899;p15"/>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0" name="Google Shape;2900;p15"/>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1" name="Google Shape;2901;p15"/>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2" name="Google Shape;2902;p15"/>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3" name="Google Shape;2903;p15"/>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4" name="Google Shape;2904;p15"/>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5" name="Google Shape;2905;p15"/>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6" name="Google Shape;2906;p15"/>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7" name="Google Shape;2907;p15"/>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8" name="Google Shape;2908;p15"/>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9" name="Google Shape;2909;p15"/>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0" name="Google Shape;2910;p15"/>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1" name="Google Shape;2911;p15"/>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2" name="Google Shape;2912;p15"/>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3" name="Google Shape;2913;p15"/>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4" name="Google Shape;2914;p15"/>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5" name="Google Shape;2915;p15"/>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6" name="Google Shape;2916;p15"/>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7" name="Google Shape;2917;p15"/>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8" name="Google Shape;2918;p15"/>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9" name="Google Shape;2919;p15"/>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0" name="Google Shape;2920;p15"/>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1" name="Google Shape;2921;p15"/>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2" name="Google Shape;2922;p15"/>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3" name="Google Shape;2923;p15"/>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4" name="Google Shape;2924;p15"/>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5" name="Google Shape;2925;p15"/>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6" name="Google Shape;2926;p15"/>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7" name="Google Shape;2927;p15"/>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8" name="Google Shape;2928;p15"/>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9" name="Google Shape;2929;p15"/>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0" name="Google Shape;2930;p15"/>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1" name="Google Shape;2931;p15"/>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2" name="Google Shape;2932;p15"/>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3" name="Google Shape;2933;p15"/>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4" name="Google Shape;2934;p15"/>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5" name="Google Shape;2935;p15"/>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6" name="Google Shape;2936;p15"/>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7" name="Google Shape;2937;p15"/>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8" name="Google Shape;2938;p15"/>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9" name="Google Shape;2939;p15"/>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0" name="Google Shape;2940;p15"/>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1" name="Google Shape;2941;p15"/>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2" name="Google Shape;2942;p15"/>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3" name="Google Shape;2943;p15"/>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4" name="Google Shape;2944;p15"/>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5" name="Google Shape;2945;p15"/>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6" name="Google Shape;2946;p15"/>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7" name="Google Shape;2947;p15"/>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8" name="Google Shape;2948;p15"/>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9" name="Google Shape;2949;p15"/>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0" name="Google Shape;2950;p15"/>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1" name="Google Shape;2951;p15"/>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2" name="Google Shape;2952;p15"/>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3" name="Google Shape;2953;p15"/>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4" name="Google Shape;2954;p15"/>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5" name="Google Shape;2955;p15"/>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6" name="Google Shape;2956;p15"/>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7" name="Google Shape;2957;p15"/>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8" name="Google Shape;2958;p15"/>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9" name="Google Shape;2959;p15"/>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0" name="Google Shape;2960;p15"/>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1" name="Google Shape;2961;p15"/>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2" name="Google Shape;2962;p15"/>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3" name="Google Shape;2963;p15"/>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4" name="Google Shape;2964;p15"/>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5" name="Google Shape;2965;p15"/>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6" name="Google Shape;2966;p15"/>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7" name="Google Shape;2967;p15"/>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8" name="Google Shape;2968;p15"/>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9" name="Google Shape;2969;p15"/>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0" name="Google Shape;2970;p15"/>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1" name="Google Shape;2971;p15"/>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2" name="Google Shape;2972;p15"/>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3" name="Google Shape;2973;p15"/>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4" name="Google Shape;2974;p15"/>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5" name="Google Shape;2975;p15"/>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6" name="Google Shape;2976;p15"/>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7" name="Google Shape;2977;p15"/>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8" name="Google Shape;2978;p15"/>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9" name="Google Shape;2979;p15"/>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0" name="Google Shape;2980;p15"/>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1" name="Google Shape;2981;p15"/>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2" name="Google Shape;2982;p15"/>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3" name="Google Shape;2983;p15"/>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4" name="Google Shape;2984;p15"/>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5" name="Google Shape;2985;p15"/>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6" name="Google Shape;2986;p15"/>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7" name="Google Shape;2987;p15"/>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8" name="Google Shape;2988;p15"/>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9" name="Google Shape;2989;p15"/>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0" name="Google Shape;2990;p15"/>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1" name="Google Shape;2991;p15"/>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2" name="Google Shape;2992;p15"/>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3" name="Google Shape;2993;p15"/>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4" name="Google Shape;2994;p15"/>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5" name="Google Shape;2995;p15"/>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6" name="Google Shape;2996;p15"/>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7" name="Google Shape;2997;p15"/>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8" name="Google Shape;2998;p15"/>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9" name="Google Shape;2999;p15"/>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0" name="Google Shape;3000;p15"/>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1" name="Google Shape;3001;p15"/>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2" name="Google Shape;3002;p15"/>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3" name="Google Shape;3003;p15"/>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4" name="Google Shape;3004;p15"/>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5" name="Google Shape;3005;p15"/>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6" name="Google Shape;3006;p15"/>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7" name="Google Shape;3007;p15"/>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8" name="Google Shape;3008;p15"/>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9" name="Google Shape;3009;p15"/>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0" name="Google Shape;3010;p15"/>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1" name="Google Shape;3011;p15"/>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2" name="Google Shape;3012;p15"/>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3" name="Google Shape;3013;p15"/>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4" name="Google Shape;3014;p15"/>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5" name="Google Shape;3015;p15"/>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6" name="Google Shape;3016;p15"/>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7" name="Google Shape;3017;p15"/>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8" name="Google Shape;3018;p15"/>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9" name="Google Shape;3019;p15"/>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0" name="Google Shape;3020;p15"/>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1" name="Google Shape;3021;p15"/>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2" name="Google Shape;3022;p15"/>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3" name="Google Shape;3023;p15"/>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4" name="Google Shape;3024;p15"/>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5" name="Google Shape;3025;p15"/>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6" name="Google Shape;3026;p15"/>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7" name="Google Shape;3027;p15"/>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8" name="Google Shape;3028;p15"/>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9" name="Google Shape;3029;p15"/>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0" name="Google Shape;3030;p15"/>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1" name="Google Shape;3031;p15"/>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2" name="Google Shape;3032;p15"/>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3" name="Google Shape;3033;p15"/>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4" name="Google Shape;3034;p15"/>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5" name="Google Shape;3035;p15"/>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6" name="Google Shape;3036;p15"/>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7" name="Google Shape;3037;p15"/>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8" name="Google Shape;3038;p15"/>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9" name="Google Shape;3039;p15"/>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0" name="Google Shape;3040;p15"/>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1" name="Google Shape;3041;p15"/>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2" name="Google Shape;3042;p15"/>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3" name="Google Shape;3043;p15"/>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4" name="Google Shape;3044;p15"/>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5" name="Google Shape;3045;p15"/>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6" name="Google Shape;3046;p15"/>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7" name="Google Shape;3047;p15"/>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8" name="Google Shape;3048;p15"/>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9" name="Google Shape;3049;p15"/>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0" name="Google Shape;3050;p15"/>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1" name="Google Shape;3051;p15"/>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2" name="Google Shape;3052;p15"/>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3" name="Google Shape;3053;p15"/>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4" name="Google Shape;3054;p15"/>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5" name="Google Shape;3055;p15"/>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6" name="Google Shape;3056;p15"/>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7" name="Google Shape;3057;p15"/>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8" name="Google Shape;3058;p15"/>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9" name="Google Shape;3059;p15"/>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0" name="Google Shape;3060;p15"/>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1" name="Google Shape;3061;p15"/>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2" name="Google Shape;3062;p15"/>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3" name="Google Shape;3063;p15"/>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4" name="Google Shape;3064;p15"/>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5" name="Google Shape;3065;p15"/>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6" name="Google Shape;3066;p15"/>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7" name="Google Shape;3067;p15"/>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8" name="Google Shape;3068;p15"/>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9" name="Google Shape;3069;p15"/>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0" name="Google Shape;3070;p15"/>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1" name="Google Shape;3071;p15"/>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2" name="Google Shape;3072;p15"/>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3" name="Google Shape;3073;p15"/>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4" name="Google Shape;3074;p15"/>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5" name="Google Shape;3075;p15"/>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6" name="Google Shape;3076;p15"/>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7" name="Google Shape;3077;p15"/>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8" name="Google Shape;3078;p15"/>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9" name="Google Shape;3079;p15"/>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0" name="Google Shape;3080;p15"/>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1" name="Google Shape;3081;p15"/>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2" name="Google Shape;3082;p15"/>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3" name="Google Shape;3083;p15"/>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4" name="Google Shape;3084;p15"/>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5" name="Google Shape;3085;p15"/>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6" name="Google Shape;3086;p15"/>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7" name="Google Shape;3087;p15"/>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8" name="Google Shape;3088;p15"/>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9" name="Google Shape;3089;p15"/>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0" name="Google Shape;3090;p15"/>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1" name="Google Shape;3091;p15"/>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2" name="Google Shape;3092;p15"/>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3" name="Google Shape;3093;p15"/>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4" name="Google Shape;3094;p15"/>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5" name="Google Shape;3095;p15"/>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6" name="Google Shape;3096;p15"/>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7" name="Google Shape;3097;p15"/>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8" name="Google Shape;3098;p15"/>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9" name="Google Shape;3099;p15"/>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0" name="Google Shape;3100;p15"/>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1" name="Google Shape;3101;p15"/>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2" name="Google Shape;3102;p15"/>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3" name="Google Shape;3103;p15"/>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4" name="Google Shape;3104;p15"/>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5" name="Google Shape;3105;p15"/>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6" name="Google Shape;3106;p15"/>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7" name="Google Shape;3107;p15"/>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8" name="Google Shape;3108;p15"/>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9" name="Google Shape;3109;p15"/>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0" name="Google Shape;3110;p15"/>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1" name="Google Shape;3111;p15"/>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2" name="Google Shape;3112;p15"/>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3" name="Google Shape;3113;p15"/>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4" name="Google Shape;3114;p15"/>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5" name="Google Shape;3115;p15"/>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6" name="Google Shape;3116;p15"/>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7" name="Google Shape;3117;p15"/>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8" name="Google Shape;3118;p15"/>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9" name="Google Shape;3119;p15"/>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0" name="Google Shape;3120;p15"/>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1" name="Google Shape;3121;p15"/>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2" name="Google Shape;3122;p15"/>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3" name="Google Shape;3123;p15"/>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4" name="Google Shape;3124;p15"/>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5" name="Google Shape;3125;p15"/>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6" name="Google Shape;3126;p15"/>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7" name="Google Shape;3127;p15"/>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8" name="Google Shape;3128;p15"/>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9" name="Google Shape;3129;p15"/>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0" name="Google Shape;3130;p15"/>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1" name="Google Shape;3131;p15"/>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2" name="Google Shape;3132;p15"/>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3" name="Google Shape;3133;p15"/>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4" name="Google Shape;3134;p15"/>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5" name="Google Shape;3135;p15"/>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6" name="Google Shape;3136;p15"/>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7" name="Google Shape;3137;p15"/>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8" name="Google Shape;3138;p15"/>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9" name="Google Shape;3139;p15"/>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0" name="Google Shape;3140;p15"/>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1" name="Google Shape;3141;p15"/>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2" name="Google Shape;3142;p15"/>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3" name="Google Shape;3143;p15"/>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4" name="Google Shape;3144;p15"/>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5" name="Google Shape;3145;p15"/>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6" name="Google Shape;3146;p15"/>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7" name="Google Shape;3147;p15"/>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8" name="Google Shape;3148;p15"/>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9" name="Google Shape;3149;p15"/>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0" name="Google Shape;3150;p15"/>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1" name="Google Shape;3151;p15"/>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2" name="Google Shape;3152;p15"/>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3" name="Google Shape;3153;p15"/>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4" name="Google Shape;3154;p15"/>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5" name="Google Shape;3155;p15"/>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6" name="Google Shape;3156;p15"/>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7" name="Google Shape;3157;p15"/>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8" name="Google Shape;3158;p15"/>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9" name="Google Shape;3159;p15"/>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0" name="Google Shape;3160;p15"/>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1" name="Google Shape;3161;p15"/>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2" name="Google Shape;3162;p15"/>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3" name="Google Shape;3163;p15"/>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4" name="Google Shape;3164;p15"/>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5" name="Google Shape;3165;p15"/>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6" name="Google Shape;3166;p15"/>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7" name="Google Shape;3167;p15"/>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8" name="Google Shape;3168;p15"/>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9" name="Google Shape;3169;p15"/>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0" name="Google Shape;3170;p15"/>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1" name="Google Shape;3171;p15"/>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2" name="Google Shape;3172;p15"/>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3" name="Google Shape;3173;p15"/>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4" name="Google Shape;3174;p15"/>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5" name="Google Shape;3175;p15"/>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6" name="Google Shape;3176;p15"/>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7" name="Google Shape;3177;p15"/>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8" name="Google Shape;3178;p15"/>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9" name="Google Shape;3179;p15"/>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0" name="Google Shape;3180;p15"/>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1" name="Google Shape;3181;p15"/>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2" name="Google Shape;3182;p15"/>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3" name="Google Shape;3183;p15"/>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4" name="Google Shape;3184;p15"/>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5" name="Google Shape;3185;p15"/>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6" name="Google Shape;3186;p15"/>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7" name="Google Shape;3187;p15"/>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8" name="Google Shape;3188;p15"/>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89" name="Google Shape;3189;p15"/>
          <p:cNvGrpSpPr/>
          <p:nvPr/>
        </p:nvGrpSpPr>
        <p:grpSpPr>
          <a:xfrm>
            <a:off x="7906817" y="416855"/>
            <a:ext cx="1048180" cy="245101"/>
            <a:chOff x="3504975" y="1233750"/>
            <a:chExt cx="324725" cy="75925"/>
          </a:xfrm>
        </p:grpSpPr>
        <p:sp>
          <p:nvSpPr>
            <p:cNvPr id="3190" name="Google Shape;3190;p15"/>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1" name="Google Shape;3191;p15"/>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2" name="Google Shape;3192;p15"/>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93" name="Google Shape;3193;p15"/>
          <p:cNvGrpSpPr/>
          <p:nvPr/>
        </p:nvGrpSpPr>
        <p:grpSpPr>
          <a:xfrm>
            <a:off x="-2981108" y="-2280879"/>
            <a:ext cx="5958123" cy="5505660"/>
            <a:chOff x="407025" y="3490600"/>
            <a:chExt cx="1442575" cy="1333025"/>
          </a:xfrm>
        </p:grpSpPr>
        <p:sp>
          <p:nvSpPr>
            <p:cNvPr id="3194" name="Google Shape;3194;p15"/>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5" name="Google Shape;3195;p15"/>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6" name="Google Shape;3196;p15"/>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7" name="Google Shape;3197;p15"/>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8" name="Google Shape;3198;p15"/>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9" name="Google Shape;3199;p15"/>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00" name="Google Shape;3200;p15"/>
          <p:cNvGrpSpPr/>
          <p:nvPr/>
        </p:nvGrpSpPr>
        <p:grpSpPr>
          <a:xfrm>
            <a:off x="-829308" y="4062095"/>
            <a:ext cx="2352860" cy="2352860"/>
            <a:chOff x="3413675" y="1416350"/>
            <a:chExt cx="685925" cy="685925"/>
          </a:xfrm>
        </p:grpSpPr>
        <p:sp>
          <p:nvSpPr>
            <p:cNvPr id="3201" name="Google Shape;3201;p15"/>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2" name="Google Shape;3202;p15"/>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3" name="Google Shape;3203;p15"/>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4" name="Google Shape;3204;p15"/>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5" name="Google Shape;3205;p15"/>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6" name="Google Shape;3206;p15"/>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07" name="Google Shape;3207;p15"/>
          <p:cNvSpPr/>
          <p:nvPr/>
        </p:nvSpPr>
        <p:spPr>
          <a:xfrm>
            <a:off x="-135928" y="277947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8" name="Google Shape;3208;p15"/>
          <p:cNvSpPr/>
          <p:nvPr/>
        </p:nvSpPr>
        <p:spPr>
          <a:xfrm flipH="1">
            <a:off x="2977035" y="446657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9" name="Google Shape;3209;p15"/>
          <p:cNvSpPr>
            <a:spLocks noGrp="1"/>
          </p:cNvSpPr>
          <p:nvPr>
            <p:ph type="pic" idx="2"/>
          </p:nvPr>
        </p:nvSpPr>
        <p:spPr>
          <a:xfrm>
            <a:off x="5035150" y="1081425"/>
            <a:ext cx="3395700" cy="2980800"/>
          </a:xfrm>
          <a:prstGeom prst="rect">
            <a:avLst/>
          </a:prstGeom>
          <a:noFill/>
          <a:ln w="9525" cap="flat" cmpd="sng">
            <a:solidFill>
              <a:schemeClr val="dk1"/>
            </a:solidFill>
            <a:prstDash val="solid"/>
            <a:round/>
            <a:headEnd type="none" w="sm" len="sm"/>
            <a:tailEnd type="none" w="sm" len="sm"/>
          </a:ln>
        </p:spPr>
      </p:sp>
      <p:sp>
        <p:nvSpPr>
          <p:cNvPr id="3210" name="Google Shape;3210;p15"/>
          <p:cNvSpPr txBox="1">
            <a:spLocks noGrp="1"/>
          </p:cNvSpPr>
          <p:nvPr>
            <p:ph type="title"/>
          </p:nvPr>
        </p:nvSpPr>
        <p:spPr>
          <a:xfrm>
            <a:off x="713100" y="1232650"/>
            <a:ext cx="3954300" cy="1673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11" name="Google Shape;3211;p15"/>
          <p:cNvSpPr txBox="1">
            <a:spLocks noGrp="1"/>
          </p:cNvSpPr>
          <p:nvPr>
            <p:ph type="subTitle" idx="1"/>
          </p:nvPr>
        </p:nvSpPr>
        <p:spPr>
          <a:xfrm>
            <a:off x="713100" y="2906150"/>
            <a:ext cx="3954300" cy="1004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3212"/>
        <p:cNvGrpSpPr/>
        <p:nvPr/>
      </p:nvGrpSpPr>
      <p:grpSpPr>
        <a:xfrm>
          <a:off x="0" y="0"/>
          <a:ext cx="0" cy="0"/>
          <a:chOff x="0" y="0"/>
          <a:chExt cx="0" cy="0"/>
        </a:xfrm>
      </p:grpSpPr>
      <p:grpSp>
        <p:nvGrpSpPr>
          <p:cNvPr id="3213" name="Google Shape;3213;p16"/>
          <p:cNvGrpSpPr/>
          <p:nvPr/>
        </p:nvGrpSpPr>
        <p:grpSpPr>
          <a:xfrm>
            <a:off x="74" y="63"/>
            <a:ext cx="9144153" cy="5143512"/>
            <a:chOff x="4263926" y="3811300"/>
            <a:chExt cx="2189272" cy="1231448"/>
          </a:xfrm>
        </p:grpSpPr>
        <p:sp>
          <p:nvSpPr>
            <p:cNvPr id="3214" name="Google Shape;3214;p16"/>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5" name="Google Shape;3215;p16"/>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6" name="Google Shape;3216;p16"/>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7" name="Google Shape;3217;p16"/>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8" name="Google Shape;3218;p16"/>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9" name="Google Shape;3219;p16"/>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0" name="Google Shape;3220;p16"/>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1" name="Google Shape;3221;p16"/>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2" name="Google Shape;3222;p16"/>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3" name="Google Shape;3223;p16"/>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4" name="Google Shape;3224;p16"/>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5" name="Google Shape;3225;p16"/>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6" name="Google Shape;3226;p16"/>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7" name="Google Shape;3227;p16"/>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8" name="Google Shape;3228;p16"/>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9" name="Google Shape;3229;p16"/>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0" name="Google Shape;3230;p16"/>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1" name="Google Shape;3231;p16"/>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2" name="Google Shape;3232;p16"/>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3" name="Google Shape;3233;p16"/>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4" name="Google Shape;3234;p16"/>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5" name="Google Shape;3235;p16"/>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6" name="Google Shape;3236;p16"/>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7" name="Google Shape;3237;p16"/>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8" name="Google Shape;3238;p16"/>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9" name="Google Shape;3239;p16"/>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0" name="Google Shape;3240;p16"/>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1" name="Google Shape;3241;p16"/>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2" name="Google Shape;3242;p16"/>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3" name="Google Shape;3243;p16"/>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4" name="Google Shape;3244;p16"/>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5" name="Google Shape;3245;p16"/>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6" name="Google Shape;3246;p16"/>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7" name="Google Shape;3247;p16"/>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8" name="Google Shape;3248;p16"/>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9" name="Google Shape;3249;p16"/>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0" name="Google Shape;3250;p16"/>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1" name="Google Shape;3251;p16"/>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2" name="Google Shape;3252;p16"/>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3" name="Google Shape;3253;p16"/>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4" name="Google Shape;3254;p16"/>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5" name="Google Shape;3255;p16"/>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6" name="Google Shape;3256;p16"/>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7" name="Google Shape;3257;p16"/>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8" name="Google Shape;3258;p16"/>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9" name="Google Shape;3259;p16"/>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0" name="Google Shape;3260;p16"/>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1" name="Google Shape;3261;p16"/>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2" name="Google Shape;3262;p16"/>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3" name="Google Shape;3263;p16"/>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4" name="Google Shape;3264;p16"/>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5" name="Google Shape;3265;p16"/>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6" name="Google Shape;3266;p16"/>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67" name="Google Shape;3267;p16"/>
          <p:cNvSpPr/>
          <p:nvPr/>
        </p:nvSpPr>
        <p:spPr>
          <a:xfrm rot="-1845688" flipH="1">
            <a:off x="3441047" y="-1019248"/>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8" name="Google Shape;3268;p16"/>
          <p:cNvSpPr/>
          <p:nvPr/>
        </p:nvSpPr>
        <p:spPr>
          <a:xfrm flipH="1">
            <a:off x="-649996" y="3877338"/>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269" name="Google Shape;3269;p16"/>
          <p:cNvGrpSpPr/>
          <p:nvPr/>
        </p:nvGrpSpPr>
        <p:grpSpPr>
          <a:xfrm flipH="1">
            <a:off x="-1549432" y="-6567380"/>
            <a:ext cx="11567753" cy="7972096"/>
            <a:chOff x="5457700" y="3883200"/>
            <a:chExt cx="1633725" cy="1125875"/>
          </a:xfrm>
        </p:grpSpPr>
        <p:sp>
          <p:nvSpPr>
            <p:cNvPr id="3270" name="Google Shape;3270;p16"/>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1" name="Google Shape;3271;p16"/>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2" name="Google Shape;3272;p16"/>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3" name="Google Shape;3273;p16"/>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4" name="Google Shape;3274;p16"/>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75" name="Google Shape;3275;p16"/>
          <p:cNvGrpSpPr/>
          <p:nvPr/>
        </p:nvGrpSpPr>
        <p:grpSpPr>
          <a:xfrm flipH="1">
            <a:off x="-1815258" y="416845"/>
            <a:ext cx="6432293" cy="6055903"/>
            <a:chOff x="5187775" y="635000"/>
            <a:chExt cx="1791825" cy="1686975"/>
          </a:xfrm>
        </p:grpSpPr>
        <p:sp>
          <p:nvSpPr>
            <p:cNvPr id="3276" name="Google Shape;3276;p16"/>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7" name="Google Shape;3277;p16"/>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8" name="Google Shape;3278;p16"/>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9" name="Google Shape;3279;p16"/>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0" name="Google Shape;3280;p16"/>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1" name="Google Shape;3281;p16"/>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2" name="Google Shape;3282;p16"/>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3" name="Google Shape;3283;p16"/>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4" name="Google Shape;3284;p16"/>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5" name="Google Shape;3285;p16"/>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6" name="Google Shape;3286;p16"/>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7" name="Google Shape;3287;p16"/>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8" name="Google Shape;3288;p16"/>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9" name="Google Shape;3289;p16"/>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0" name="Google Shape;3290;p16"/>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1" name="Google Shape;3291;p16"/>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2" name="Google Shape;3292;p16"/>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3" name="Google Shape;3293;p16"/>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4" name="Google Shape;3294;p16"/>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5" name="Google Shape;3295;p16"/>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6" name="Google Shape;3296;p16"/>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7" name="Google Shape;3297;p16"/>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8" name="Google Shape;3298;p16"/>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9" name="Google Shape;3299;p16"/>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0" name="Google Shape;3300;p16"/>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1" name="Google Shape;3301;p16"/>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2" name="Google Shape;3302;p16"/>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3" name="Google Shape;3303;p16"/>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4" name="Google Shape;3304;p16"/>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5" name="Google Shape;3305;p16"/>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6" name="Google Shape;3306;p16"/>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7" name="Google Shape;3307;p16"/>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8" name="Google Shape;3308;p16"/>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9" name="Google Shape;3309;p16"/>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0" name="Google Shape;3310;p16"/>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1" name="Google Shape;3311;p16"/>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2" name="Google Shape;3312;p16"/>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3" name="Google Shape;3313;p16"/>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4" name="Google Shape;3314;p16"/>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5" name="Google Shape;3315;p16"/>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6" name="Google Shape;3316;p16"/>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7" name="Google Shape;3317;p16"/>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8" name="Google Shape;3318;p16"/>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9" name="Google Shape;3319;p16"/>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0" name="Google Shape;3320;p16"/>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1" name="Google Shape;3321;p16"/>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2" name="Google Shape;3322;p16"/>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3" name="Google Shape;3323;p16"/>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4" name="Google Shape;3324;p16"/>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5" name="Google Shape;3325;p16"/>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6" name="Google Shape;3326;p16"/>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7" name="Google Shape;3327;p16"/>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8" name="Google Shape;3328;p16"/>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9" name="Google Shape;3329;p16"/>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0" name="Google Shape;3330;p16"/>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1" name="Google Shape;3331;p16"/>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2" name="Google Shape;3332;p16"/>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3" name="Google Shape;3333;p16"/>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4" name="Google Shape;3334;p16"/>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5" name="Google Shape;3335;p16"/>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6" name="Google Shape;3336;p16"/>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7" name="Google Shape;3337;p16"/>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8" name="Google Shape;3338;p16"/>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9" name="Google Shape;3339;p16"/>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0" name="Google Shape;3340;p16"/>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1" name="Google Shape;3341;p16"/>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2" name="Google Shape;3342;p16"/>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3" name="Google Shape;3343;p16"/>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4" name="Google Shape;3344;p16"/>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5" name="Google Shape;3345;p16"/>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6" name="Google Shape;3346;p16"/>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7" name="Google Shape;3347;p16"/>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8" name="Google Shape;3348;p16"/>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9" name="Google Shape;3349;p16"/>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0" name="Google Shape;3350;p16"/>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1" name="Google Shape;3351;p16"/>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2" name="Google Shape;3352;p16"/>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3" name="Google Shape;3353;p16"/>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4" name="Google Shape;3354;p16"/>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5" name="Google Shape;3355;p16"/>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6" name="Google Shape;3356;p16"/>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7" name="Google Shape;3357;p16"/>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8" name="Google Shape;3358;p16"/>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9" name="Google Shape;3359;p16"/>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0" name="Google Shape;3360;p16"/>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1" name="Google Shape;3361;p16"/>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2" name="Google Shape;3362;p16"/>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3" name="Google Shape;3363;p16"/>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4" name="Google Shape;3364;p16"/>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5" name="Google Shape;3365;p16"/>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6" name="Google Shape;3366;p16"/>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7" name="Google Shape;3367;p16"/>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8" name="Google Shape;3368;p16"/>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9" name="Google Shape;3369;p16"/>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0" name="Google Shape;3370;p16"/>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1" name="Google Shape;3371;p16"/>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2" name="Google Shape;3372;p16"/>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3" name="Google Shape;3373;p16"/>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4" name="Google Shape;3374;p16"/>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5" name="Google Shape;3375;p16"/>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6" name="Google Shape;3376;p16"/>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7" name="Google Shape;3377;p16"/>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8" name="Google Shape;3378;p16"/>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9" name="Google Shape;3379;p16"/>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0" name="Google Shape;3380;p16"/>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1" name="Google Shape;3381;p16"/>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2" name="Google Shape;3382;p16"/>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3" name="Google Shape;3383;p16"/>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4" name="Google Shape;3384;p16"/>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5" name="Google Shape;3385;p16"/>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6" name="Google Shape;3386;p16"/>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7" name="Google Shape;3387;p16"/>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8" name="Google Shape;3388;p16"/>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9" name="Google Shape;3389;p16"/>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0" name="Google Shape;3390;p16"/>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1" name="Google Shape;3391;p16"/>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2" name="Google Shape;3392;p16"/>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3" name="Google Shape;3393;p16"/>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4" name="Google Shape;3394;p16"/>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5" name="Google Shape;3395;p16"/>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6" name="Google Shape;3396;p16"/>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7" name="Google Shape;3397;p16"/>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8" name="Google Shape;3398;p16"/>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9" name="Google Shape;3399;p16"/>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0" name="Google Shape;3400;p16"/>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1" name="Google Shape;3401;p16"/>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2" name="Google Shape;3402;p16"/>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3" name="Google Shape;3403;p16"/>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4" name="Google Shape;3404;p16"/>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5" name="Google Shape;3405;p16"/>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6" name="Google Shape;3406;p16"/>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7" name="Google Shape;3407;p16"/>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8" name="Google Shape;3408;p16"/>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9" name="Google Shape;3409;p16"/>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0" name="Google Shape;3410;p16"/>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1" name="Google Shape;3411;p16"/>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2" name="Google Shape;3412;p16"/>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3" name="Google Shape;3413;p16"/>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4" name="Google Shape;3414;p16"/>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5" name="Google Shape;3415;p16"/>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6" name="Google Shape;3416;p16"/>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7" name="Google Shape;3417;p16"/>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8" name="Google Shape;3418;p16"/>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9" name="Google Shape;3419;p16"/>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0" name="Google Shape;3420;p16"/>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1" name="Google Shape;3421;p16"/>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2" name="Google Shape;3422;p16"/>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3" name="Google Shape;3423;p16"/>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4" name="Google Shape;3424;p16"/>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5" name="Google Shape;3425;p16"/>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6" name="Google Shape;3426;p16"/>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7" name="Google Shape;3427;p16"/>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8" name="Google Shape;3428;p16"/>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9" name="Google Shape;3429;p16"/>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0" name="Google Shape;3430;p16"/>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1" name="Google Shape;3431;p16"/>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2" name="Google Shape;3432;p16"/>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3" name="Google Shape;3433;p16"/>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4" name="Google Shape;3434;p16"/>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5" name="Google Shape;3435;p16"/>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6" name="Google Shape;3436;p16"/>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7" name="Google Shape;3437;p16"/>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8" name="Google Shape;3438;p16"/>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9" name="Google Shape;3439;p16"/>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0" name="Google Shape;3440;p16"/>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1" name="Google Shape;3441;p16"/>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2" name="Google Shape;3442;p16"/>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3" name="Google Shape;3443;p16"/>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4" name="Google Shape;3444;p16"/>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5" name="Google Shape;3445;p16"/>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6" name="Google Shape;3446;p16"/>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7" name="Google Shape;3447;p16"/>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8" name="Google Shape;3448;p16"/>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9" name="Google Shape;3449;p16"/>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0" name="Google Shape;3450;p16"/>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1" name="Google Shape;3451;p16"/>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2" name="Google Shape;3452;p16"/>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3" name="Google Shape;3453;p16"/>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4" name="Google Shape;3454;p16"/>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5" name="Google Shape;3455;p16"/>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6" name="Google Shape;3456;p16"/>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7" name="Google Shape;3457;p16"/>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8" name="Google Shape;3458;p16"/>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9" name="Google Shape;3459;p16"/>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0" name="Google Shape;3460;p16"/>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1" name="Google Shape;3461;p16"/>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2" name="Google Shape;3462;p16"/>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3" name="Google Shape;3463;p16"/>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4" name="Google Shape;3464;p16"/>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5" name="Google Shape;3465;p16"/>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6" name="Google Shape;3466;p16"/>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7" name="Google Shape;3467;p16"/>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8" name="Google Shape;3468;p16"/>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9" name="Google Shape;3469;p16"/>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0" name="Google Shape;3470;p16"/>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1" name="Google Shape;3471;p16"/>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2" name="Google Shape;3472;p16"/>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3" name="Google Shape;3473;p16"/>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4" name="Google Shape;3474;p16"/>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5" name="Google Shape;3475;p16"/>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6" name="Google Shape;3476;p16"/>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7" name="Google Shape;3477;p16"/>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8" name="Google Shape;3478;p16"/>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9" name="Google Shape;3479;p16"/>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0" name="Google Shape;3480;p16"/>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1" name="Google Shape;3481;p16"/>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2" name="Google Shape;3482;p16"/>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3" name="Google Shape;3483;p16"/>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4" name="Google Shape;3484;p16"/>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5" name="Google Shape;3485;p16"/>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6" name="Google Shape;3486;p16"/>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7" name="Google Shape;3487;p16"/>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8" name="Google Shape;3488;p16"/>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9" name="Google Shape;3489;p16"/>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0" name="Google Shape;3490;p16"/>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1" name="Google Shape;3491;p16"/>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2" name="Google Shape;3492;p16"/>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3" name="Google Shape;3493;p16"/>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4" name="Google Shape;3494;p16"/>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5" name="Google Shape;3495;p16"/>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6" name="Google Shape;3496;p16"/>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7" name="Google Shape;3497;p16"/>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8" name="Google Shape;3498;p16"/>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9" name="Google Shape;3499;p16"/>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0" name="Google Shape;3500;p16"/>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1" name="Google Shape;3501;p16"/>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2" name="Google Shape;3502;p16"/>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3" name="Google Shape;3503;p16"/>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4" name="Google Shape;3504;p16"/>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5" name="Google Shape;3505;p16"/>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6" name="Google Shape;3506;p16"/>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7" name="Google Shape;3507;p16"/>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8" name="Google Shape;3508;p16"/>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9" name="Google Shape;3509;p16"/>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0" name="Google Shape;3510;p16"/>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1" name="Google Shape;3511;p16"/>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2" name="Google Shape;3512;p16"/>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3" name="Google Shape;3513;p16"/>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4" name="Google Shape;3514;p16"/>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5" name="Google Shape;3515;p16"/>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6" name="Google Shape;3516;p16"/>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7" name="Google Shape;3517;p16"/>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8" name="Google Shape;3518;p16"/>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9" name="Google Shape;3519;p16"/>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0" name="Google Shape;3520;p16"/>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1" name="Google Shape;3521;p16"/>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2" name="Google Shape;3522;p16"/>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3" name="Google Shape;3523;p16"/>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4" name="Google Shape;3524;p16"/>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5" name="Google Shape;3525;p16"/>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6" name="Google Shape;3526;p16"/>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7" name="Google Shape;3527;p16"/>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8" name="Google Shape;3528;p16"/>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9" name="Google Shape;3529;p16"/>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0" name="Google Shape;3530;p16"/>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1" name="Google Shape;3531;p16"/>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2" name="Google Shape;3532;p16"/>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3" name="Google Shape;3533;p16"/>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4" name="Google Shape;3534;p16"/>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5" name="Google Shape;3535;p16"/>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6" name="Google Shape;3536;p16"/>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7" name="Google Shape;3537;p16"/>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8" name="Google Shape;3538;p16"/>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9" name="Google Shape;3539;p16"/>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0" name="Google Shape;3540;p16"/>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1" name="Google Shape;3541;p16"/>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2" name="Google Shape;3542;p16"/>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3" name="Google Shape;3543;p16"/>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4" name="Google Shape;3544;p16"/>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5" name="Google Shape;3545;p16"/>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6" name="Google Shape;3546;p16"/>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7" name="Google Shape;3547;p16"/>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8" name="Google Shape;3548;p16"/>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9" name="Google Shape;3549;p16"/>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0" name="Google Shape;3550;p16"/>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1" name="Google Shape;3551;p16"/>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2" name="Google Shape;3552;p16"/>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3" name="Google Shape;3553;p16"/>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4" name="Google Shape;3554;p16"/>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5" name="Google Shape;3555;p16"/>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6" name="Google Shape;3556;p16"/>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7" name="Google Shape;3557;p16"/>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8" name="Google Shape;3558;p16"/>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9" name="Google Shape;3559;p16"/>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0" name="Google Shape;3560;p16"/>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1" name="Google Shape;3561;p16"/>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2" name="Google Shape;3562;p16"/>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3" name="Google Shape;3563;p16"/>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4" name="Google Shape;3564;p16"/>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5" name="Google Shape;3565;p16"/>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6" name="Google Shape;3566;p16"/>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7" name="Google Shape;3567;p16"/>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8" name="Google Shape;3568;p16"/>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9" name="Google Shape;3569;p16"/>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0" name="Google Shape;3570;p16"/>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1" name="Google Shape;3571;p16"/>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2" name="Google Shape;3572;p16"/>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3" name="Google Shape;3573;p16"/>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4" name="Google Shape;3574;p16"/>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5" name="Google Shape;3575;p16"/>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6" name="Google Shape;3576;p16"/>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7" name="Google Shape;3577;p16"/>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578" name="Google Shape;3578;p16"/>
          <p:cNvGrpSpPr/>
          <p:nvPr/>
        </p:nvGrpSpPr>
        <p:grpSpPr>
          <a:xfrm flipH="1">
            <a:off x="234036" y="416855"/>
            <a:ext cx="1048180" cy="245101"/>
            <a:chOff x="3504975" y="1233750"/>
            <a:chExt cx="324725" cy="75925"/>
          </a:xfrm>
        </p:grpSpPr>
        <p:sp>
          <p:nvSpPr>
            <p:cNvPr id="3579" name="Google Shape;3579;p16"/>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0" name="Google Shape;3580;p16"/>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1" name="Google Shape;3581;p16"/>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582" name="Google Shape;3582;p16"/>
          <p:cNvGrpSpPr/>
          <p:nvPr/>
        </p:nvGrpSpPr>
        <p:grpSpPr>
          <a:xfrm flipH="1">
            <a:off x="6212018" y="-2280879"/>
            <a:ext cx="5958123" cy="5505660"/>
            <a:chOff x="407025" y="3490600"/>
            <a:chExt cx="1442575" cy="1333025"/>
          </a:xfrm>
        </p:grpSpPr>
        <p:sp>
          <p:nvSpPr>
            <p:cNvPr id="3583" name="Google Shape;3583;p16"/>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4" name="Google Shape;3584;p16"/>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5" name="Google Shape;3585;p16"/>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6" name="Google Shape;3586;p16"/>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7" name="Google Shape;3587;p16"/>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8" name="Google Shape;3588;p16"/>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589" name="Google Shape;3589;p16"/>
          <p:cNvGrpSpPr/>
          <p:nvPr/>
        </p:nvGrpSpPr>
        <p:grpSpPr>
          <a:xfrm flipH="1">
            <a:off x="7665481" y="4062095"/>
            <a:ext cx="2352860" cy="2352860"/>
            <a:chOff x="3413675" y="1416350"/>
            <a:chExt cx="685925" cy="685925"/>
          </a:xfrm>
        </p:grpSpPr>
        <p:sp>
          <p:nvSpPr>
            <p:cNvPr id="3590" name="Google Shape;3590;p16"/>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1" name="Google Shape;3591;p16"/>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2" name="Google Shape;3592;p16"/>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3" name="Google Shape;3593;p16"/>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4" name="Google Shape;3594;p16"/>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5" name="Google Shape;3595;p16"/>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596" name="Google Shape;3596;p16"/>
          <p:cNvSpPr/>
          <p:nvPr/>
        </p:nvSpPr>
        <p:spPr>
          <a:xfrm flipH="1">
            <a:off x="8836938" y="277947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7" name="Google Shape;3597;p16"/>
          <p:cNvSpPr/>
          <p:nvPr/>
        </p:nvSpPr>
        <p:spPr>
          <a:xfrm>
            <a:off x="4455129" y="446657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8" name="Google Shape;3598;p16"/>
          <p:cNvSpPr txBox="1">
            <a:spLocks noGrp="1"/>
          </p:cNvSpPr>
          <p:nvPr>
            <p:ph type="title"/>
          </p:nvPr>
        </p:nvSpPr>
        <p:spPr>
          <a:xfrm>
            <a:off x="720000" y="1642350"/>
            <a:ext cx="29967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99" name="Google Shape;3599;p16"/>
          <p:cNvSpPr txBox="1">
            <a:spLocks noGrp="1"/>
          </p:cNvSpPr>
          <p:nvPr>
            <p:ph type="subTitle" idx="1"/>
          </p:nvPr>
        </p:nvSpPr>
        <p:spPr>
          <a:xfrm>
            <a:off x="720000" y="2215050"/>
            <a:ext cx="2996700" cy="1304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3600"/>
        <p:cNvGrpSpPr/>
        <p:nvPr/>
      </p:nvGrpSpPr>
      <p:grpSpPr>
        <a:xfrm>
          <a:off x="0" y="0"/>
          <a:ext cx="0" cy="0"/>
          <a:chOff x="0" y="0"/>
          <a:chExt cx="0" cy="0"/>
        </a:xfrm>
      </p:grpSpPr>
      <p:grpSp>
        <p:nvGrpSpPr>
          <p:cNvPr id="3601" name="Google Shape;3601;p17"/>
          <p:cNvGrpSpPr/>
          <p:nvPr/>
        </p:nvGrpSpPr>
        <p:grpSpPr>
          <a:xfrm>
            <a:off x="74" y="63"/>
            <a:ext cx="9144153" cy="5143512"/>
            <a:chOff x="4263926" y="3811300"/>
            <a:chExt cx="2189272" cy="1231448"/>
          </a:xfrm>
        </p:grpSpPr>
        <p:sp>
          <p:nvSpPr>
            <p:cNvPr id="3602" name="Google Shape;3602;p17"/>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3" name="Google Shape;3603;p17"/>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4" name="Google Shape;3604;p17"/>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5" name="Google Shape;3605;p17"/>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6" name="Google Shape;3606;p17"/>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7" name="Google Shape;3607;p17"/>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8" name="Google Shape;3608;p17"/>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9" name="Google Shape;3609;p17"/>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0" name="Google Shape;3610;p17"/>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1" name="Google Shape;3611;p17"/>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2" name="Google Shape;3612;p17"/>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3" name="Google Shape;3613;p17"/>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4" name="Google Shape;3614;p17"/>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5" name="Google Shape;3615;p17"/>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6" name="Google Shape;3616;p17"/>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7" name="Google Shape;3617;p17"/>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8" name="Google Shape;3618;p17"/>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9" name="Google Shape;3619;p17"/>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0" name="Google Shape;3620;p17"/>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1" name="Google Shape;3621;p17"/>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2" name="Google Shape;3622;p17"/>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3" name="Google Shape;3623;p17"/>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4" name="Google Shape;3624;p17"/>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5" name="Google Shape;3625;p17"/>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6" name="Google Shape;3626;p17"/>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7" name="Google Shape;3627;p17"/>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8" name="Google Shape;3628;p17"/>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9" name="Google Shape;3629;p17"/>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0" name="Google Shape;3630;p17"/>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1" name="Google Shape;3631;p17"/>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2" name="Google Shape;3632;p17"/>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3" name="Google Shape;3633;p17"/>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4" name="Google Shape;3634;p17"/>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5" name="Google Shape;3635;p17"/>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6" name="Google Shape;3636;p17"/>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7" name="Google Shape;3637;p17"/>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8" name="Google Shape;3638;p17"/>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9" name="Google Shape;3639;p17"/>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0" name="Google Shape;3640;p17"/>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1" name="Google Shape;3641;p17"/>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2" name="Google Shape;3642;p17"/>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3" name="Google Shape;3643;p17"/>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4" name="Google Shape;3644;p17"/>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5" name="Google Shape;3645;p17"/>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6" name="Google Shape;3646;p17"/>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7" name="Google Shape;3647;p17"/>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8" name="Google Shape;3648;p17"/>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9" name="Google Shape;3649;p17"/>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0" name="Google Shape;3650;p17"/>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1" name="Google Shape;3651;p17"/>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2" name="Google Shape;3652;p17"/>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3" name="Google Shape;3653;p17"/>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4" name="Google Shape;3654;p17"/>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55" name="Google Shape;3655;p17"/>
          <p:cNvGrpSpPr/>
          <p:nvPr/>
        </p:nvGrpSpPr>
        <p:grpSpPr>
          <a:xfrm>
            <a:off x="-707639" y="-2431780"/>
            <a:ext cx="11567753" cy="7972096"/>
            <a:chOff x="5457700" y="3883200"/>
            <a:chExt cx="1633725" cy="1125875"/>
          </a:xfrm>
        </p:grpSpPr>
        <p:sp>
          <p:nvSpPr>
            <p:cNvPr id="3656" name="Google Shape;3656;p17"/>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7" name="Google Shape;3657;p17"/>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8" name="Google Shape;3658;p17"/>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9" name="Google Shape;3659;p17"/>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0" name="Google Shape;3660;p17"/>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61" name="Google Shape;3661;p17"/>
          <p:cNvGrpSpPr/>
          <p:nvPr/>
        </p:nvGrpSpPr>
        <p:grpSpPr>
          <a:xfrm>
            <a:off x="189005" y="4741743"/>
            <a:ext cx="1048180" cy="245101"/>
            <a:chOff x="3504975" y="1233750"/>
            <a:chExt cx="324725" cy="75925"/>
          </a:xfrm>
        </p:grpSpPr>
        <p:sp>
          <p:nvSpPr>
            <p:cNvPr id="3662" name="Google Shape;3662;p17"/>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3" name="Google Shape;3663;p17"/>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4" name="Google Shape;3664;p17"/>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65" name="Google Shape;3665;p17"/>
          <p:cNvGrpSpPr/>
          <p:nvPr/>
        </p:nvGrpSpPr>
        <p:grpSpPr>
          <a:xfrm flipH="1">
            <a:off x="6701248" y="-1058891"/>
            <a:ext cx="3459295" cy="3196594"/>
            <a:chOff x="407025" y="3490600"/>
            <a:chExt cx="1442575" cy="1333025"/>
          </a:xfrm>
        </p:grpSpPr>
        <p:sp>
          <p:nvSpPr>
            <p:cNvPr id="3666" name="Google Shape;3666;p17"/>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7" name="Google Shape;3667;p17"/>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8" name="Google Shape;3668;p17"/>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9" name="Google Shape;3669;p17"/>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0" name="Google Shape;3670;p17"/>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1" name="Google Shape;3671;p17"/>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72" name="Google Shape;3672;p17"/>
          <p:cNvGrpSpPr/>
          <p:nvPr/>
        </p:nvGrpSpPr>
        <p:grpSpPr>
          <a:xfrm>
            <a:off x="-1216016" y="-1211109"/>
            <a:ext cx="2228776" cy="2228845"/>
            <a:chOff x="3413675" y="1416350"/>
            <a:chExt cx="685925" cy="685925"/>
          </a:xfrm>
        </p:grpSpPr>
        <p:sp>
          <p:nvSpPr>
            <p:cNvPr id="3673" name="Google Shape;3673;p17"/>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4" name="Google Shape;3674;p17"/>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5" name="Google Shape;3675;p17"/>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6" name="Google Shape;3676;p17"/>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7" name="Google Shape;3677;p17"/>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8" name="Google Shape;3678;p17"/>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679" name="Google Shape;3679;p17"/>
          <p:cNvSpPr txBox="1">
            <a:spLocks noGrp="1"/>
          </p:cNvSpPr>
          <p:nvPr>
            <p:ph type="body" idx="1"/>
          </p:nvPr>
        </p:nvSpPr>
        <p:spPr>
          <a:xfrm>
            <a:off x="713100" y="1898182"/>
            <a:ext cx="3678300" cy="2402700"/>
          </a:xfrm>
          <a:prstGeom prst="rect">
            <a:avLst/>
          </a:prstGeom>
        </p:spPr>
        <p:txBody>
          <a:bodyPr spcFirstLastPara="1" wrap="square" lIns="91425" tIns="91425" rIns="91425" bIns="91425" anchor="b" anchorCtr="0">
            <a:noAutofit/>
          </a:bodyPr>
          <a:lstStyle>
            <a:lvl1pPr marL="457200" lvl="0" indent="-304800" rtl="0">
              <a:lnSpc>
                <a:spcPct val="100000"/>
              </a:lnSpc>
              <a:spcBef>
                <a:spcPts val="0"/>
              </a:spcBef>
              <a:spcAft>
                <a:spcPts val="0"/>
              </a:spcAft>
              <a:buClr>
                <a:schemeClr val="lt2"/>
              </a:buClr>
              <a:buSzPts val="1200"/>
              <a:buChar char="●"/>
              <a:defRPr sz="1250"/>
            </a:lvl1pPr>
            <a:lvl2pPr marL="914400" lvl="1" indent="-304800" rtl="0">
              <a:lnSpc>
                <a:spcPct val="115000"/>
              </a:lnSpc>
              <a:spcBef>
                <a:spcPts val="0"/>
              </a:spcBef>
              <a:spcAft>
                <a:spcPts val="0"/>
              </a:spcAft>
              <a:buSzPts val="1200"/>
              <a:buFont typeface="Roboto Condensed Light"/>
              <a:buChar char="○"/>
              <a:defRPr/>
            </a:lvl2pPr>
            <a:lvl3pPr marL="1371600" lvl="2" indent="-304800" rtl="0">
              <a:lnSpc>
                <a:spcPct val="115000"/>
              </a:lnSpc>
              <a:spcBef>
                <a:spcPts val="1600"/>
              </a:spcBef>
              <a:spcAft>
                <a:spcPts val="0"/>
              </a:spcAft>
              <a:buSzPts val="1200"/>
              <a:buFont typeface="Roboto Condensed Light"/>
              <a:buChar char="■"/>
              <a:defRPr/>
            </a:lvl3pPr>
            <a:lvl4pPr marL="1828800" lvl="3" indent="-304800" rtl="0">
              <a:lnSpc>
                <a:spcPct val="115000"/>
              </a:lnSpc>
              <a:spcBef>
                <a:spcPts val="1600"/>
              </a:spcBef>
              <a:spcAft>
                <a:spcPts val="0"/>
              </a:spcAft>
              <a:buSzPts val="1200"/>
              <a:buFont typeface="Roboto Condensed Light"/>
              <a:buChar char="●"/>
              <a:defRPr/>
            </a:lvl4pPr>
            <a:lvl5pPr marL="2286000" lvl="4" indent="-304800" rtl="0">
              <a:lnSpc>
                <a:spcPct val="115000"/>
              </a:lnSpc>
              <a:spcBef>
                <a:spcPts val="1600"/>
              </a:spcBef>
              <a:spcAft>
                <a:spcPts val="0"/>
              </a:spcAft>
              <a:buSzPts val="1200"/>
              <a:buFont typeface="Roboto Condensed Light"/>
              <a:buChar char="○"/>
              <a:defRPr/>
            </a:lvl5pPr>
            <a:lvl6pPr marL="2743200" lvl="5" indent="-304800" rtl="0">
              <a:lnSpc>
                <a:spcPct val="115000"/>
              </a:lnSpc>
              <a:spcBef>
                <a:spcPts val="1600"/>
              </a:spcBef>
              <a:spcAft>
                <a:spcPts val="0"/>
              </a:spcAft>
              <a:buSzPts val="1200"/>
              <a:buFont typeface="Roboto Condensed Light"/>
              <a:buChar char="■"/>
              <a:defRPr/>
            </a:lvl6pPr>
            <a:lvl7pPr marL="3200400" lvl="6" indent="-304800" rtl="0">
              <a:lnSpc>
                <a:spcPct val="115000"/>
              </a:lnSpc>
              <a:spcBef>
                <a:spcPts val="1600"/>
              </a:spcBef>
              <a:spcAft>
                <a:spcPts val="0"/>
              </a:spcAft>
              <a:buSzPts val="1200"/>
              <a:buFont typeface="Roboto Condensed Light"/>
              <a:buChar char="●"/>
              <a:defRPr/>
            </a:lvl7pPr>
            <a:lvl8pPr marL="3657600" lvl="7" indent="-304800" rtl="0">
              <a:lnSpc>
                <a:spcPct val="115000"/>
              </a:lnSpc>
              <a:spcBef>
                <a:spcPts val="1600"/>
              </a:spcBef>
              <a:spcAft>
                <a:spcPts val="0"/>
              </a:spcAft>
              <a:buSzPts val="1200"/>
              <a:buFont typeface="Roboto Condensed Light"/>
              <a:buChar char="○"/>
              <a:defRPr/>
            </a:lvl8pPr>
            <a:lvl9pPr marL="4114800" lvl="8" indent="-304800" rtl="0">
              <a:lnSpc>
                <a:spcPct val="115000"/>
              </a:lnSpc>
              <a:spcBef>
                <a:spcPts val="1600"/>
              </a:spcBef>
              <a:spcAft>
                <a:spcPts val="1600"/>
              </a:spcAft>
              <a:buSzPts val="1200"/>
              <a:buFont typeface="Roboto Condensed Light"/>
              <a:buChar char="■"/>
              <a:defRPr/>
            </a:lvl9pPr>
          </a:lstStyle>
          <a:p>
            <a:endParaRPr/>
          </a:p>
        </p:txBody>
      </p:sp>
      <p:sp>
        <p:nvSpPr>
          <p:cNvPr id="3680" name="Google Shape;3680;p17"/>
          <p:cNvSpPr txBox="1">
            <a:spLocks noGrp="1"/>
          </p:cNvSpPr>
          <p:nvPr>
            <p:ph type="body" idx="2"/>
          </p:nvPr>
        </p:nvSpPr>
        <p:spPr>
          <a:xfrm>
            <a:off x="4752525" y="2201425"/>
            <a:ext cx="3678300" cy="2402700"/>
          </a:xfrm>
          <a:prstGeom prst="rect">
            <a:avLst/>
          </a:prstGeom>
        </p:spPr>
        <p:txBody>
          <a:bodyPr spcFirstLastPara="1" wrap="square" lIns="91425" tIns="91425" rIns="91425" bIns="91425" anchor="b" anchorCtr="0">
            <a:noAutofit/>
          </a:bodyPr>
          <a:lstStyle>
            <a:lvl1pPr marL="457200" lvl="0" indent="-355600" rtl="0">
              <a:lnSpc>
                <a:spcPct val="100000"/>
              </a:lnSpc>
              <a:spcBef>
                <a:spcPts val="0"/>
              </a:spcBef>
              <a:spcAft>
                <a:spcPts val="0"/>
              </a:spcAft>
              <a:buClr>
                <a:schemeClr val="lt2"/>
              </a:buClr>
              <a:buSzPts val="2000"/>
              <a:buFont typeface="Big Shoulders Text"/>
              <a:buChar char="●"/>
              <a:defRPr sz="2000" b="1">
                <a:solidFill>
                  <a:schemeClr val="lt2"/>
                </a:solidFill>
                <a:latin typeface="Big Shoulders Text"/>
                <a:ea typeface="Big Shoulders Text"/>
                <a:cs typeface="Big Shoulders Text"/>
                <a:sym typeface="Big Shoulders Text"/>
              </a:defRPr>
            </a:lvl1pPr>
            <a:lvl2pPr marL="914400" lvl="1" indent="-304800" rtl="0">
              <a:lnSpc>
                <a:spcPct val="115000"/>
              </a:lnSpc>
              <a:spcBef>
                <a:spcPts val="0"/>
              </a:spcBef>
              <a:spcAft>
                <a:spcPts val="0"/>
              </a:spcAft>
              <a:buSzPts val="1200"/>
              <a:buFont typeface="Roboto Condensed Light"/>
              <a:buChar char="○"/>
              <a:defRPr/>
            </a:lvl2pPr>
            <a:lvl3pPr marL="1371600" lvl="2" indent="-304800" rtl="0">
              <a:lnSpc>
                <a:spcPct val="115000"/>
              </a:lnSpc>
              <a:spcBef>
                <a:spcPts val="1600"/>
              </a:spcBef>
              <a:spcAft>
                <a:spcPts val="0"/>
              </a:spcAft>
              <a:buSzPts val="1200"/>
              <a:buFont typeface="Roboto Condensed Light"/>
              <a:buChar char="■"/>
              <a:defRPr/>
            </a:lvl3pPr>
            <a:lvl4pPr marL="1828800" lvl="3" indent="-304800" rtl="0">
              <a:lnSpc>
                <a:spcPct val="115000"/>
              </a:lnSpc>
              <a:spcBef>
                <a:spcPts val="1600"/>
              </a:spcBef>
              <a:spcAft>
                <a:spcPts val="0"/>
              </a:spcAft>
              <a:buSzPts val="1200"/>
              <a:buFont typeface="Roboto Condensed Light"/>
              <a:buChar char="●"/>
              <a:defRPr/>
            </a:lvl4pPr>
            <a:lvl5pPr marL="2286000" lvl="4" indent="-304800" rtl="0">
              <a:lnSpc>
                <a:spcPct val="115000"/>
              </a:lnSpc>
              <a:spcBef>
                <a:spcPts val="1600"/>
              </a:spcBef>
              <a:spcAft>
                <a:spcPts val="0"/>
              </a:spcAft>
              <a:buSzPts val="1200"/>
              <a:buFont typeface="Roboto Condensed Light"/>
              <a:buChar char="○"/>
              <a:defRPr/>
            </a:lvl5pPr>
            <a:lvl6pPr marL="2743200" lvl="5" indent="-304800" rtl="0">
              <a:lnSpc>
                <a:spcPct val="115000"/>
              </a:lnSpc>
              <a:spcBef>
                <a:spcPts val="1600"/>
              </a:spcBef>
              <a:spcAft>
                <a:spcPts val="0"/>
              </a:spcAft>
              <a:buSzPts val="1200"/>
              <a:buFont typeface="Roboto Condensed Light"/>
              <a:buChar char="■"/>
              <a:defRPr/>
            </a:lvl6pPr>
            <a:lvl7pPr marL="3200400" lvl="6" indent="-304800" rtl="0">
              <a:lnSpc>
                <a:spcPct val="115000"/>
              </a:lnSpc>
              <a:spcBef>
                <a:spcPts val="1600"/>
              </a:spcBef>
              <a:spcAft>
                <a:spcPts val="0"/>
              </a:spcAft>
              <a:buSzPts val="1200"/>
              <a:buFont typeface="Roboto Condensed Light"/>
              <a:buChar char="●"/>
              <a:defRPr/>
            </a:lvl7pPr>
            <a:lvl8pPr marL="3657600" lvl="7" indent="-304800" rtl="0">
              <a:lnSpc>
                <a:spcPct val="115000"/>
              </a:lnSpc>
              <a:spcBef>
                <a:spcPts val="1600"/>
              </a:spcBef>
              <a:spcAft>
                <a:spcPts val="0"/>
              </a:spcAft>
              <a:buSzPts val="1200"/>
              <a:buFont typeface="Roboto Condensed Light"/>
              <a:buChar char="○"/>
              <a:defRPr/>
            </a:lvl8pPr>
            <a:lvl9pPr marL="4114800" lvl="8" indent="-304800" rtl="0">
              <a:lnSpc>
                <a:spcPct val="115000"/>
              </a:lnSpc>
              <a:spcBef>
                <a:spcPts val="1600"/>
              </a:spcBef>
              <a:spcAft>
                <a:spcPts val="1600"/>
              </a:spcAft>
              <a:buSzPts val="1200"/>
              <a:buFont typeface="Roboto Condensed Light"/>
              <a:buChar char="■"/>
              <a:defRPr/>
            </a:lvl9pPr>
          </a:lstStyle>
          <a:p>
            <a:endParaRPr/>
          </a:p>
        </p:txBody>
      </p:sp>
      <p:sp>
        <p:nvSpPr>
          <p:cNvPr id="3681" name="Google Shape;3681;p1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682"/>
        <p:cNvGrpSpPr/>
        <p:nvPr/>
      </p:nvGrpSpPr>
      <p:grpSpPr>
        <a:xfrm>
          <a:off x="0" y="0"/>
          <a:ext cx="0" cy="0"/>
          <a:chOff x="0" y="0"/>
          <a:chExt cx="0" cy="0"/>
        </a:xfrm>
      </p:grpSpPr>
      <p:grpSp>
        <p:nvGrpSpPr>
          <p:cNvPr id="3683" name="Google Shape;3683;p18"/>
          <p:cNvGrpSpPr/>
          <p:nvPr/>
        </p:nvGrpSpPr>
        <p:grpSpPr>
          <a:xfrm>
            <a:off x="74" y="63"/>
            <a:ext cx="9144153" cy="5143512"/>
            <a:chOff x="4263926" y="3811300"/>
            <a:chExt cx="2189272" cy="1231448"/>
          </a:xfrm>
        </p:grpSpPr>
        <p:sp>
          <p:nvSpPr>
            <p:cNvPr id="3684" name="Google Shape;3684;p18"/>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5" name="Google Shape;3685;p18"/>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6" name="Google Shape;3686;p18"/>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7" name="Google Shape;3687;p18"/>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8" name="Google Shape;3688;p18"/>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9" name="Google Shape;3689;p18"/>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0" name="Google Shape;3690;p18"/>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1" name="Google Shape;3691;p18"/>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2" name="Google Shape;3692;p18"/>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3" name="Google Shape;3693;p18"/>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4" name="Google Shape;3694;p18"/>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5" name="Google Shape;3695;p18"/>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6" name="Google Shape;3696;p18"/>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7" name="Google Shape;3697;p18"/>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8" name="Google Shape;3698;p18"/>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9" name="Google Shape;3699;p18"/>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0" name="Google Shape;3700;p18"/>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1" name="Google Shape;3701;p18"/>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2" name="Google Shape;3702;p18"/>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3" name="Google Shape;3703;p18"/>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4" name="Google Shape;3704;p18"/>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5" name="Google Shape;3705;p18"/>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6" name="Google Shape;3706;p18"/>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7" name="Google Shape;3707;p18"/>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8" name="Google Shape;3708;p18"/>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9" name="Google Shape;3709;p18"/>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0" name="Google Shape;3710;p18"/>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1" name="Google Shape;3711;p18"/>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2" name="Google Shape;3712;p18"/>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3" name="Google Shape;3713;p18"/>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4" name="Google Shape;3714;p18"/>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5" name="Google Shape;3715;p18"/>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6" name="Google Shape;3716;p18"/>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7" name="Google Shape;3717;p18"/>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8" name="Google Shape;3718;p18"/>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9" name="Google Shape;3719;p18"/>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0" name="Google Shape;3720;p18"/>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1" name="Google Shape;3721;p18"/>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2" name="Google Shape;3722;p18"/>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3" name="Google Shape;3723;p18"/>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4" name="Google Shape;3724;p18"/>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5" name="Google Shape;3725;p18"/>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6" name="Google Shape;3726;p18"/>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7" name="Google Shape;3727;p18"/>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8" name="Google Shape;3728;p18"/>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9" name="Google Shape;3729;p18"/>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0" name="Google Shape;3730;p18"/>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1" name="Google Shape;3731;p18"/>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2" name="Google Shape;3732;p18"/>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3" name="Google Shape;3733;p18"/>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4" name="Google Shape;3734;p18"/>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5" name="Google Shape;3735;p18"/>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6" name="Google Shape;3736;p18"/>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37" name="Google Shape;3737;p18"/>
          <p:cNvGrpSpPr/>
          <p:nvPr/>
        </p:nvGrpSpPr>
        <p:grpSpPr>
          <a:xfrm rot="10800000">
            <a:off x="-589742" y="-406995"/>
            <a:ext cx="9834790" cy="6880156"/>
            <a:chOff x="2056725" y="3456925"/>
            <a:chExt cx="1804350" cy="1262275"/>
          </a:xfrm>
        </p:grpSpPr>
        <p:sp>
          <p:nvSpPr>
            <p:cNvPr id="3738" name="Google Shape;3738;p18"/>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9" name="Google Shape;3739;p18"/>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0" name="Google Shape;3740;p18"/>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1" name="Google Shape;3741;p18"/>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2" name="Google Shape;3742;p18"/>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43" name="Google Shape;3743;p18"/>
          <p:cNvGrpSpPr/>
          <p:nvPr/>
        </p:nvGrpSpPr>
        <p:grpSpPr>
          <a:xfrm>
            <a:off x="8300389" y="-437026"/>
            <a:ext cx="1783474" cy="1783474"/>
            <a:chOff x="3413675" y="1416350"/>
            <a:chExt cx="685925" cy="685925"/>
          </a:xfrm>
        </p:grpSpPr>
        <p:sp>
          <p:nvSpPr>
            <p:cNvPr id="3744" name="Google Shape;3744;p18"/>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5" name="Google Shape;3745;p18"/>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6" name="Google Shape;3746;p18"/>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7" name="Google Shape;3747;p18"/>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8" name="Google Shape;3748;p18"/>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9" name="Google Shape;3749;p18"/>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50" name="Google Shape;3750;p18"/>
          <p:cNvGrpSpPr/>
          <p:nvPr/>
        </p:nvGrpSpPr>
        <p:grpSpPr>
          <a:xfrm>
            <a:off x="189005" y="142530"/>
            <a:ext cx="1048180" cy="245101"/>
            <a:chOff x="3504975" y="1233750"/>
            <a:chExt cx="324725" cy="75925"/>
          </a:xfrm>
        </p:grpSpPr>
        <p:sp>
          <p:nvSpPr>
            <p:cNvPr id="3751" name="Google Shape;3751;p18"/>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2" name="Google Shape;3752;p18"/>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3" name="Google Shape;3753;p18"/>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54" name="Google Shape;3754;p18"/>
          <p:cNvGrpSpPr/>
          <p:nvPr/>
        </p:nvGrpSpPr>
        <p:grpSpPr>
          <a:xfrm flipH="1">
            <a:off x="-1172839" y="3005809"/>
            <a:ext cx="3459295" cy="3196594"/>
            <a:chOff x="407025" y="3490600"/>
            <a:chExt cx="1442575" cy="1333025"/>
          </a:xfrm>
        </p:grpSpPr>
        <p:sp>
          <p:nvSpPr>
            <p:cNvPr id="3755" name="Google Shape;3755;p18"/>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6" name="Google Shape;3756;p18"/>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7" name="Google Shape;3757;p18"/>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8" name="Google Shape;3758;p18"/>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9" name="Google Shape;3759;p18"/>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0" name="Google Shape;3760;p18"/>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61" name="Google Shape;3761;p18"/>
          <p:cNvGrpSpPr/>
          <p:nvPr/>
        </p:nvGrpSpPr>
        <p:grpSpPr>
          <a:xfrm>
            <a:off x="7906817" y="4755855"/>
            <a:ext cx="1048180" cy="245101"/>
            <a:chOff x="3504975" y="1233750"/>
            <a:chExt cx="324725" cy="75925"/>
          </a:xfrm>
        </p:grpSpPr>
        <p:sp>
          <p:nvSpPr>
            <p:cNvPr id="3762" name="Google Shape;3762;p18"/>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3" name="Google Shape;3763;p18"/>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4" name="Google Shape;3764;p18"/>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765" name="Google Shape;3765;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66" name="Google Shape;3766;p18"/>
          <p:cNvSpPr txBox="1">
            <a:spLocks noGrp="1"/>
          </p:cNvSpPr>
          <p:nvPr>
            <p:ph type="title" idx="2"/>
          </p:nvPr>
        </p:nvSpPr>
        <p:spPr>
          <a:xfrm>
            <a:off x="720000" y="2596475"/>
            <a:ext cx="2312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67" name="Google Shape;3767;p18"/>
          <p:cNvSpPr txBox="1">
            <a:spLocks noGrp="1"/>
          </p:cNvSpPr>
          <p:nvPr>
            <p:ph type="subTitle" idx="1"/>
          </p:nvPr>
        </p:nvSpPr>
        <p:spPr>
          <a:xfrm>
            <a:off x="720000" y="3124175"/>
            <a:ext cx="2312100" cy="76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68" name="Google Shape;3768;p18"/>
          <p:cNvSpPr txBox="1">
            <a:spLocks noGrp="1"/>
          </p:cNvSpPr>
          <p:nvPr>
            <p:ph type="title" idx="3"/>
          </p:nvPr>
        </p:nvSpPr>
        <p:spPr>
          <a:xfrm>
            <a:off x="3415951" y="2596475"/>
            <a:ext cx="2312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69" name="Google Shape;3769;p18"/>
          <p:cNvSpPr txBox="1">
            <a:spLocks noGrp="1"/>
          </p:cNvSpPr>
          <p:nvPr>
            <p:ph type="subTitle" idx="4"/>
          </p:nvPr>
        </p:nvSpPr>
        <p:spPr>
          <a:xfrm>
            <a:off x="3415950" y="3124175"/>
            <a:ext cx="2312100" cy="76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70" name="Google Shape;3770;p18"/>
          <p:cNvSpPr txBox="1">
            <a:spLocks noGrp="1"/>
          </p:cNvSpPr>
          <p:nvPr>
            <p:ph type="title" idx="5"/>
          </p:nvPr>
        </p:nvSpPr>
        <p:spPr>
          <a:xfrm>
            <a:off x="6111900" y="2596475"/>
            <a:ext cx="2312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71" name="Google Shape;3771;p18"/>
          <p:cNvSpPr txBox="1">
            <a:spLocks noGrp="1"/>
          </p:cNvSpPr>
          <p:nvPr>
            <p:ph type="subTitle" idx="6"/>
          </p:nvPr>
        </p:nvSpPr>
        <p:spPr>
          <a:xfrm>
            <a:off x="6111900" y="3124175"/>
            <a:ext cx="2312100" cy="76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772"/>
        <p:cNvGrpSpPr/>
        <p:nvPr/>
      </p:nvGrpSpPr>
      <p:grpSpPr>
        <a:xfrm>
          <a:off x="0" y="0"/>
          <a:ext cx="0" cy="0"/>
          <a:chOff x="0" y="0"/>
          <a:chExt cx="0" cy="0"/>
        </a:xfrm>
      </p:grpSpPr>
      <p:grpSp>
        <p:nvGrpSpPr>
          <p:cNvPr id="3773" name="Google Shape;3773;p19"/>
          <p:cNvGrpSpPr/>
          <p:nvPr/>
        </p:nvGrpSpPr>
        <p:grpSpPr>
          <a:xfrm>
            <a:off x="74" y="63"/>
            <a:ext cx="9144153" cy="5143512"/>
            <a:chOff x="4263926" y="3811300"/>
            <a:chExt cx="2189272" cy="1231448"/>
          </a:xfrm>
        </p:grpSpPr>
        <p:sp>
          <p:nvSpPr>
            <p:cNvPr id="3774" name="Google Shape;3774;p19"/>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5" name="Google Shape;3775;p19"/>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6" name="Google Shape;3776;p19"/>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7" name="Google Shape;3777;p19"/>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8" name="Google Shape;3778;p19"/>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9" name="Google Shape;3779;p19"/>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0" name="Google Shape;3780;p19"/>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1" name="Google Shape;3781;p19"/>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2" name="Google Shape;3782;p19"/>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3" name="Google Shape;3783;p19"/>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4" name="Google Shape;3784;p19"/>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5" name="Google Shape;3785;p19"/>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6" name="Google Shape;3786;p19"/>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7" name="Google Shape;3787;p19"/>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8" name="Google Shape;3788;p19"/>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9" name="Google Shape;3789;p19"/>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0" name="Google Shape;3790;p19"/>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1" name="Google Shape;3791;p19"/>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2" name="Google Shape;3792;p19"/>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3" name="Google Shape;3793;p19"/>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4" name="Google Shape;3794;p19"/>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5" name="Google Shape;3795;p19"/>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6" name="Google Shape;3796;p19"/>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7" name="Google Shape;3797;p19"/>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8" name="Google Shape;3798;p19"/>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9" name="Google Shape;3799;p19"/>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0" name="Google Shape;3800;p19"/>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1" name="Google Shape;3801;p19"/>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2" name="Google Shape;3802;p19"/>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3" name="Google Shape;3803;p19"/>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4" name="Google Shape;3804;p19"/>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5" name="Google Shape;3805;p19"/>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6" name="Google Shape;3806;p19"/>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7" name="Google Shape;3807;p19"/>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8" name="Google Shape;3808;p19"/>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9" name="Google Shape;3809;p19"/>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0" name="Google Shape;3810;p19"/>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1" name="Google Shape;3811;p19"/>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2" name="Google Shape;3812;p19"/>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3" name="Google Shape;3813;p19"/>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4" name="Google Shape;3814;p19"/>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5" name="Google Shape;3815;p19"/>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6" name="Google Shape;3816;p19"/>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7" name="Google Shape;3817;p19"/>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8" name="Google Shape;3818;p19"/>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9" name="Google Shape;3819;p19"/>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0" name="Google Shape;3820;p19"/>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1" name="Google Shape;3821;p19"/>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2" name="Google Shape;3822;p19"/>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3" name="Google Shape;3823;p19"/>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4" name="Google Shape;3824;p19"/>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5" name="Google Shape;3825;p19"/>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6" name="Google Shape;3826;p19"/>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27" name="Google Shape;3827;p19"/>
          <p:cNvGrpSpPr/>
          <p:nvPr/>
        </p:nvGrpSpPr>
        <p:grpSpPr>
          <a:xfrm rot="10800000" flipH="1">
            <a:off x="-707639" y="183645"/>
            <a:ext cx="11567753" cy="7972096"/>
            <a:chOff x="5457700" y="3883200"/>
            <a:chExt cx="1633725" cy="1125875"/>
          </a:xfrm>
        </p:grpSpPr>
        <p:sp>
          <p:nvSpPr>
            <p:cNvPr id="3828" name="Google Shape;3828;p19"/>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9" name="Google Shape;3829;p19"/>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0" name="Google Shape;3830;p19"/>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1" name="Google Shape;3831;p19"/>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2" name="Google Shape;3832;p19"/>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33" name="Google Shape;3833;p19"/>
          <p:cNvGrpSpPr/>
          <p:nvPr/>
        </p:nvGrpSpPr>
        <p:grpSpPr>
          <a:xfrm>
            <a:off x="7994361" y="-296850"/>
            <a:ext cx="1390987" cy="1390987"/>
            <a:chOff x="3413675" y="1416350"/>
            <a:chExt cx="685925" cy="685925"/>
          </a:xfrm>
        </p:grpSpPr>
        <p:sp>
          <p:nvSpPr>
            <p:cNvPr id="3834" name="Google Shape;3834;p19"/>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5" name="Google Shape;3835;p19"/>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6" name="Google Shape;3836;p19"/>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7" name="Google Shape;3837;p19"/>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8" name="Google Shape;3838;p19"/>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9" name="Google Shape;3839;p19"/>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40" name="Google Shape;3840;p19"/>
          <p:cNvGrpSpPr/>
          <p:nvPr/>
        </p:nvGrpSpPr>
        <p:grpSpPr>
          <a:xfrm flipH="1">
            <a:off x="-1016552" y="3005809"/>
            <a:ext cx="3459295" cy="3196594"/>
            <a:chOff x="407025" y="3490600"/>
            <a:chExt cx="1442575" cy="1333025"/>
          </a:xfrm>
        </p:grpSpPr>
        <p:sp>
          <p:nvSpPr>
            <p:cNvPr id="3841" name="Google Shape;3841;p19"/>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2" name="Google Shape;3842;p19"/>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3" name="Google Shape;3843;p19"/>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4" name="Google Shape;3844;p19"/>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5" name="Google Shape;3845;p19"/>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6" name="Google Shape;3846;p19"/>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47" name="Google Shape;3847;p19"/>
          <p:cNvGrpSpPr/>
          <p:nvPr/>
        </p:nvGrpSpPr>
        <p:grpSpPr>
          <a:xfrm>
            <a:off x="189005" y="142530"/>
            <a:ext cx="1048180" cy="245101"/>
            <a:chOff x="3504975" y="1233750"/>
            <a:chExt cx="324725" cy="75925"/>
          </a:xfrm>
        </p:grpSpPr>
        <p:sp>
          <p:nvSpPr>
            <p:cNvPr id="3848" name="Google Shape;3848;p19"/>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9" name="Google Shape;3849;p19"/>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0" name="Google Shape;3850;p19"/>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51" name="Google Shape;3851;p19"/>
          <p:cNvGrpSpPr/>
          <p:nvPr/>
        </p:nvGrpSpPr>
        <p:grpSpPr>
          <a:xfrm>
            <a:off x="7906817" y="4755855"/>
            <a:ext cx="1048180" cy="245101"/>
            <a:chOff x="3504975" y="1233750"/>
            <a:chExt cx="324725" cy="75925"/>
          </a:xfrm>
        </p:grpSpPr>
        <p:sp>
          <p:nvSpPr>
            <p:cNvPr id="3852" name="Google Shape;3852;p19"/>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3" name="Google Shape;3853;p19"/>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4" name="Google Shape;3854;p19"/>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855" name="Google Shape;3855;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56" name="Google Shape;3856;p19"/>
          <p:cNvSpPr txBox="1">
            <a:spLocks noGrp="1"/>
          </p:cNvSpPr>
          <p:nvPr>
            <p:ph type="title" idx="2"/>
          </p:nvPr>
        </p:nvSpPr>
        <p:spPr>
          <a:xfrm>
            <a:off x="1422375" y="1677075"/>
            <a:ext cx="2901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57" name="Google Shape;3857;p19"/>
          <p:cNvSpPr txBox="1">
            <a:spLocks noGrp="1"/>
          </p:cNvSpPr>
          <p:nvPr>
            <p:ph type="subTitle" idx="1"/>
          </p:nvPr>
        </p:nvSpPr>
        <p:spPr>
          <a:xfrm>
            <a:off x="1422375" y="2204775"/>
            <a:ext cx="2901900" cy="56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58" name="Google Shape;3858;p19"/>
          <p:cNvSpPr txBox="1">
            <a:spLocks noGrp="1"/>
          </p:cNvSpPr>
          <p:nvPr>
            <p:ph type="title" idx="3"/>
          </p:nvPr>
        </p:nvSpPr>
        <p:spPr>
          <a:xfrm>
            <a:off x="4819724" y="1677075"/>
            <a:ext cx="2901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59" name="Google Shape;3859;p19"/>
          <p:cNvSpPr txBox="1">
            <a:spLocks noGrp="1"/>
          </p:cNvSpPr>
          <p:nvPr>
            <p:ph type="subTitle" idx="4"/>
          </p:nvPr>
        </p:nvSpPr>
        <p:spPr>
          <a:xfrm>
            <a:off x="4819725" y="2204775"/>
            <a:ext cx="2901900" cy="56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60" name="Google Shape;3860;p19"/>
          <p:cNvSpPr txBox="1">
            <a:spLocks noGrp="1"/>
          </p:cNvSpPr>
          <p:nvPr>
            <p:ph type="title" idx="5"/>
          </p:nvPr>
        </p:nvSpPr>
        <p:spPr>
          <a:xfrm>
            <a:off x="1422375" y="3110475"/>
            <a:ext cx="2901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61" name="Google Shape;3861;p19"/>
          <p:cNvSpPr txBox="1">
            <a:spLocks noGrp="1"/>
          </p:cNvSpPr>
          <p:nvPr>
            <p:ph type="subTitle" idx="6"/>
          </p:nvPr>
        </p:nvSpPr>
        <p:spPr>
          <a:xfrm>
            <a:off x="1422375" y="3638175"/>
            <a:ext cx="2901900" cy="56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62" name="Google Shape;3862;p19"/>
          <p:cNvSpPr txBox="1">
            <a:spLocks noGrp="1"/>
          </p:cNvSpPr>
          <p:nvPr>
            <p:ph type="title" idx="7"/>
          </p:nvPr>
        </p:nvSpPr>
        <p:spPr>
          <a:xfrm>
            <a:off x="4819724" y="3110475"/>
            <a:ext cx="2901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63" name="Google Shape;3863;p19"/>
          <p:cNvSpPr txBox="1">
            <a:spLocks noGrp="1"/>
          </p:cNvSpPr>
          <p:nvPr>
            <p:ph type="subTitle" idx="8"/>
          </p:nvPr>
        </p:nvSpPr>
        <p:spPr>
          <a:xfrm>
            <a:off x="4819721" y="3638175"/>
            <a:ext cx="2901900" cy="56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864"/>
        <p:cNvGrpSpPr/>
        <p:nvPr/>
      </p:nvGrpSpPr>
      <p:grpSpPr>
        <a:xfrm>
          <a:off x="0" y="0"/>
          <a:ext cx="0" cy="0"/>
          <a:chOff x="0" y="0"/>
          <a:chExt cx="0" cy="0"/>
        </a:xfrm>
      </p:grpSpPr>
      <p:grpSp>
        <p:nvGrpSpPr>
          <p:cNvPr id="3865" name="Google Shape;3865;p20"/>
          <p:cNvGrpSpPr/>
          <p:nvPr/>
        </p:nvGrpSpPr>
        <p:grpSpPr>
          <a:xfrm>
            <a:off x="74" y="63"/>
            <a:ext cx="9144153" cy="5143512"/>
            <a:chOff x="4263926" y="3811300"/>
            <a:chExt cx="2189272" cy="1231448"/>
          </a:xfrm>
        </p:grpSpPr>
        <p:sp>
          <p:nvSpPr>
            <p:cNvPr id="3866" name="Google Shape;3866;p20"/>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7" name="Google Shape;3867;p20"/>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8" name="Google Shape;3868;p20"/>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9" name="Google Shape;3869;p20"/>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0" name="Google Shape;3870;p20"/>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1" name="Google Shape;3871;p20"/>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2" name="Google Shape;3872;p20"/>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3" name="Google Shape;3873;p20"/>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4" name="Google Shape;3874;p20"/>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5" name="Google Shape;3875;p20"/>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6" name="Google Shape;3876;p20"/>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7" name="Google Shape;3877;p20"/>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8" name="Google Shape;3878;p20"/>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9" name="Google Shape;3879;p20"/>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0" name="Google Shape;3880;p20"/>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1" name="Google Shape;3881;p20"/>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2" name="Google Shape;3882;p20"/>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3" name="Google Shape;3883;p20"/>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4" name="Google Shape;3884;p20"/>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5" name="Google Shape;3885;p20"/>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6" name="Google Shape;3886;p20"/>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7" name="Google Shape;3887;p20"/>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8" name="Google Shape;3888;p20"/>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9" name="Google Shape;3889;p20"/>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0" name="Google Shape;3890;p20"/>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1" name="Google Shape;3891;p20"/>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2" name="Google Shape;3892;p20"/>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3" name="Google Shape;3893;p20"/>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4" name="Google Shape;3894;p20"/>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5" name="Google Shape;3895;p20"/>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6" name="Google Shape;3896;p20"/>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7" name="Google Shape;3897;p20"/>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8" name="Google Shape;3898;p20"/>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9" name="Google Shape;3899;p20"/>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0" name="Google Shape;3900;p20"/>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1" name="Google Shape;3901;p20"/>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2" name="Google Shape;3902;p20"/>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3" name="Google Shape;3903;p20"/>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4" name="Google Shape;3904;p20"/>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5" name="Google Shape;3905;p20"/>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6" name="Google Shape;3906;p20"/>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7" name="Google Shape;3907;p20"/>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8" name="Google Shape;3908;p20"/>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9" name="Google Shape;3909;p20"/>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0" name="Google Shape;3910;p20"/>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1" name="Google Shape;3911;p20"/>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2" name="Google Shape;3912;p20"/>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3" name="Google Shape;3913;p20"/>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4" name="Google Shape;3914;p20"/>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5" name="Google Shape;3915;p20"/>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6" name="Google Shape;3916;p20"/>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7" name="Google Shape;3917;p20"/>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8" name="Google Shape;3918;p20"/>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19" name="Google Shape;3919;p20"/>
          <p:cNvGrpSpPr/>
          <p:nvPr/>
        </p:nvGrpSpPr>
        <p:grpSpPr>
          <a:xfrm flipH="1">
            <a:off x="8140316" y="-296850"/>
            <a:ext cx="1390987" cy="1390987"/>
            <a:chOff x="3413675" y="1416350"/>
            <a:chExt cx="685925" cy="685925"/>
          </a:xfrm>
        </p:grpSpPr>
        <p:sp>
          <p:nvSpPr>
            <p:cNvPr id="3920" name="Google Shape;3920;p20"/>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1" name="Google Shape;3921;p20"/>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2" name="Google Shape;3922;p20"/>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3" name="Google Shape;3923;p20"/>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4" name="Google Shape;3924;p20"/>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5" name="Google Shape;3925;p20"/>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26" name="Google Shape;3926;p20"/>
          <p:cNvGrpSpPr/>
          <p:nvPr/>
        </p:nvGrpSpPr>
        <p:grpSpPr>
          <a:xfrm rot="10800000" flipH="1">
            <a:off x="-112334" y="-406995"/>
            <a:ext cx="9834790" cy="6880156"/>
            <a:chOff x="2056725" y="3456925"/>
            <a:chExt cx="1804350" cy="1262275"/>
          </a:xfrm>
        </p:grpSpPr>
        <p:sp>
          <p:nvSpPr>
            <p:cNvPr id="3927" name="Google Shape;3927;p20"/>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8" name="Google Shape;3928;p20"/>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9" name="Google Shape;3929;p20"/>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0" name="Google Shape;3930;p20"/>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1" name="Google Shape;3931;p20"/>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32" name="Google Shape;3932;p20"/>
          <p:cNvGrpSpPr/>
          <p:nvPr/>
        </p:nvGrpSpPr>
        <p:grpSpPr>
          <a:xfrm flipH="1">
            <a:off x="7906817" y="4741743"/>
            <a:ext cx="1048180" cy="245101"/>
            <a:chOff x="3504975" y="1233750"/>
            <a:chExt cx="324725" cy="75925"/>
          </a:xfrm>
        </p:grpSpPr>
        <p:sp>
          <p:nvSpPr>
            <p:cNvPr id="3933" name="Google Shape;3933;p20"/>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4" name="Google Shape;3934;p20"/>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5" name="Google Shape;3935;p20"/>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36" name="Google Shape;3936;p20"/>
          <p:cNvGrpSpPr/>
          <p:nvPr/>
        </p:nvGrpSpPr>
        <p:grpSpPr>
          <a:xfrm flipH="1">
            <a:off x="-1494992" y="3005809"/>
            <a:ext cx="3459295" cy="3196594"/>
            <a:chOff x="407025" y="3490600"/>
            <a:chExt cx="1442575" cy="1333025"/>
          </a:xfrm>
        </p:grpSpPr>
        <p:sp>
          <p:nvSpPr>
            <p:cNvPr id="3937" name="Google Shape;3937;p20"/>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8" name="Google Shape;3938;p20"/>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9" name="Google Shape;3939;p20"/>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0" name="Google Shape;3940;p20"/>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1" name="Google Shape;3941;p20"/>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2" name="Google Shape;3942;p20"/>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943" name="Google Shape;3943;p20"/>
          <p:cNvSpPr/>
          <p:nvPr/>
        </p:nvSpPr>
        <p:spPr>
          <a:xfrm>
            <a:off x="-534212" y="173838"/>
            <a:ext cx="1537719" cy="1230629"/>
          </a:xfrm>
          <a:custGeom>
            <a:avLst/>
            <a:gdLst/>
            <a:ahLst/>
            <a:cxnLst/>
            <a:rect l="l" t="t" r="r" b="b"/>
            <a:pathLst>
              <a:path w="29834" h="23876" extrusionOk="0">
                <a:moveTo>
                  <a:pt x="21959" y="1"/>
                </a:moveTo>
                <a:lnTo>
                  <a:pt x="1" y="23876"/>
                </a:lnTo>
                <a:lnTo>
                  <a:pt x="1" y="23876"/>
                </a:lnTo>
                <a:lnTo>
                  <a:pt x="29833" y="14175"/>
                </a:lnTo>
                <a:lnTo>
                  <a:pt x="21959"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4" name="Google Shape;3944;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45" name="Google Shape;3945;p20"/>
          <p:cNvSpPr txBox="1">
            <a:spLocks noGrp="1"/>
          </p:cNvSpPr>
          <p:nvPr>
            <p:ph type="title" idx="2"/>
          </p:nvPr>
        </p:nvSpPr>
        <p:spPr>
          <a:xfrm>
            <a:off x="1101175"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46" name="Google Shape;3946;p20"/>
          <p:cNvSpPr txBox="1">
            <a:spLocks noGrp="1"/>
          </p:cNvSpPr>
          <p:nvPr>
            <p:ph type="subTitle" idx="1"/>
          </p:nvPr>
        </p:nvSpPr>
        <p:spPr>
          <a:xfrm>
            <a:off x="1101175" y="22105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47" name="Google Shape;3947;p20"/>
          <p:cNvSpPr txBox="1">
            <a:spLocks noGrp="1"/>
          </p:cNvSpPr>
          <p:nvPr>
            <p:ph type="title" idx="3"/>
          </p:nvPr>
        </p:nvSpPr>
        <p:spPr>
          <a:xfrm>
            <a:off x="3578948"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48" name="Google Shape;3948;p20"/>
          <p:cNvSpPr txBox="1">
            <a:spLocks noGrp="1"/>
          </p:cNvSpPr>
          <p:nvPr>
            <p:ph type="subTitle" idx="4"/>
          </p:nvPr>
        </p:nvSpPr>
        <p:spPr>
          <a:xfrm>
            <a:off x="3579000" y="22105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49" name="Google Shape;3949;p20"/>
          <p:cNvSpPr txBox="1">
            <a:spLocks noGrp="1"/>
          </p:cNvSpPr>
          <p:nvPr>
            <p:ph type="title" idx="5"/>
          </p:nvPr>
        </p:nvSpPr>
        <p:spPr>
          <a:xfrm>
            <a:off x="1101175"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50" name="Google Shape;3950;p20"/>
          <p:cNvSpPr txBox="1">
            <a:spLocks noGrp="1"/>
          </p:cNvSpPr>
          <p:nvPr>
            <p:ph type="subTitle" idx="6"/>
          </p:nvPr>
        </p:nvSpPr>
        <p:spPr>
          <a:xfrm>
            <a:off x="1101175" y="36439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51" name="Google Shape;3951;p20"/>
          <p:cNvSpPr txBox="1">
            <a:spLocks noGrp="1"/>
          </p:cNvSpPr>
          <p:nvPr>
            <p:ph type="title" idx="7"/>
          </p:nvPr>
        </p:nvSpPr>
        <p:spPr>
          <a:xfrm>
            <a:off x="3578948"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52" name="Google Shape;3952;p20"/>
          <p:cNvSpPr txBox="1">
            <a:spLocks noGrp="1"/>
          </p:cNvSpPr>
          <p:nvPr>
            <p:ph type="subTitle" idx="8"/>
          </p:nvPr>
        </p:nvSpPr>
        <p:spPr>
          <a:xfrm>
            <a:off x="3578947" y="36439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53" name="Google Shape;3953;p20"/>
          <p:cNvSpPr txBox="1">
            <a:spLocks noGrp="1"/>
          </p:cNvSpPr>
          <p:nvPr>
            <p:ph type="title" idx="9"/>
          </p:nvPr>
        </p:nvSpPr>
        <p:spPr>
          <a:xfrm>
            <a:off x="6056727"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54" name="Google Shape;3954;p20"/>
          <p:cNvSpPr txBox="1">
            <a:spLocks noGrp="1"/>
          </p:cNvSpPr>
          <p:nvPr>
            <p:ph type="subTitle" idx="13"/>
          </p:nvPr>
        </p:nvSpPr>
        <p:spPr>
          <a:xfrm>
            <a:off x="6056725" y="22105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55" name="Google Shape;3955;p20"/>
          <p:cNvSpPr txBox="1">
            <a:spLocks noGrp="1"/>
          </p:cNvSpPr>
          <p:nvPr>
            <p:ph type="title" idx="14"/>
          </p:nvPr>
        </p:nvSpPr>
        <p:spPr>
          <a:xfrm>
            <a:off x="6056727"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56" name="Google Shape;3956;p20"/>
          <p:cNvSpPr txBox="1">
            <a:spLocks noGrp="1"/>
          </p:cNvSpPr>
          <p:nvPr>
            <p:ph type="subTitle" idx="15"/>
          </p:nvPr>
        </p:nvSpPr>
        <p:spPr>
          <a:xfrm>
            <a:off x="6056725" y="3643950"/>
            <a:ext cx="19860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957"/>
        <p:cNvGrpSpPr/>
        <p:nvPr/>
      </p:nvGrpSpPr>
      <p:grpSpPr>
        <a:xfrm>
          <a:off x="0" y="0"/>
          <a:ext cx="0" cy="0"/>
          <a:chOff x="0" y="0"/>
          <a:chExt cx="0" cy="0"/>
        </a:xfrm>
      </p:grpSpPr>
      <p:grpSp>
        <p:nvGrpSpPr>
          <p:cNvPr id="3958" name="Google Shape;3958;p21"/>
          <p:cNvGrpSpPr/>
          <p:nvPr/>
        </p:nvGrpSpPr>
        <p:grpSpPr>
          <a:xfrm>
            <a:off x="74" y="63"/>
            <a:ext cx="9144153" cy="5143512"/>
            <a:chOff x="4263926" y="3811300"/>
            <a:chExt cx="2189272" cy="1231448"/>
          </a:xfrm>
        </p:grpSpPr>
        <p:sp>
          <p:nvSpPr>
            <p:cNvPr id="3959" name="Google Shape;3959;p21"/>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0" name="Google Shape;3960;p21"/>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1" name="Google Shape;3961;p21"/>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2" name="Google Shape;3962;p21"/>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3" name="Google Shape;3963;p21"/>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4" name="Google Shape;3964;p21"/>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5" name="Google Shape;3965;p21"/>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6" name="Google Shape;3966;p21"/>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7" name="Google Shape;3967;p21"/>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8" name="Google Shape;3968;p21"/>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9" name="Google Shape;3969;p21"/>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0" name="Google Shape;3970;p21"/>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1" name="Google Shape;3971;p21"/>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2" name="Google Shape;3972;p21"/>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3" name="Google Shape;3973;p21"/>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4" name="Google Shape;3974;p21"/>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5" name="Google Shape;3975;p21"/>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6" name="Google Shape;3976;p21"/>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7" name="Google Shape;3977;p21"/>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8" name="Google Shape;3978;p21"/>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9" name="Google Shape;3979;p21"/>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0" name="Google Shape;3980;p21"/>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1" name="Google Shape;3981;p21"/>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2" name="Google Shape;3982;p21"/>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3" name="Google Shape;3983;p21"/>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4" name="Google Shape;3984;p21"/>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5" name="Google Shape;3985;p21"/>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6" name="Google Shape;3986;p21"/>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7" name="Google Shape;3987;p21"/>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8" name="Google Shape;3988;p21"/>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9" name="Google Shape;3989;p21"/>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0" name="Google Shape;3990;p21"/>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1" name="Google Shape;3991;p21"/>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2" name="Google Shape;3992;p21"/>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3" name="Google Shape;3993;p21"/>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4" name="Google Shape;3994;p21"/>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5" name="Google Shape;3995;p21"/>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6" name="Google Shape;3996;p21"/>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7" name="Google Shape;3997;p21"/>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8" name="Google Shape;3998;p21"/>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9" name="Google Shape;3999;p21"/>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0" name="Google Shape;4000;p21"/>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1" name="Google Shape;4001;p21"/>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2" name="Google Shape;4002;p21"/>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3" name="Google Shape;4003;p21"/>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4" name="Google Shape;4004;p21"/>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5" name="Google Shape;4005;p21"/>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6" name="Google Shape;4006;p21"/>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7" name="Google Shape;4007;p21"/>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8" name="Google Shape;4008;p21"/>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9" name="Google Shape;4009;p21"/>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0" name="Google Shape;4010;p21"/>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1" name="Google Shape;4011;p21"/>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12" name="Google Shape;4012;p21"/>
          <p:cNvGrpSpPr/>
          <p:nvPr/>
        </p:nvGrpSpPr>
        <p:grpSpPr>
          <a:xfrm flipH="1">
            <a:off x="-1832364" y="-3538555"/>
            <a:ext cx="11567753" cy="7972096"/>
            <a:chOff x="5457700" y="3883200"/>
            <a:chExt cx="1633725" cy="1125875"/>
          </a:xfrm>
        </p:grpSpPr>
        <p:sp>
          <p:nvSpPr>
            <p:cNvPr id="4013" name="Google Shape;4013;p21"/>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4" name="Google Shape;4014;p21"/>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5" name="Google Shape;4015;p21"/>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6" name="Google Shape;4016;p21"/>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7" name="Google Shape;4017;p21"/>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18" name="Google Shape;4018;p21"/>
          <p:cNvGrpSpPr/>
          <p:nvPr/>
        </p:nvGrpSpPr>
        <p:grpSpPr>
          <a:xfrm flipH="1">
            <a:off x="7833739" y="-696376"/>
            <a:ext cx="1783474" cy="1783474"/>
            <a:chOff x="3413675" y="1416350"/>
            <a:chExt cx="685925" cy="685925"/>
          </a:xfrm>
        </p:grpSpPr>
        <p:sp>
          <p:nvSpPr>
            <p:cNvPr id="4019" name="Google Shape;4019;p21"/>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0" name="Google Shape;4020;p21"/>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1" name="Google Shape;4021;p21"/>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2" name="Google Shape;4022;p21"/>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3" name="Google Shape;4023;p21"/>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4" name="Google Shape;4024;p21"/>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25" name="Google Shape;4025;p21"/>
          <p:cNvGrpSpPr/>
          <p:nvPr/>
        </p:nvGrpSpPr>
        <p:grpSpPr>
          <a:xfrm flipH="1">
            <a:off x="7906804" y="4741743"/>
            <a:ext cx="1048180" cy="245101"/>
            <a:chOff x="3504975" y="1233750"/>
            <a:chExt cx="324725" cy="75925"/>
          </a:xfrm>
        </p:grpSpPr>
        <p:sp>
          <p:nvSpPr>
            <p:cNvPr id="4026" name="Google Shape;4026;p21"/>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7" name="Google Shape;4027;p21"/>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8" name="Google Shape;4028;p21"/>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29" name="Google Shape;4029;p21"/>
          <p:cNvSpPr/>
          <p:nvPr/>
        </p:nvSpPr>
        <p:spPr>
          <a:xfrm flipH="1">
            <a:off x="-204771" y="3972921"/>
            <a:ext cx="1144411" cy="946805"/>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0" name="Google Shape;4030;p21"/>
          <p:cNvSpPr/>
          <p:nvPr/>
        </p:nvSpPr>
        <p:spPr>
          <a:xfrm flipH="1">
            <a:off x="8799118" y="2720051"/>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31" name="Google Shape;4031;p21"/>
          <p:cNvGrpSpPr/>
          <p:nvPr/>
        </p:nvGrpSpPr>
        <p:grpSpPr>
          <a:xfrm>
            <a:off x="-1362217" y="-835316"/>
            <a:ext cx="3459295" cy="3196594"/>
            <a:chOff x="407025" y="3490600"/>
            <a:chExt cx="1442575" cy="1333025"/>
          </a:xfrm>
        </p:grpSpPr>
        <p:sp>
          <p:nvSpPr>
            <p:cNvPr id="4032" name="Google Shape;4032;p21"/>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3" name="Google Shape;4033;p21"/>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4" name="Google Shape;4034;p21"/>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5" name="Google Shape;4035;p21"/>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6" name="Google Shape;4036;p21"/>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7" name="Google Shape;4037;p21"/>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38" name="Google Shape;4038;p21"/>
          <p:cNvSpPr txBox="1">
            <a:spLocks noGrp="1"/>
          </p:cNvSpPr>
          <p:nvPr>
            <p:ph type="title" hasCustomPrompt="1"/>
          </p:nvPr>
        </p:nvSpPr>
        <p:spPr>
          <a:xfrm>
            <a:off x="713100" y="2510937"/>
            <a:ext cx="2258100" cy="94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39" name="Google Shape;4039;p21"/>
          <p:cNvSpPr txBox="1">
            <a:spLocks noGrp="1"/>
          </p:cNvSpPr>
          <p:nvPr>
            <p:ph type="subTitle" idx="1"/>
          </p:nvPr>
        </p:nvSpPr>
        <p:spPr>
          <a:xfrm>
            <a:off x="713100" y="3457602"/>
            <a:ext cx="2258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4040" name="Google Shape;4040;p21"/>
          <p:cNvSpPr txBox="1">
            <a:spLocks noGrp="1"/>
          </p:cNvSpPr>
          <p:nvPr>
            <p:ph type="title" idx="2" hasCustomPrompt="1"/>
          </p:nvPr>
        </p:nvSpPr>
        <p:spPr>
          <a:xfrm>
            <a:off x="3442950" y="2510925"/>
            <a:ext cx="2258100" cy="94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41" name="Google Shape;4041;p21"/>
          <p:cNvSpPr txBox="1">
            <a:spLocks noGrp="1"/>
          </p:cNvSpPr>
          <p:nvPr>
            <p:ph type="subTitle" idx="3"/>
          </p:nvPr>
        </p:nvSpPr>
        <p:spPr>
          <a:xfrm>
            <a:off x="3442950" y="3457576"/>
            <a:ext cx="2258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4042" name="Google Shape;4042;p21"/>
          <p:cNvSpPr txBox="1">
            <a:spLocks noGrp="1"/>
          </p:cNvSpPr>
          <p:nvPr>
            <p:ph type="title" idx="4" hasCustomPrompt="1"/>
          </p:nvPr>
        </p:nvSpPr>
        <p:spPr>
          <a:xfrm>
            <a:off x="6172800" y="2510932"/>
            <a:ext cx="2258100" cy="94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43" name="Google Shape;4043;p21"/>
          <p:cNvSpPr txBox="1">
            <a:spLocks noGrp="1"/>
          </p:cNvSpPr>
          <p:nvPr>
            <p:ph type="subTitle" idx="5"/>
          </p:nvPr>
        </p:nvSpPr>
        <p:spPr>
          <a:xfrm>
            <a:off x="6172800" y="3457573"/>
            <a:ext cx="2258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0"/>
        <p:cNvGrpSpPr/>
        <p:nvPr/>
      </p:nvGrpSpPr>
      <p:grpSpPr>
        <a:xfrm>
          <a:off x="0" y="0"/>
          <a:ext cx="0" cy="0"/>
          <a:chOff x="0" y="0"/>
          <a:chExt cx="0" cy="0"/>
        </a:xfrm>
      </p:grpSpPr>
      <p:grpSp>
        <p:nvGrpSpPr>
          <p:cNvPr id="411" name="Google Shape;411;p3"/>
          <p:cNvGrpSpPr/>
          <p:nvPr/>
        </p:nvGrpSpPr>
        <p:grpSpPr>
          <a:xfrm>
            <a:off x="74" y="63"/>
            <a:ext cx="9144153" cy="5143512"/>
            <a:chOff x="4263926" y="3811300"/>
            <a:chExt cx="2189272" cy="1231448"/>
          </a:xfrm>
        </p:grpSpPr>
        <p:sp>
          <p:nvSpPr>
            <p:cNvPr id="412" name="Google Shape;412;p3"/>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 name="Google Shape;415;p3"/>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416;p3"/>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 name="Google Shape;417;p3"/>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 name="Google Shape;418;p3"/>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 name="Google Shape;419;p3"/>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 name="Google Shape;420;p3"/>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3"/>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 name="Google Shape;422;p3"/>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 name="Google Shape;423;p3"/>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424;p3"/>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 name="Google Shape;425;p3"/>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 name="Google Shape;426;p3"/>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 name="Google Shape;427;p3"/>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 name="Google Shape;428;p3"/>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 name="Google Shape;429;p3"/>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 name="Google Shape;430;p3"/>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 name="Google Shape;431;p3"/>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 name="Google Shape;432;p3"/>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 name="Google Shape;433;p3"/>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 name="Google Shape;434;p3"/>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 name="Google Shape;435;p3"/>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 name="Google Shape;436;p3"/>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 name="Google Shape;437;p3"/>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 name="Google Shape;438;p3"/>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 name="Google Shape;439;p3"/>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 name="Google Shape;440;p3"/>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 name="Google Shape;441;p3"/>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 name="Google Shape;442;p3"/>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 name="Google Shape;443;p3"/>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 name="Google Shape;444;p3"/>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 name="Google Shape;445;p3"/>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 name="Google Shape;446;p3"/>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3"/>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 name="Google Shape;448;p3"/>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 name="Google Shape;449;p3"/>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 name="Google Shape;450;p3"/>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 name="Google Shape;451;p3"/>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 name="Google Shape;452;p3"/>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453;p3"/>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3"/>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 name="Google Shape;455;p3"/>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3"/>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3"/>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 name="Google Shape;458;p3"/>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 name="Google Shape;459;p3"/>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 name="Google Shape;460;p3"/>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3"/>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 name="Google Shape;462;p3"/>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 name="Google Shape;463;p3"/>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 name="Google Shape;464;p3"/>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5" name="Google Shape;465;p3"/>
          <p:cNvGrpSpPr/>
          <p:nvPr/>
        </p:nvGrpSpPr>
        <p:grpSpPr>
          <a:xfrm flipH="1">
            <a:off x="247783" y="626180"/>
            <a:ext cx="9834790" cy="6880156"/>
            <a:chOff x="2056725" y="3456925"/>
            <a:chExt cx="1804350" cy="1262275"/>
          </a:xfrm>
        </p:grpSpPr>
        <p:sp>
          <p:nvSpPr>
            <p:cNvPr id="466" name="Google Shape;466;p3"/>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 name="Google Shape;467;p3"/>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 name="Google Shape;468;p3"/>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 name="Google Shape;469;p3"/>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 name="Google Shape;470;p3"/>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71" name="Google Shape;471;p3"/>
          <p:cNvGrpSpPr/>
          <p:nvPr/>
        </p:nvGrpSpPr>
        <p:grpSpPr>
          <a:xfrm>
            <a:off x="-829289" y="-6567380"/>
            <a:ext cx="11567753" cy="7972096"/>
            <a:chOff x="5457700" y="3883200"/>
            <a:chExt cx="1633725" cy="1125875"/>
          </a:xfrm>
        </p:grpSpPr>
        <p:sp>
          <p:nvSpPr>
            <p:cNvPr id="472" name="Google Shape;472;p3"/>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 name="Google Shape;473;p3"/>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 name="Google Shape;474;p3"/>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 name="Google Shape;475;p3"/>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 name="Google Shape;476;p3"/>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77" name="Google Shape;477;p3"/>
          <p:cNvGrpSpPr/>
          <p:nvPr/>
        </p:nvGrpSpPr>
        <p:grpSpPr>
          <a:xfrm>
            <a:off x="-3159408" y="-1622504"/>
            <a:ext cx="5958123" cy="5505660"/>
            <a:chOff x="407025" y="3490600"/>
            <a:chExt cx="1442575" cy="1333025"/>
          </a:xfrm>
        </p:grpSpPr>
        <p:sp>
          <p:nvSpPr>
            <p:cNvPr id="478" name="Google Shape;478;p3"/>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 name="Google Shape;479;p3"/>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 name="Google Shape;480;p3"/>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 name="Google Shape;481;p3"/>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 name="Google Shape;482;p3"/>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 name="Google Shape;483;p3"/>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84" name="Google Shape;484;p3"/>
          <p:cNvSpPr/>
          <p:nvPr/>
        </p:nvSpPr>
        <p:spPr>
          <a:xfrm>
            <a:off x="-135928" y="362622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 name="Google Shape;485;p3"/>
          <p:cNvSpPr/>
          <p:nvPr/>
        </p:nvSpPr>
        <p:spPr>
          <a:xfrm rot="1845688">
            <a:off x="98755" y="4168552"/>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 name="Google Shape;486;p3"/>
          <p:cNvSpPr/>
          <p:nvPr/>
        </p:nvSpPr>
        <p:spPr>
          <a:xfrm flipH="1">
            <a:off x="4203310" y="437457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87" name="Google Shape;487;p3"/>
          <p:cNvGrpSpPr/>
          <p:nvPr/>
        </p:nvGrpSpPr>
        <p:grpSpPr>
          <a:xfrm>
            <a:off x="7906817" y="416855"/>
            <a:ext cx="1048180" cy="245101"/>
            <a:chOff x="3504975" y="1233750"/>
            <a:chExt cx="324725" cy="75925"/>
          </a:xfrm>
        </p:grpSpPr>
        <p:sp>
          <p:nvSpPr>
            <p:cNvPr id="488" name="Google Shape;488;p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 name="Google Shape;490;p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1" name="Google Shape;491;p3"/>
          <p:cNvGrpSpPr/>
          <p:nvPr/>
        </p:nvGrpSpPr>
        <p:grpSpPr>
          <a:xfrm>
            <a:off x="3994623" y="-191305"/>
            <a:ext cx="6432293" cy="6055903"/>
            <a:chOff x="5187775" y="635000"/>
            <a:chExt cx="1791825" cy="1686975"/>
          </a:xfrm>
        </p:grpSpPr>
        <p:sp>
          <p:nvSpPr>
            <p:cNvPr id="492" name="Google Shape;492;p3"/>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 name="Google Shape;493;p3"/>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 name="Google Shape;494;p3"/>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 name="Google Shape;495;p3"/>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 name="Google Shape;496;p3"/>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497;p3"/>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 name="Google Shape;498;p3"/>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 name="Google Shape;499;p3"/>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 name="Google Shape;500;p3"/>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501;p3"/>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 name="Google Shape;502;p3"/>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503;p3"/>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3"/>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3"/>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 name="Google Shape;506;p3"/>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 name="Google Shape;507;p3"/>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3"/>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509;p3"/>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 name="Google Shape;510;p3"/>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 name="Google Shape;511;p3"/>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 name="Google Shape;512;p3"/>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 name="Google Shape;513;p3"/>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 name="Google Shape;514;p3"/>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 name="Google Shape;515;p3"/>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 name="Google Shape;516;p3"/>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 name="Google Shape;517;p3"/>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 name="Google Shape;518;p3"/>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 name="Google Shape;519;p3"/>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 name="Google Shape;520;p3"/>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 name="Google Shape;521;p3"/>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 name="Google Shape;522;p3"/>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 name="Google Shape;523;p3"/>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 name="Google Shape;524;p3"/>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 name="Google Shape;525;p3"/>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 name="Google Shape;526;p3"/>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 name="Google Shape;527;p3"/>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 name="Google Shape;528;p3"/>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 name="Google Shape;529;p3"/>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 name="Google Shape;530;p3"/>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531;p3"/>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 name="Google Shape;532;p3"/>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 name="Google Shape;533;p3"/>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 name="Google Shape;534;p3"/>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 name="Google Shape;535;p3"/>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 name="Google Shape;536;p3"/>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 name="Google Shape;537;p3"/>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 name="Google Shape;538;p3"/>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539;p3"/>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 name="Google Shape;540;p3"/>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 name="Google Shape;541;p3"/>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3"/>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543;p3"/>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 name="Google Shape;544;p3"/>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545;p3"/>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 name="Google Shape;546;p3"/>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 name="Google Shape;547;p3"/>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 name="Google Shape;548;p3"/>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3"/>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 name="Google Shape;550;p3"/>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551;p3"/>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 name="Google Shape;552;p3"/>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553;p3"/>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 name="Google Shape;554;p3"/>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3"/>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3"/>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557;p3"/>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 name="Google Shape;558;p3"/>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559;p3"/>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3"/>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3"/>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3"/>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563;p3"/>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 name="Google Shape;564;p3"/>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3"/>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 name="Google Shape;566;p3"/>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3"/>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3"/>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 name="Google Shape;570;p3"/>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 name="Google Shape;571;p3"/>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 name="Google Shape;572;p3"/>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 name="Google Shape;573;p3"/>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 name="Google Shape;574;p3"/>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 name="Google Shape;575;p3"/>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 name="Google Shape;576;p3"/>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 name="Google Shape;577;p3"/>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 name="Google Shape;578;p3"/>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 name="Google Shape;579;p3"/>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 name="Google Shape;580;p3"/>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581;p3"/>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 name="Google Shape;582;p3"/>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 name="Google Shape;583;p3"/>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 name="Google Shape;584;p3"/>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 name="Google Shape;585;p3"/>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 name="Google Shape;586;p3"/>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 name="Google Shape;587;p3"/>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 name="Google Shape;588;p3"/>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 name="Google Shape;589;p3"/>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 name="Google Shape;590;p3"/>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 name="Google Shape;591;p3"/>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 name="Google Shape;592;p3"/>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 name="Google Shape;593;p3"/>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 name="Google Shape;594;p3"/>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 name="Google Shape;595;p3"/>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 name="Google Shape;596;p3"/>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 name="Google Shape;597;p3"/>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 name="Google Shape;598;p3"/>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 name="Google Shape;599;p3"/>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 name="Google Shape;600;p3"/>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3"/>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3"/>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 name="Google Shape;603;p3"/>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3"/>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605;p3"/>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 name="Google Shape;606;p3"/>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3"/>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3"/>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3"/>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 name="Google Shape;610;p3"/>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 name="Google Shape;611;p3"/>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 name="Google Shape;612;p3"/>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613;p3"/>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 name="Google Shape;614;p3"/>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 name="Google Shape;615;p3"/>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 name="Google Shape;616;p3"/>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617;p3"/>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 name="Google Shape;618;p3"/>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 name="Google Shape;619;p3"/>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 name="Google Shape;620;p3"/>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 name="Google Shape;621;p3"/>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 name="Google Shape;622;p3"/>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 name="Google Shape;623;p3"/>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 name="Google Shape;624;p3"/>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 name="Google Shape;625;p3"/>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 name="Google Shape;626;p3"/>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 name="Google Shape;627;p3"/>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 name="Google Shape;628;p3"/>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 name="Google Shape;629;p3"/>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 name="Google Shape;630;p3"/>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 name="Google Shape;631;p3"/>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 name="Google Shape;632;p3"/>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633;p3"/>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 name="Google Shape;634;p3"/>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3"/>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 name="Google Shape;636;p3"/>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 name="Google Shape;637;p3"/>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 name="Google Shape;638;p3"/>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 name="Google Shape;639;p3"/>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 name="Google Shape;640;p3"/>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 name="Google Shape;641;p3"/>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 name="Google Shape;642;p3"/>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 name="Google Shape;643;p3"/>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 name="Google Shape;644;p3"/>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 name="Google Shape;645;p3"/>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 name="Google Shape;646;p3"/>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 name="Google Shape;647;p3"/>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 name="Google Shape;648;p3"/>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 name="Google Shape;649;p3"/>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 name="Google Shape;650;p3"/>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 name="Google Shape;651;p3"/>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 name="Google Shape;652;p3"/>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 name="Google Shape;653;p3"/>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 name="Google Shape;654;p3"/>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 name="Google Shape;655;p3"/>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 name="Google Shape;656;p3"/>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 name="Google Shape;657;p3"/>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 name="Google Shape;658;p3"/>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 name="Google Shape;659;p3"/>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 name="Google Shape;660;p3"/>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 name="Google Shape;661;p3"/>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 name="Google Shape;662;p3"/>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 name="Google Shape;663;p3"/>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 name="Google Shape;664;p3"/>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 name="Google Shape;665;p3"/>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 name="Google Shape;666;p3"/>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 name="Google Shape;667;p3"/>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 name="Google Shape;668;p3"/>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 name="Google Shape;669;p3"/>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 name="Google Shape;670;p3"/>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3"/>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3"/>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673;p3"/>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 name="Google Shape;674;p3"/>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 name="Google Shape;675;p3"/>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 name="Google Shape;676;p3"/>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 name="Google Shape;677;p3"/>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 name="Google Shape;678;p3"/>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679;p3"/>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 name="Google Shape;680;p3"/>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 name="Google Shape;681;p3"/>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 name="Google Shape;682;p3"/>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 name="Google Shape;683;p3"/>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 name="Google Shape;684;p3"/>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 name="Google Shape;685;p3"/>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 name="Google Shape;686;p3"/>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 name="Google Shape;687;p3"/>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 name="Google Shape;688;p3"/>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 name="Google Shape;689;p3"/>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 name="Google Shape;690;p3"/>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 name="Google Shape;691;p3"/>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 name="Google Shape;692;p3"/>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 name="Google Shape;693;p3"/>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 name="Google Shape;694;p3"/>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 name="Google Shape;695;p3"/>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 name="Google Shape;696;p3"/>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 name="Google Shape;697;p3"/>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 name="Google Shape;698;p3"/>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 name="Google Shape;699;p3"/>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 name="Google Shape;700;p3"/>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 name="Google Shape;701;p3"/>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 name="Google Shape;702;p3"/>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 name="Google Shape;703;p3"/>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 name="Google Shape;704;p3"/>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 name="Google Shape;705;p3"/>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 name="Google Shape;706;p3"/>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 name="Google Shape;707;p3"/>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 name="Google Shape;708;p3"/>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 name="Google Shape;709;p3"/>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 name="Google Shape;710;p3"/>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 name="Google Shape;711;p3"/>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712;p3"/>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 name="Google Shape;713;p3"/>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 name="Google Shape;714;p3"/>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 name="Google Shape;715;p3"/>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3"/>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 name="Google Shape;717;p3"/>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 name="Google Shape;718;p3"/>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 name="Google Shape;719;p3"/>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 name="Google Shape;720;p3"/>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 name="Google Shape;721;p3"/>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722;p3"/>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723;p3"/>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 name="Google Shape;724;p3"/>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 name="Google Shape;725;p3"/>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726;p3"/>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 name="Google Shape;727;p3"/>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 name="Google Shape;728;p3"/>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 name="Google Shape;729;p3"/>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 name="Google Shape;730;p3"/>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 name="Google Shape;731;p3"/>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 name="Google Shape;732;p3"/>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 name="Google Shape;733;p3"/>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734;p3"/>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735;p3"/>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736;p3"/>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 name="Google Shape;737;p3"/>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 name="Google Shape;738;p3"/>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 name="Google Shape;739;p3"/>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 name="Google Shape;740;p3"/>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 name="Google Shape;741;p3"/>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 name="Google Shape;742;p3"/>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 name="Google Shape;743;p3"/>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 name="Google Shape;744;p3"/>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 name="Google Shape;745;p3"/>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 name="Google Shape;746;p3"/>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 name="Google Shape;747;p3"/>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 name="Google Shape;748;p3"/>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 name="Google Shape;749;p3"/>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750;p3"/>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 name="Google Shape;751;p3"/>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752;p3"/>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 name="Google Shape;753;p3"/>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 name="Google Shape;754;p3"/>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 name="Google Shape;755;p3"/>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756;p3"/>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 name="Google Shape;757;p3"/>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 name="Google Shape;758;p3"/>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 name="Google Shape;759;p3"/>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760;p3"/>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 name="Google Shape;761;p3"/>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 name="Google Shape;762;p3"/>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 name="Google Shape;763;p3"/>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764;p3"/>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 name="Google Shape;765;p3"/>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 name="Google Shape;766;p3"/>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 name="Google Shape;767;p3"/>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 name="Google Shape;768;p3"/>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 name="Google Shape;769;p3"/>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770;p3"/>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771;p3"/>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772;p3"/>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 name="Google Shape;773;p3"/>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 name="Google Shape;774;p3"/>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775;p3"/>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 name="Google Shape;776;p3"/>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 name="Google Shape;777;p3"/>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 name="Google Shape;778;p3"/>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 name="Google Shape;779;p3"/>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780;p3"/>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3"/>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3"/>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3"/>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 name="Google Shape;784;p3"/>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3"/>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3"/>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787;p3"/>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 name="Google Shape;788;p3"/>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 name="Google Shape;789;p3"/>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 name="Google Shape;790;p3"/>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 name="Google Shape;791;p3"/>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 name="Google Shape;792;p3"/>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 name="Google Shape;793;p3"/>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4" name="Google Shape;794;p3"/>
          <p:cNvGrpSpPr/>
          <p:nvPr/>
        </p:nvGrpSpPr>
        <p:grpSpPr>
          <a:xfrm>
            <a:off x="3476442" y="-948130"/>
            <a:ext cx="2352860" cy="2352860"/>
            <a:chOff x="3413675" y="1416350"/>
            <a:chExt cx="685925" cy="685925"/>
          </a:xfrm>
        </p:grpSpPr>
        <p:sp>
          <p:nvSpPr>
            <p:cNvPr id="795" name="Google Shape;795;p3"/>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 name="Google Shape;796;p3"/>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797;p3"/>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 name="Google Shape;798;p3"/>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799;p3"/>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 name="Google Shape;800;p3"/>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01" name="Google Shape;801;p3"/>
          <p:cNvSpPr txBox="1">
            <a:spLocks noGrp="1"/>
          </p:cNvSpPr>
          <p:nvPr>
            <p:ph type="title"/>
          </p:nvPr>
        </p:nvSpPr>
        <p:spPr>
          <a:xfrm>
            <a:off x="1106900" y="1868900"/>
            <a:ext cx="3852000" cy="1862400"/>
          </a:xfrm>
          <a:prstGeom prst="rect">
            <a:avLst/>
          </a:prstGeom>
        </p:spPr>
        <p:txBody>
          <a:bodyPr spcFirstLastPara="1" wrap="square" lIns="91425" tIns="91425" rIns="91425" bIns="91425" anchor="ctr" anchorCtr="0">
            <a:noAutofit/>
          </a:bodyPr>
          <a:lstStyle>
            <a:lvl1pPr lvl="0" algn="l">
              <a:spcBef>
                <a:spcPts val="0"/>
              </a:spcBef>
              <a:spcAft>
                <a:spcPts val="0"/>
              </a:spcAft>
              <a:buClr>
                <a:schemeClr val="lt2"/>
              </a:buClr>
              <a:buSzPts val="3600"/>
              <a:buNone/>
              <a:defRPr sz="5500">
                <a:solidFill>
                  <a:schemeClr val="lt2"/>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802" name="Google Shape;802;p3"/>
          <p:cNvSpPr txBox="1">
            <a:spLocks noGrp="1"/>
          </p:cNvSpPr>
          <p:nvPr>
            <p:ph type="title" idx="2" hasCustomPrompt="1"/>
          </p:nvPr>
        </p:nvSpPr>
        <p:spPr>
          <a:xfrm>
            <a:off x="1106900" y="896600"/>
            <a:ext cx="1251900" cy="972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03" name="Google Shape;803;p3"/>
          <p:cNvSpPr txBox="1">
            <a:spLocks noGrp="1"/>
          </p:cNvSpPr>
          <p:nvPr>
            <p:ph type="subTitle" idx="1"/>
          </p:nvPr>
        </p:nvSpPr>
        <p:spPr>
          <a:xfrm>
            <a:off x="1106900" y="3731500"/>
            <a:ext cx="3852000" cy="51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4044"/>
        <p:cNvGrpSpPr/>
        <p:nvPr/>
      </p:nvGrpSpPr>
      <p:grpSpPr>
        <a:xfrm>
          <a:off x="0" y="0"/>
          <a:ext cx="0" cy="0"/>
          <a:chOff x="0" y="0"/>
          <a:chExt cx="0" cy="0"/>
        </a:xfrm>
      </p:grpSpPr>
      <p:grpSp>
        <p:nvGrpSpPr>
          <p:cNvPr id="4045" name="Google Shape;4045;p22"/>
          <p:cNvGrpSpPr/>
          <p:nvPr/>
        </p:nvGrpSpPr>
        <p:grpSpPr>
          <a:xfrm>
            <a:off x="74" y="63"/>
            <a:ext cx="9144153" cy="5143512"/>
            <a:chOff x="4263926" y="3811300"/>
            <a:chExt cx="2189272" cy="1231448"/>
          </a:xfrm>
        </p:grpSpPr>
        <p:sp>
          <p:nvSpPr>
            <p:cNvPr id="4046" name="Google Shape;4046;p22"/>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7" name="Google Shape;4047;p22"/>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8" name="Google Shape;4048;p22"/>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9" name="Google Shape;4049;p22"/>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0" name="Google Shape;4050;p22"/>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1" name="Google Shape;4051;p22"/>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2" name="Google Shape;4052;p22"/>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3" name="Google Shape;4053;p22"/>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4" name="Google Shape;4054;p22"/>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5" name="Google Shape;4055;p22"/>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6" name="Google Shape;4056;p22"/>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7" name="Google Shape;4057;p22"/>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8" name="Google Shape;4058;p22"/>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9" name="Google Shape;4059;p22"/>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0" name="Google Shape;4060;p22"/>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1" name="Google Shape;4061;p22"/>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2" name="Google Shape;4062;p22"/>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3" name="Google Shape;4063;p22"/>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4" name="Google Shape;4064;p22"/>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5" name="Google Shape;4065;p22"/>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6" name="Google Shape;4066;p22"/>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7" name="Google Shape;4067;p22"/>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8" name="Google Shape;4068;p22"/>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9" name="Google Shape;4069;p22"/>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0" name="Google Shape;4070;p22"/>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1" name="Google Shape;4071;p22"/>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2" name="Google Shape;4072;p22"/>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3" name="Google Shape;4073;p22"/>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4" name="Google Shape;4074;p22"/>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5" name="Google Shape;4075;p22"/>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6" name="Google Shape;4076;p22"/>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7" name="Google Shape;4077;p22"/>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8" name="Google Shape;4078;p22"/>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9" name="Google Shape;4079;p22"/>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0" name="Google Shape;4080;p22"/>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1" name="Google Shape;4081;p22"/>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2" name="Google Shape;4082;p22"/>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3" name="Google Shape;4083;p22"/>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4" name="Google Shape;4084;p22"/>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5" name="Google Shape;4085;p22"/>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6" name="Google Shape;4086;p22"/>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7" name="Google Shape;4087;p22"/>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8" name="Google Shape;4088;p22"/>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9" name="Google Shape;4089;p22"/>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0" name="Google Shape;4090;p22"/>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1" name="Google Shape;4091;p22"/>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2" name="Google Shape;4092;p22"/>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3" name="Google Shape;4093;p22"/>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4" name="Google Shape;4094;p22"/>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5" name="Google Shape;4095;p22"/>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6" name="Google Shape;4096;p22"/>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7" name="Google Shape;4097;p22"/>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8" name="Google Shape;4098;p22"/>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99" name="Google Shape;4099;p22"/>
          <p:cNvGrpSpPr/>
          <p:nvPr/>
        </p:nvGrpSpPr>
        <p:grpSpPr>
          <a:xfrm rot="10800000">
            <a:off x="-589742" y="-406995"/>
            <a:ext cx="9834790" cy="6880156"/>
            <a:chOff x="2056725" y="3456925"/>
            <a:chExt cx="1804350" cy="1262275"/>
          </a:xfrm>
        </p:grpSpPr>
        <p:sp>
          <p:nvSpPr>
            <p:cNvPr id="4100" name="Google Shape;4100;p22"/>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1" name="Google Shape;4101;p22"/>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2" name="Google Shape;4102;p22"/>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3" name="Google Shape;4103;p22"/>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4" name="Google Shape;4104;p22"/>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05" name="Google Shape;4105;p22"/>
          <p:cNvGrpSpPr/>
          <p:nvPr/>
        </p:nvGrpSpPr>
        <p:grpSpPr>
          <a:xfrm>
            <a:off x="-589739" y="-296850"/>
            <a:ext cx="1390987" cy="1390987"/>
            <a:chOff x="3413675" y="1416350"/>
            <a:chExt cx="685925" cy="685925"/>
          </a:xfrm>
        </p:grpSpPr>
        <p:sp>
          <p:nvSpPr>
            <p:cNvPr id="4106" name="Google Shape;4106;p22"/>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7" name="Google Shape;4107;p22"/>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8" name="Google Shape;4108;p22"/>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9" name="Google Shape;4109;p22"/>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0" name="Google Shape;4110;p22"/>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1" name="Google Shape;4111;p22"/>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12" name="Google Shape;4112;p22"/>
          <p:cNvGrpSpPr/>
          <p:nvPr/>
        </p:nvGrpSpPr>
        <p:grpSpPr>
          <a:xfrm>
            <a:off x="7168411" y="3005809"/>
            <a:ext cx="3459295" cy="3196594"/>
            <a:chOff x="407025" y="3490600"/>
            <a:chExt cx="1442575" cy="1333025"/>
          </a:xfrm>
        </p:grpSpPr>
        <p:sp>
          <p:nvSpPr>
            <p:cNvPr id="4113" name="Google Shape;4113;p22"/>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4" name="Google Shape;4114;p22"/>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5" name="Google Shape;4115;p22"/>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6" name="Google Shape;4116;p22"/>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7" name="Google Shape;4117;p22"/>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8" name="Google Shape;4118;p22"/>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19" name="Google Shape;4119;p22"/>
          <p:cNvGrpSpPr/>
          <p:nvPr/>
        </p:nvGrpSpPr>
        <p:grpSpPr>
          <a:xfrm>
            <a:off x="189005" y="4741743"/>
            <a:ext cx="1048180" cy="245101"/>
            <a:chOff x="3504975" y="1233750"/>
            <a:chExt cx="324725" cy="75925"/>
          </a:xfrm>
        </p:grpSpPr>
        <p:sp>
          <p:nvSpPr>
            <p:cNvPr id="4120" name="Google Shape;4120;p22"/>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1" name="Google Shape;4121;p22"/>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2" name="Google Shape;4122;p22"/>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123" name="Google Shape;4123;p22"/>
          <p:cNvSpPr/>
          <p:nvPr/>
        </p:nvSpPr>
        <p:spPr>
          <a:xfrm rot="6594455">
            <a:off x="8534907" y="-273937"/>
            <a:ext cx="1756897" cy="1453532"/>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4" name="Google Shape;4124;p22"/>
          <p:cNvSpPr/>
          <p:nvPr/>
        </p:nvSpPr>
        <p:spPr>
          <a:xfrm rot="668766">
            <a:off x="-839511" y="2162734"/>
            <a:ext cx="1228875" cy="1016684"/>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5" name="Google Shape;4125;p2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4126"/>
        <p:cNvGrpSpPr/>
        <p:nvPr/>
      </p:nvGrpSpPr>
      <p:grpSpPr>
        <a:xfrm>
          <a:off x="0" y="0"/>
          <a:ext cx="0" cy="0"/>
          <a:chOff x="0" y="0"/>
          <a:chExt cx="0" cy="0"/>
        </a:xfrm>
      </p:grpSpPr>
      <p:grpSp>
        <p:nvGrpSpPr>
          <p:cNvPr id="4127" name="Google Shape;4127;p23"/>
          <p:cNvGrpSpPr/>
          <p:nvPr/>
        </p:nvGrpSpPr>
        <p:grpSpPr>
          <a:xfrm>
            <a:off x="74" y="63"/>
            <a:ext cx="9144153" cy="5143512"/>
            <a:chOff x="4263926" y="3811300"/>
            <a:chExt cx="2189272" cy="1231448"/>
          </a:xfrm>
        </p:grpSpPr>
        <p:sp>
          <p:nvSpPr>
            <p:cNvPr id="4128" name="Google Shape;4128;p23"/>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9" name="Google Shape;4129;p23"/>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0" name="Google Shape;4130;p23"/>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1" name="Google Shape;4131;p23"/>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2" name="Google Shape;4132;p23"/>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3" name="Google Shape;4133;p23"/>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4" name="Google Shape;4134;p23"/>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5" name="Google Shape;4135;p23"/>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6" name="Google Shape;4136;p23"/>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7" name="Google Shape;4137;p23"/>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8" name="Google Shape;4138;p23"/>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9" name="Google Shape;4139;p23"/>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0" name="Google Shape;4140;p23"/>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1" name="Google Shape;4141;p23"/>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2" name="Google Shape;4142;p23"/>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3" name="Google Shape;4143;p23"/>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4" name="Google Shape;4144;p23"/>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5" name="Google Shape;4145;p23"/>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6" name="Google Shape;4146;p23"/>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7" name="Google Shape;4147;p23"/>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8" name="Google Shape;4148;p23"/>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9" name="Google Shape;4149;p23"/>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0" name="Google Shape;4150;p23"/>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1" name="Google Shape;4151;p23"/>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2" name="Google Shape;4152;p23"/>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3" name="Google Shape;4153;p23"/>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4" name="Google Shape;4154;p23"/>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5" name="Google Shape;4155;p23"/>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6" name="Google Shape;4156;p23"/>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7" name="Google Shape;4157;p23"/>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8" name="Google Shape;4158;p23"/>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9" name="Google Shape;4159;p23"/>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0" name="Google Shape;4160;p23"/>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1" name="Google Shape;4161;p23"/>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2" name="Google Shape;4162;p23"/>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3" name="Google Shape;4163;p23"/>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4" name="Google Shape;4164;p23"/>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5" name="Google Shape;4165;p23"/>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6" name="Google Shape;4166;p23"/>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7" name="Google Shape;4167;p23"/>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8" name="Google Shape;4168;p23"/>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9" name="Google Shape;4169;p23"/>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0" name="Google Shape;4170;p23"/>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1" name="Google Shape;4171;p23"/>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2" name="Google Shape;4172;p23"/>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3" name="Google Shape;4173;p23"/>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4" name="Google Shape;4174;p23"/>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5" name="Google Shape;4175;p23"/>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6" name="Google Shape;4176;p23"/>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7" name="Google Shape;4177;p23"/>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8" name="Google Shape;4178;p23"/>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9" name="Google Shape;4179;p23"/>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0" name="Google Shape;4180;p23"/>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81" name="Google Shape;4181;p23"/>
          <p:cNvGrpSpPr/>
          <p:nvPr/>
        </p:nvGrpSpPr>
        <p:grpSpPr>
          <a:xfrm rot="10800000">
            <a:off x="-589742" y="-406995"/>
            <a:ext cx="9834790" cy="6880156"/>
            <a:chOff x="2056725" y="3456925"/>
            <a:chExt cx="1804350" cy="1262275"/>
          </a:xfrm>
        </p:grpSpPr>
        <p:sp>
          <p:nvSpPr>
            <p:cNvPr id="4182" name="Google Shape;4182;p23"/>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3" name="Google Shape;4183;p23"/>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4" name="Google Shape;4184;p23"/>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5" name="Google Shape;4185;p23"/>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6" name="Google Shape;4186;p23"/>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87" name="Google Shape;4187;p23"/>
          <p:cNvGrpSpPr/>
          <p:nvPr/>
        </p:nvGrpSpPr>
        <p:grpSpPr>
          <a:xfrm>
            <a:off x="7945436" y="3908600"/>
            <a:ext cx="1390987" cy="1390987"/>
            <a:chOff x="3413675" y="1416350"/>
            <a:chExt cx="685925" cy="685925"/>
          </a:xfrm>
        </p:grpSpPr>
        <p:sp>
          <p:nvSpPr>
            <p:cNvPr id="4188" name="Google Shape;4188;p23"/>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9" name="Google Shape;4189;p23"/>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0" name="Google Shape;4190;p23"/>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1" name="Google Shape;4191;p23"/>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2" name="Google Shape;4192;p23"/>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3" name="Google Shape;4193;p23"/>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94" name="Google Shape;4194;p23"/>
          <p:cNvGrpSpPr/>
          <p:nvPr/>
        </p:nvGrpSpPr>
        <p:grpSpPr>
          <a:xfrm>
            <a:off x="-1954714" y="-1145466"/>
            <a:ext cx="3459295" cy="3196594"/>
            <a:chOff x="407025" y="3490600"/>
            <a:chExt cx="1442575" cy="1333025"/>
          </a:xfrm>
        </p:grpSpPr>
        <p:sp>
          <p:nvSpPr>
            <p:cNvPr id="4195" name="Google Shape;4195;p23"/>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6" name="Google Shape;4196;p23"/>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7" name="Google Shape;4197;p23"/>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8" name="Google Shape;4198;p23"/>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9" name="Google Shape;4199;p23"/>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0" name="Google Shape;4200;p23"/>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201" name="Google Shape;4201;p23"/>
          <p:cNvGrpSpPr/>
          <p:nvPr/>
        </p:nvGrpSpPr>
        <p:grpSpPr>
          <a:xfrm>
            <a:off x="189005" y="4741743"/>
            <a:ext cx="1048180" cy="245101"/>
            <a:chOff x="3504975" y="1233750"/>
            <a:chExt cx="324725" cy="75925"/>
          </a:xfrm>
        </p:grpSpPr>
        <p:sp>
          <p:nvSpPr>
            <p:cNvPr id="4202" name="Google Shape;4202;p2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3" name="Google Shape;4203;p2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4" name="Google Shape;4204;p2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05" name="Google Shape;4205;p2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206" name="Google Shape;4206;p23"/>
          <p:cNvGrpSpPr/>
          <p:nvPr/>
        </p:nvGrpSpPr>
        <p:grpSpPr>
          <a:xfrm flipH="1">
            <a:off x="7906811" y="416855"/>
            <a:ext cx="1048180" cy="245101"/>
            <a:chOff x="3504975" y="1233750"/>
            <a:chExt cx="324725" cy="75925"/>
          </a:xfrm>
        </p:grpSpPr>
        <p:sp>
          <p:nvSpPr>
            <p:cNvPr id="4207" name="Google Shape;4207;p2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8" name="Google Shape;4208;p2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9" name="Google Shape;4209;p2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4210"/>
        <p:cNvGrpSpPr/>
        <p:nvPr/>
      </p:nvGrpSpPr>
      <p:grpSpPr>
        <a:xfrm>
          <a:off x="0" y="0"/>
          <a:ext cx="0" cy="0"/>
          <a:chOff x="0" y="0"/>
          <a:chExt cx="0" cy="0"/>
        </a:xfrm>
      </p:grpSpPr>
      <p:grpSp>
        <p:nvGrpSpPr>
          <p:cNvPr id="4211" name="Google Shape;4211;p24"/>
          <p:cNvGrpSpPr/>
          <p:nvPr/>
        </p:nvGrpSpPr>
        <p:grpSpPr>
          <a:xfrm>
            <a:off x="74" y="63"/>
            <a:ext cx="9144153" cy="5143512"/>
            <a:chOff x="4263926" y="3811300"/>
            <a:chExt cx="2189272" cy="1231448"/>
          </a:xfrm>
        </p:grpSpPr>
        <p:sp>
          <p:nvSpPr>
            <p:cNvPr id="4212" name="Google Shape;4212;p24"/>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3" name="Google Shape;4213;p24"/>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4" name="Google Shape;4214;p24"/>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5" name="Google Shape;4215;p24"/>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6" name="Google Shape;4216;p24"/>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7" name="Google Shape;4217;p24"/>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8" name="Google Shape;4218;p24"/>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9" name="Google Shape;4219;p24"/>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0" name="Google Shape;4220;p24"/>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1" name="Google Shape;4221;p24"/>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2" name="Google Shape;4222;p24"/>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3" name="Google Shape;4223;p24"/>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4" name="Google Shape;4224;p24"/>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5" name="Google Shape;4225;p24"/>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6" name="Google Shape;4226;p24"/>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7" name="Google Shape;4227;p24"/>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8" name="Google Shape;4228;p24"/>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9" name="Google Shape;4229;p24"/>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0" name="Google Shape;4230;p24"/>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1" name="Google Shape;4231;p24"/>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2" name="Google Shape;4232;p24"/>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3" name="Google Shape;4233;p24"/>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4" name="Google Shape;4234;p24"/>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5" name="Google Shape;4235;p24"/>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6" name="Google Shape;4236;p24"/>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7" name="Google Shape;4237;p24"/>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8" name="Google Shape;4238;p24"/>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9" name="Google Shape;4239;p24"/>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0" name="Google Shape;4240;p24"/>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1" name="Google Shape;4241;p24"/>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2" name="Google Shape;4242;p24"/>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3" name="Google Shape;4243;p24"/>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4" name="Google Shape;4244;p24"/>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5" name="Google Shape;4245;p24"/>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6" name="Google Shape;4246;p24"/>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7" name="Google Shape;4247;p24"/>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8" name="Google Shape;4248;p24"/>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9" name="Google Shape;4249;p24"/>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0" name="Google Shape;4250;p24"/>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1" name="Google Shape;4251;p24"/>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2" name="Google Shape;4252;p24"/>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3" name="Google Shape;4253;p24"/>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4" name="Google Shape;4254;p24"/>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5" name="Google Shape;4255;p24"/>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6" name="Google Shape;4256;p24"/>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7" name="Google Shape;4257;p24"/>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8" name="Google Shape;4258;p24"/>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9" name="Google Shape;4259;p24"/>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0" name="Google Shape;4260;p24"/>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1" name="Google Shape;4261;p24"/>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2" name="Google Shape;4262;p24"/>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3" name="Google Shape;4263;p24"/>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4" name="Google Shape;4264;p24"/>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265" name="Google Shape;4265;p24"/>
          <p:cNvGrpSpPr/>
          <p:nvPr/>
        </p:nvGrpSpPr>
        <p:grpSpPr>
          <a:xfrm flipH="1">
            <a:off x="2180847" y="206543"/>
            <a:ext cx="1048180" cy="245101"/>
            <a:chOff x="3504975" y="1233750"/>
            <a:chExt cx="324725" cy="75925"/>
          </a:xfrm>
        </p:grpSpPr>
        <p:sp>
          <p:nvSpPr>
            <p:cNvPr id="4266" name="Google Shape;4266;p24"/>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7" name="Google Shape;4267;p24"/>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8" name="Google Shape;4268;p24"/>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269" name="Google Shape;4269;p24"/>
          <p:cNvGrpSpPr/>
          <p:nvPr/>
        </p:nvGrpSpPr>
        <p:grpSpPr>
          <a:xfrm flipH="1">
            <a:off x="3352915" y="1016270"/>
            <a:ext cx="6432293" cy="6055903"/>
            <a:chOff x="5187775" y="635000"/>
            <a:chExt cx="1791825" cy="1686975"/>
          </a:xfrm>
        </p:grpSpPr>
        <p:sp>
          <p:nvSpPr>
            <p:cNvPr id="4270" name="Google Shape;4270;p24"/>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1" name="Google Shape;4271;p24"/>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2" name="Google Shape;4272;p24"/>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3" name="Google Shape;4273;p24"/>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4" name="Google Shape;4274;p24"/>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5" name="Google Shape;4275;p24"/>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6" name="Google Shape;4276;p24"/>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7" name="Google Shape;4277;p24"/>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8" name="Google Shape;4278;p24"/>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9" name="Google Shape;4279;p24"/>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0" name="Google Shape;4280;p24"/>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1" name="Google Shape;4281;p24"/>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2" name="Google Shape;4282;p24"/>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3" name="Google Shape;4283;p24"/>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4" name="Google Shape;4284;p24"/>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5" name="Google Shape;4285;p24"/>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6" name="Google Shape;4286;p24"/>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7" name="Google Shape;4287;p24"/>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8" name="Google Shape;4288;p24"/>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9" name="Google Shape;4289;p24"/>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0" name="Google Shape;4290;p24"/>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1" name="Google Shape;4291;p24"/>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2" name="Google Shape;4292;p24"/>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3" name="Google Shape;4293;p24"/>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4" name="Google Shape;4294;p24"/>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5" name="Google Shape;4295;p24"/>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6" name="Google Shape;4296;p24"/>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7" name="Google Shape;4297;p24"/>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8" name="Google Shape;4298;p24"/>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9" name="Google Shape;4299;p24"/>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0" name="Google Shape;4300;p24"/>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1" name="Google Shape;4301;p24"/>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2" name="Google Shape;4302;p24"/>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3" name="Google Shape;4303;p24"/>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4" name="Google Shape;4304;p24"/>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5" name="Google Shape;4305;p24"/>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6" name="Google Shape;4306;p24"/>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7" name="Google Shape;4307;p24"/>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8" name="Google Shape;4308;p24"/>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9" name="Google Shape;4309;p24"/>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0" name="Google Shape;4310;p24"/>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1" name="Google Shape;4311;p24"/>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2" name="Google Shape;4312;p24"/>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3" name="Google Shape;4313;p24"/>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4" name="Google Shape;4314;p24"/>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5" name="Google Shape;4315;p24"/>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6" name="Google Shape;4316;p24"/>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7" name="Google Shape;4317;p24"/>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8" name="Google Shape;4318;p24"/>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9" name="Google Shape;4319;p24"/>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0" name="Google Shape;4320;p24"/>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1" name="Google Shape;4321;p24"/>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2" name="Google Shape;4322;p24"/>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3" name="Google Shape;4323;p24"/>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4" name="Google Shape;4324;p24"/>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5" name="Google Shape;4325;p24"/>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6" name="Google Shape;4326;p24"/>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7" name="Google Shape;4327;p24"/>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8" name="Google Shape;4328;p24"/>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9" name="Google Shape;4329;p24"/>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0" name="Google Shape;4330;p24"/>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1" name="Google Shape;4331;p24"/>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2" name="Google Shape;4332;p24"/>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3" name="Google Shape;4333;p24"/>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4" name="Google Shape;4334;p24"/>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5" name="Google Shape;4335;p24"/>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6" name="Google Shape;4336;p24"/>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7" name="Google Shape;4337;p24"/>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8" name="Google Shape;4338;p24"/>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9" name="Google Shape;4339;p24"/>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0" name="Google Shape;4340;p24"/>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1" name="Google Shape;4341;p24"/>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2" name="Google Shape;4342;p24"/>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3" name="Google Shape;4343;p24"/>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4" name="Google Shape;4344;p24"/>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5" name="Google Shape;4345;p24"/>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6" name="Google Shape;4346;p24"/>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7" name="Google Shape;4347;p24"/>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8" name="Google Shape;4348;p24"/>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9" name="Google Shape;4349;p24"/>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0" name="Google Shape;4350;p24"/>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1" name="Google Shape;4351;p24"/>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2" name="Google Shape;4352;p24"/>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3" name="Google Shape;4353;p24"/>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4" name="Google Shape;4354;p24"/>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5" name="Google Shape;4355;p24"/>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6" name="Google Shape;4356;p24"/>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7" name="Google Shape;4357;p24"/>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8" name="Google Shape;4358;p24"/>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9" name="Google Shape;4359;p24"/>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0" name="Google Shape;4360;p24"/>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1" name="Google Shape;4361;p24"/>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2" name="Google Shape;4362;p24"/>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3" name="Google Shape;4363;p24"/>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4" name="Google Shape;4364;p24"/>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5" name="Google Shape;4365;p24"/>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6" name="Google Shape;4366;p24"/>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7" name="Google Shape;4367;p24"/>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8" name="Google Shape;4368;p24"/>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9" name="Google Shape;4369;p24"/>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0" name="Google Shape;4370;p24"/>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1" name="Google Shape;4371;p24"/>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2" name="Google Shape;4372;p24"/>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3" name="Google Shape;4373;p24"/>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4" name="Google Shape;4374;p24"/>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5" name="Google Shape;4375;p24"/>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6" name="Google Shape;4376;p24"/>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7" name="Google Shape;4377;p24"/>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8" name="Google Shape;4378;p24"/>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9" name="Google Shape;4379;p24"/>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0" name="Google Shape;4380;p24"/>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1" name="Google Shape;4381;p24"/>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2" name="Google Shape;4382;p24"/>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3" name="Google Shape;4383;p24"/>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4" name="Google Shape;4384;p24"/>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5" name="Google Shape;4385;p24"/>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6" name="Google Shape;4386;p24"/>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7" name="Google Shape;4387;p24"/>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8" name="Google Shape;4388;p24"/>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9" name="Google Shape;4389;p24"/>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0" name="Google Shape;4390;p24"/>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1" name="Google Shape;4391;p24"/>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2" name="Google Shape;4392;p24"/>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3" name="Google Shape;4393;p24"/>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4" name="Google Shape;4394;p24"/>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5" name="Google Shape;4395;p24"/>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6" name="Google Shape;4396;p24"/>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7" name="Google Shape;4397;p24"/>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8" name="Google Shape;4398;p24"/>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9" name="Google Shape;4399;p24"/>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0" name="Google Shape;4400;p24"/>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1" name="Google Shape;4401;p24"/>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2" name="Google Shape;4402;p24"/>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3" name="Google Shape;4403;p24"/>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4" name="Google Shape;4404;p24"/>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5" name="Google Shape;4405;p24"/>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6" name="Google Shape;4406;p24"/>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7" name="Google Shape;4407;p24"/>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8" name="Google Shape;4408;p24"/>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9" name="Google Shape;4409;p24"/>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0" name="Google Shape;4410;p24"/>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1" name="Google Shape;4411;p24"/>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2" name="Google Shape;4412;p24"/>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3" name="Google Shape;4413;p24"/>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4" name="Google Shape;4414;p24"/>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5" name="Google Shape;4415;p24"/>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6" name="Google Shape;4416;p24"/>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7" name="Google Shape;4417;p24"/>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8" name="Google Shape;4418;p24"/>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9" name="Google Shape;4419;p24"/>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0" name="Google Shape;4420;p24"/>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1" name="Google Shape;4421;p24"/>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2" name="Google Shape;4422;p24"/>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3" name="Google Shape;4423;p24"/>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4" name="Google Shape;4424;p24"/>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5" name="Google Shape;4425;p24"/>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6" name="Google Shape;4426;p24"/>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7" name="Google Shape;4427;p24"/>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8" name="Google Shape;4428;p24"/>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9" name="Google Shape;4429;p24"/>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0" name="Google Shape;4430;p24"/>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1" name="Google Shape;4431;p24"/>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2" name="Google Shape;4432;p24"/>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3" name="Google Shape;4433;p24"/>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4" name="Google Shape;4434;p24"/>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5" name="Google Shape;4435;p24"/>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6" name="Google Shape;4436;p24"/>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7" name="Google Shape;4437;p24"/>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8" name="Google Shape;4438;p24"/>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9" name="Google Shape;4439;p24"/>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0" name="Google Shape;4440;p24"/>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1" name="Google Shape;4441;p24"/>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2" name="Google Shape;4442;p24"/>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3" name="Google Shape;4443;p24"/>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4" name="Google Shape;4444;p24"/>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5" name="Google Shape;4445;p24"/>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6" name="Google Shape;4446;p24"/>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7" name="Google Shape;4447;p24"/>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8" name="Google Shape;4448;p24"/>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9" name="Google Shape;4449;p24"/>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0" name="Google Shape;4450;p24"/>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1" name="Google Shape;4451;p24"/>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2" name="Google Shape;4452;p24"/>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3" name="Google Shape;4453;p24"/>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4" name="Google Shape;4454;p24"/>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5" name="Google Shape;4455;p24"/>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6" name="Google Shape;4456;p24"/>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7" name="Google Shape;4457;p24"/>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8" name="Google Shape;4458;p24"/>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9" name="Google Shape;4459;p24"/>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0" name="Google Shape;4460;p24"/>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1" name="Google Shape;4461;p24"/>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2" name="Google Shape;4462;p24"/>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3" name="Google Shape;4463;p24"/>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4" name="Google Shape;4464;p24"/>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5" name="Google Shape;4465;p24"/>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6" name="Google Shape;4466;p24"/>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7" name="Google Shape;4467;p24"/>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8" name="Google Shape;4468;p24"/>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9" name="Google Shape;4469;p24"/>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0" name="Google Shape;4470;p24"/>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1" name="Google Shape;4471;p24"/>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2" name="Google Shape;4472;p24"/>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3" name="Google Shape;4473;p24"/>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4" name="Google Shape;4474;p24"/>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5" name="Google Shape;4475;p24"/>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6" name="Google Shape;4476;p24"/>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7" name="Google Shape;4477;p24"/>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8" name="Google Shape;4478;p24"/>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9" name="Google Shape;4479;p24"/>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0" name="Google Shape;4480;p24"/>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1" name="Google Shape;4481;p24"/>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2" name="Google Shape;4482;p24"/>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3" name="Google Shape;4483;p24"/>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4" name="Google Shape;4484;p24"/>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5" name="Google Shape;4485;p24"/>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6" name="Google Shape;4486;p24"/>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7" name="Google Shape;4487;p24"/>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8" name="Google Shape;4488;p24"/>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9" name="Google Shape;4489;p24"/>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0" name="Google Shape;4490;p24"/>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1" name="Google Shape;4491;p24"/>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2" name="Google Shape;4492;p24"/>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3" name="Google Shape;4493;p24"/>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4" name="Google Shape;4494;p24"/>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5" name="Google Shape;4495;p24"/>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6" name="Google Shape;4496;p24"/>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7" name="Google Shape;4497;p24"/>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8" name="Google Shape;4498;p24"/>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9" name="Google Shape;4499;p24"/>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0" name="Google Shape;4500;p24"/>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1" name="Google Shape;4501;p24"/>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2" name="Google Shape;4502;p24"/>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3" name="Google Shape;4503;p24"/>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4" name="Google Shape;4504;p24"/>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5" name="Google Shape;4505;p24"/>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6" name="Google Shape;4506;p24"/>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7" name="Google Shape;4507;p24"/>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8" name="Google Shape;4508;p24"/>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9" name="Google Shape;4509;p24"/>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0" name="Google Shape;4510;p24"/>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1" name="Google Shape;4511;p24"/>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2" name="Google Shape;4512;p24"/>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3" name="Google Shape;4513;p24"/>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4" name="Google Shape;4514;p24"/>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5" name="Google Shape;4515;p24"/>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6" name="Google Shape;4516;p24"/>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7" name="Google Shape;4517;p24"/>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8" name="Google Shape;4518;p24"/>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9" name="Google Shape;4519;p24"/>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0" name="Google Shape;4520;p24"/>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1" name="Google Shape;4521;p24"/>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2" name="Google Shape;4522;p24"/>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3" name="Google Shape;4523;p24"/>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4" name="Google Shape;4524;p24"/>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5" name="Google Shape;4525;p24"/>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6" name="Google Shape;4526;p24"/>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7" name="Google Shape;4527;p24"/>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8" name="Google Shape;4528;p24"/>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9" name="Google Shape;4529;p24"/>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0" name="Google Shape;4530;p24"/>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1" name="Google Shape;4531;p24"/>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2" name="Google Shape;4532;p24"/>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3" name="Google Shape;4533;p24"/>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4" name="Google Shape;4534;p24"/>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5" name="Google Shape;4535;p24"/>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6" name="Google Shape;4536;p24"/>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7" name="Google Shape;4537;p24"/>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8" name="Google Shape;4538;p24"/>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9" name="Google Shape;4539;p24"/>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0" name="Google Shape;4540;p24"/>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1" name="Google Shape;4541;p24"/>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2" name="Google Shape;4542;p24"/>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3" name="Google Shape;4543;p24"/>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4" name="Google Shape;4544;p24"/>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5" name="Google Shape;4545;p24"/>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6" name="Google Shape;4546;p24"/>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7" name="Google Shape;4547;p24"/>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8" name="Google Shape;4548;p24"/>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9" name="Google Shape;4549;p24"/>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0" name="Google Shape;4550;p24"/>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1" name="Google Shape;4551;p24"/>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2" name="Google Shape;4552;p24"/>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3" name="Google Shape;4553;p24"/>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4" name="Google Shape;4554;p24"/>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5" name="Google Shape;4555;p24"/>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6" name="Google Shape;4556;p24"/>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7" name="Google Shape;4557;p24"/>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8" name="Google Shape;4558;p24"/>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9" name="Google Shape;4559;p24"/>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0" name="Google Shape;4560;p24"/>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1" name="Google Shape;4561;p24"/>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2" name="Google Shape;4562;p24"/>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3" name="Google Shape;4563;p24"/>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4" name="Google Shape;4564;p24"/>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5" name="Google Shape;4565;p24"/>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6" name="Google Shape;4566;p24"/>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7" name="Google Shape;4567;p24"/>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8" name="Google Shape;4568;p24"/>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9" name="Google Shape;4569;p24"/>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0" name="Google Shape;4570;p24"/>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1" name="Google Shape;4571;p24"/>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572" name="Google Shape;4572;p24"/>
          <p:cNvSpPr/>
          <p:nvPr/>
        </p:nvSpPr>
        <p:spPr>
          <a:xfrm flipH="1">
            <a:off x="4219156" y="4683425"/>
            <a:ext cx="1674650" cy="1474220"/>
          </a:xfrm>
          <a:custGeom>
            <a:avLst/>
            <a:gdLst/>
            <a:ahLst/>
            <a:cxnLst/>
            <a:rect l="l" t="t" r="r" b="b"/>
            <a:pathLst>
              <a:path w="31842" h="28031" extrusionOk="0">
                <a:moveTo>
                  <a:pt x="31842" y="1"/>
                </a:moveTo>
                <a:lnTo>
                  <a:pt x="29491" y="28030"/>
                </a:lnTo>
                <a:lnTo>
                  <a:pt x="0" y="23716"/>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573" name="Google Shape;4573;p24"/>
          <p:cNvGrpSpPr/>
          <p:nvPr/>
        </p:nvGrpSpPr>
        <p:grpSpPr>
          <a:xfrm flipH="1">
            <a:off x="-155792" y="-1510420"/>
            <a:ext cx="9834790" cy="6880156"/>
            <a:chOff x="2056725" y="3456925"/>
            <a:chExt cx="1804350" cy="1262275"/>
          </a:xfrm>
        </p:grpSpPr>
        <p:sp>
          <p:nvSpPr>
            <p:cNvPr id="4574" name="Google Shape;4574;p24"/>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5" name="Google Shape;4575;p24"/>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6" name="Google Shape;4576;p24"/>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7" name="Google Shape;4577;p24"/>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8" name="Google Shape;4578;p24"/>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579" name="Google Shape;4579;p24"/>
          <p:cNvSpPr/>
          <p:nvPr/>
        </p:nvSpPr>
        <p:spPr>
          <a:xfrm rot="4477220" flipH="1">
            <a:off x="-852987" y="1890957"/>
            <a:ext cx="1537742" cy="1230648"/>
          </a:xfrm>
          <a:custGeom>
            <a:avLst/>
            <a:gdLst/>
            <a:ahLst/>
            <a:cxnLst/>
            <a:rect l="l" t="t" r="r" b="b"/>
            <a:pathLst>
              <a:path w="29834" h="23876" extrusionOk="0">
                <a:moveTo>
                  <a:pt x="21959" y="1"/>
                </a:moveTo>
                <a:lnTo>
                  <a:pt x="1" y="23876"/>
                </a:lnTo>
                <a:lnTo>
                  <a:pt x="1" y="23876"/>
                </a:lnTo>
                <a:lnTo>
                  <a:pt x="29833" y="14175"/>
                </a:lnTo>
                <a:lnTo>
                  <a:pt x="21959"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580" name="Google Shape;4580;p24"/>
          <p:cNvGrpSpPr/>
          <p:nvPr/>
        </p:nvGrpSpPr>
        <p:grpSpPr>
          <a:xfrm flipH="1">
            <a:off x="-1414336" y="4276525"/>
            <a:ext cx="2134324" cy="2134324"/>
            <a:chOff x="3413675" y="1416350"/>
            <a:chExt cx="685925" cy="685925"/>
          </a:xfrm>
        </p:grpSpPr>
        <p:sp>
          <p:nvSpPr>
            <p:cNvPr id="4581" name="Google Shape;4581;p24"/>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2" name="Google Shape;4582;p24"/>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3" name="Google Shape;4583;p24"/>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4" name="Google Shape;4584;p24"/>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5" name="Google Shape;4585;p24"/>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6" name="Google Shape;4586;p24"/>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587" name="Google Shape;4587;p24"/>
          <p:cNvGrpSpPr/>
          <p:nvPr/>
        </p:nvGrpSpPr>
        <p:grpSpPr>
          <a:xfrm>
            <a:off x="-1539724" y="-1349691"/>
            <a:ext cx="3459295" cy="3196594"/>
            <a:chOff x="407025" y="3490600"/>
            <a:chExt cx="1442575" cy="1333025"/>
          </a:xfrm>
        </p:grpSpPr>
        <p:sp>
          <p:nvSpPr>
            <p:cNvPr id="4588" name="Google Shape;4588;p24"/>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9" name="Google Shape;4589;p24"/>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0" name="Google Shape;4590;p24"/>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1" name="Google Shape;4591;p24"/>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2" name="Google Shape;4592;p24"/>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3" name="Google Shape;4593;p24"/>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594" name="Google Shape;4594;p24"/>
          <p:cNvGrpSpPr/>
          <p:nvPr/>
        </p:nvGrpSpPr>
        <p:grpSpPr>
          <a:xfrm flipH="1">
            <a:off x="4378808" y="-729000"/>
            <a:ext cx="1390987" cy="1390987"/>
            <a:chOff x="3413675" y="1416350"/>
            <a:chExt cx="685925" cy="685925"/>
          </a:xfrm>
        </p:grpSpPr>
        <p:sp>
          <p:nvSpPr>
            <p:cNvPr id="4595" name="Google Shape;4595;p24"/>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6" name="Google Shape;4596;p24"/>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7" name="Google Shape;4597;p24"/>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8" name="Google Shape;4598;p24"/>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9" name="Google Shape;4599;p24"/>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0" name="Google Shape;4600;p24"/>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01" name="Google Shape;4601;p24"/>
          <p:cNvGrpSpPr/>
          <p:nvPr/>
        </p:nvGrpSpPr>
        <p:grpSpPr>
          <a:xfrm flipH="1">
            <a:off x="7284740" y="4408293"/>
            <a:ext cx="1674672" cy="391598"/>
            <a:chOff x="3504975" y="1233750"/>
            <a:chExt cx="324725" cy="75925"/>
          </a:xfrm>
        </p:grpSpPr>
        <p:sp>
          <p:nvSpPr>
            <p:cNvPr id="4602" name="Google Shape;4602;p24"/>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3" name="Google Shape;4603;p24"/>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4" name="Google Shape;4604;p24"/>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605" name="Google Shape;4605;p24"/>
          <p:cNvSpPr txBox="1">
            <a:spLocks noGrp="1"/>
          </p:cNvSpPr>
          <p:nvPr>
            <p:ph type="title"/>
          </p:nvPr>
        </p:nvSpPr>
        <p:spPr>
          <a:xfrm>
            <a:off x="720000" y="539400"/>
            <a:ext cx="3434700" cy="873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06" name="Google Shape;4606;p24"/>
          <p:cNvSpPr txBox="1">
            <a:spLocks noGrp="1"/>
          </p:cNvSpPr>
          <p:nvPr>
            <p:ph type="subTitle" idx="1"/>
          </p:nvPr>
        </p:nvSpPr>
        <p:spPr>
          <a:xfrm>
            <a:off x="720000" y="2391763"/>
            <a:ext cx="3434700" cy="76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07" name="Google Shape;4607;p24"/>
          <p:cNvSpPr txBox="1">
            <a:spLocks noGrp="1"/>
          </p:cNvSpPr>
          <p:nvPr>
            <p:ph type="subTitle" idx="2"/>
          </p:nvPr>
        </p:nvSpPr>
        <p:spPr>
          <a:xfrm>
            <a:off x="720000" y="1982838"/>
            <a:ext cx="3434700" cy="40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08" name="Google Shape;4608;p24"/>
          <p:cNvSpPr/>
          <p:nvPr/>
        </p:nvSpPr>
        <p:spPr>
          <a:xfrm rot="-2119896" flipH="1">
            <a:off x="8005216" y="-646086"/>
            <a:ext cx="851363" cy="1592003"/>
          </a:xfrm>
          <a:custGeom>
            <a:avLst/>
            <a:gdLst/>
            <a:ahLst/>
            <a:cxnLst/>
            <a:rect l="l" t="t" r="r" b="b"/>
            <a:pathLst>
              <a:path w="25451" h="47592" extrusionOk="0">
                <a:moveTo>
                  <a:pt x="25450" y="0"/>
                </a:moveTo>
                <a:lnTo>
                  <a:pt x="0" y="25062"/>
                </a:lnTo>
                <a:lnTo>
                  <a:pt x="25062" y="47591"/>
                </a:lnTo>
                <a:lnTo>
                  <a:pt x="25450"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9" name="Google Shape;4609;p24"/>
          <p:cNvSpPr txBox="1"/>
          <p:nvPr/>
        </p:nvSpPr>
        <p:spPr>
          <a:xfrm>
            <a:off x="720000" y="3410800"/>
            <a:ext cx="3658800" cy="61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ambay"/>
                <a:ea typeface="Cambay"/>
                <a:cs typeface="Cambay"/>
                <a:sym typeface="Cambay"/>
              </a:rPr>
              <a:t>CREDITS: This presentation template was created by </a:t>
            </a:r>
            <a:r>
              <a:rPr lang="en" sz="1200" b="1">
                <a:solidFill>
                  <a:schemeClr val="lt2"/>
                </a:solidFill>
                <a:uFill>
                  <a:noFill/>
                </a:uFill>
                <a:latin typeface="Cambay"/>
                <a:ea typeface="Cambay"/>
                <a:cs typeface="Cambay"/>
                <a:sym typeface="Cambay"/>
                <a:hlinkClick r:id="rId2">
                  <a:extLst>
                    <a:ext uri="{A12FA001-AC4F-418D-AE19-62706E023703}">
                      <ahyp:hlinkClr xmlns:ahyp="http://schemas.microsoft.com/office/drawing/2018/hyperlinkcolor" val="tx"/>
                    </a:ext>
                  </a:extLst>
                </a:hlinkClick>
              </a:rPr>
              <a:t>Slidesgo</a:t>
            </a:r>
            <a:r>
              <a:rPr lang="en" sz="1200">
                <a:solidFill>
                  <a:schemeClr val="dk1"/>
                </a:solidFill>
                <a:latin typeface="Cambay"/>
                <a:ea typeface="Cambay"/>
                <a:cs typeface="Cambay"/>
                <a:sym typeface="Cambay"/>
              </a:rPr>
              <a:t>, including icons by </a:t>
            </a:r>
            <a:r>
              <a:rPr lang="en" sz="1200" b="1">
                <a:solidFill>
                  <a:schemeClr val="lt2"/>
                </a:solidFill>
                <a:uFill>
                  <a:noFill/>
                </a:uFill>
                <a:latin typeface="Cambay"/>
                <a:ea typeface="Cambay"/>
                <a:cs typeface="Cambay"/>
                <a:sym typeface="Cambay"/>
                <a:hlinkClick r:id="rId3">
                  <a:extLst>
                    <a:ext uri="{A12FA001-AC4F-418D-AE19-62706E023703}">
                      <ahyp:hlinkClr xmlns:ahyp="http://schemas.microsoft.com/office/drawing/2018/hyperlinkcolor" val="tx"/>
                    </a:ext>
                  </a:extLst>
                </a:hlinkClick>
              </a:rPr>
              <a:t>Flaticon</a:t>
            </a:r>
            <a:r>
              <a:rPr lang="en" sz="1200">
                <a:solidFill>
                  <a:schemeClr val="dk1"/>
                </a:solidFill>
                <a:latin typeface="Cambay"/>
                <a:ea typeface="Cambay"/>
                <a:cs typeface="Cambay"/>
                <a:sym typeface="Cambay"/>
              </a:rPr>
              <a:t>, infographics and images by </a:t>
            </a:r>
            <a:r>
              <a:rPr lang="en" sz="1200" b="1">
                <a:solidFill>
                  <a:schemeClr val="lt2"/>
                </a:solidFill>
                <a:uFill>
                  <a:noFill/>
                </a:uFill>
                <a:latin typeface="Cambay"/>
                <a:ea typeface="Cambay"/>
                <a:cs typeface="Cambay"/>
                <a:sym typeface="Cambay"/>
                <a:hlinkClick r:id="rId4">
                  <a:extLst>
                    <a:ext uri="{A12FA001-AC4F-418D-AE19-62706E023703}">
                      <ahyp:hlinkClr xmlns:ahyp="http://schemas.microsoft.com/office/drawing/2018/hyperlinkcolor" val="tx"/>
                    </a:ext>
                  </a:extLst>
                </a:hlinkClick>
              </a:rPr>
              <a:t>Freepik</a:t>
            </a:r>
            <a:endParaRPr sz="1200" b="1" dirty="0">
              <a:solidFill>
                <a:schemeClr val="lt2"/>
              </a:solidFill>
              <a:latin typeface="Cambay"/>
              <a:ea typeface="Cambay"/>
              <a:cs typeface="Cambay"/>
              <a:sym typeface="Cambay"/>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610"/>
        <p:cNvGrpSpPr/>
        <p:nvPr/>
      </p:nvGrpSpPr>
      <p:grpSpPr>
        <a:xfrm>
          <a:off x="0" y="0"/>
          <a:ext cx="0" cy="0"/>
          <a:chOff x="0" y="0"/>
          <a:chExt cx="0" cy="0"/>
        </a:xfrm>
      </p:grpSpPr>
      <p:grpSp>
        <p:nvGrpSpPr>
          <p:cNvPr id="4611" name="Google Shape;4611;p25"/>
          <p:cNvGrpSpPr/>
          <p:nvPr/>
        </p:nvGrpSpPr>
        <p:grpSpPr>
          <a:xfrm>
            <a:off x="74" y="63"/>
            <a:ext cx="9144153" cy="5143512"/>
            <a:chOff x="4263926" y="3811300"/>
            <a:chExt cx="2189272" cy="1231448"/>
          </a:xfrm>
        </p:grpSpPr>
        <p:sp>
          <p:nvSpPr>
            <p:cNvPr id="4612" name="Google Shape;4612;p25"/>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3" name="Google Shape;4613;p25"/>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4" name="Google Shape;4614;p25"/>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5" name="Google Shape;4615;p25"/>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6" name="Google Shape;4616;p25"/>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7" name="Google Shape;4617;p25"/>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8" name="Google Shape;4618;p25"/>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9" name="Google Shape;4619;p25"/>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0" name="Google Shape;4620;p25"/>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1" name="Google Shape;4621;p25"/>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2" name="Google Shape;4622;p25"/>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3" name="Google Shape;4623;p25"/>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4" name="Google Shape;4624;p25"/>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5" name="Google Shape;4625;p25"/>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6" name="Google Shape;4626;p25"/>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7" name="Google Shape;4627;p25"/>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8" name="Google Shape;4628;p25"/>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9" name="Google Shape;4629;p25"/>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0" name="Google Shape;4630;p25"/>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1" name="Google Shape;4631;p25"/>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2" name="Google Shape;4632;p25"/>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3" name="Google Shape;4633;p25"/>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4" name="Google Shape;4634;p25"/>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5" name="Google Shape;4635;p25"/>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6" name="Google Shape;4636;p25"/>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7" name="Google Shape;4637;p25"/>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8" name="Google Shape;4638;p25"/>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9" name="Google Shape;4639;p25"/>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0" name="Google Shape;4640;p25"/>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1" name="Google Shape;4641;p25"/>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2" name="Google Shape;4642;p25"/>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3" name="Google Shape;4643;p25"/>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4" name="Google Shape;4644;p25"/>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5" name="Google Shape;4645;p25"/>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6" name="Google Shape;4646;p25"/>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7" name="Google Shape;4647;p25"/>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8" name="Google Shape;4648;p25"/>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9" name="Google Shape;4649;p25"/>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0" name="Google Shape;4650;p25"/>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1" name="Google Shape;4651;p25"/>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2" name="Google Shape;4652;p25"/>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3" name="Google Shape;4653;p25"/>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4" name="Google Shape;4654;p25"/>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5" name="Google Shape;4655;p25"/>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6" name="Google Shape;4656;p25"/>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7" name="Google Shape;4657;p25"/>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8" name="Google Shape;4658;p25"/>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9" name="Google Shape;4659;p25"/>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0" name="Google Shape;4660;p25"/>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1" name="Google Shape;4661;p25"/>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2" name="Google Shape;4662;p25"/>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3" name="Google Shape;4663;p25"/>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4" name="Google Shape;4664;p25"/>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65" name="Google Shape;4665;p25"/>
          <p:cNvGrpSpPr/>
          <p:nvPr/>
        </p:nvGrpSpPr>
        <p:grpSpPr>
          <a:xfrm rot="10800000">
            <a:off x="-589742" y="-406995"/>
            <a:ext cx="9834790" cy="6880156"/>
            <a:chOff x="2056725" y="3456925"/>
            <a:chExt cx="1804350" cy="1262275"/>
          </a:xfrm>
        </p:grpSpPr>
        <p:sp>
          <p:nvSpPr>
            <p:cNvPr id="4666" name="Google Shape;4666;p25"/>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7" name="Google Shape;4667;p25"/>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8" name="Google Shape;4668;p25"/>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9" name="Google Shape;4669;p25"/>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0" name="Google Shape;4670;p25"/>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71" name="Google Shape;4671;p25"/>
          <p:cNvGrpSpPr/>
          <p:nvPr/>
        </p:nvGrpSpPr>
        <p:grpSpPr>
          <a:xfrm>
            <a:off x="-589739" y="-296850"/>
            <a:ext cx="1390987" cy="1390987"/>
            <a:chOff x="3413675" y="1416350"/>
            <a:chExt cx="685925" cy="685925"/>
          </a:xfrm>
        </p:grpSpPr>
        <p:sp>
          <p:nvSpPr>
            <p:cNvPr id="4672" name="Google Shape;4672;p25"/>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3" name="Google Shape;4673;p25"/>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4" name="Google Shape;4674;p25"/>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5" name="Google Shape;4675;p25"/>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6" name="Google Shape;4676;p25"/>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7" name="Google Shape;4677;p25"/>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78" name="Google Shape;4678;p25"/>
          <p:cNvGrpSpPr/>
          <p:nvPr/>
        </p:nvGrpSpPr>
        <p:grpSpPr>
          <a:xfrm>
            <a:off x="7168411" y="3005809"/>
            <a:ext cx="3459295" cy="3196594"/>
            <a:chOff x="407025" y="3490600"/>
            <a:chExt cx="1442575" cy="1333025"/>
          </a:xfrm>
        </p:grpSpPr>
        <p:sp>
          <p:nvSpPr>
            <p:cNvPr id="4679" name="Google Shape;4679;p25"/>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0" name="Google Shape;4680;p25"/>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1" name="Google Shape;4681;p25"/>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2" name="Google Shape;4682;p25"/>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3" name="Google Shape;4683;p25"/>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4" name="Google Shape;4684;p25"/>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685" name="Google Shape;4685;p25"/>
          <p:cNvGrpSpPr/>
          <p:nvPr/>
        </p:nvGrpSpPr>
        <p:grpSpPr>
          <a:xfrm>
            <a:off x="189005" y="4741743"/>
            <a:ext cx="1048180" cy="245101"/>
            <a:chOff x="3504975" y="1233750"/>
            <a:chExt cx="324725" cy="75925"/>
          </a:xfrm>
        </p:grpSpPr>
        <p:sp>
          <p:nvSpPr>
            <p:cNvPr id="4686" name="Google Shape;4686;p25"/>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7" name="Google Shape;4687;p25"/>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8" name="Google Shape;4688;p25"/>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689" name="Google Shape;4689;p25"/>
          <p:cNvSpPr/>
          <p:nvPr/>
        </p:nvSpPr>
        <p:spPr>
          <a:xfrm rot="6594455">
            <a:off x="8534907" y="-273937"/>
            <a:ext cx="1756897" cy="1453532"/>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0" name="Google Shape;4690;p25"/>
          <p:cNvSpPr/>
          <p:nvPr/>
        </p:nvSpPr>
        <p:spPr>
          <a:xfrm rot="668766">
            <a:off x="-839511" y="2162734"/>
            <a:ext cx="1228875" cy="1016684"/>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691"/>
        <p:cNvGrpSpPr/>
        <p:nvPr/>
      </p:nvGrpSpPr>
      <p:grpSpPr>
        <a:xfrm>
          <a:off x="0" y="0"/>
          <a:ext cx="0" cy="0"/>
          <a:chOff x="0" y="0"/>
          <a:chExt cx="0" cy="0"/>
        </a:xfrm>
      </p:grpSpPr>
      <p:grpSp>
        <p:nvGrpSpPr>
          <p:cNvPr id="4692" name="Google Shape;4692;p26"/>
          <p:cNvGrpSpPr/>
          <p:nvPr/>
        </p:nvGrpSpPr>
        <p:grpSpPr>
          <a:xfrm>
            <a:off x="74" y="63"/>
            <a:ext cx="9144153" cy="5143512"/>
            <a:chOff x="4263926" y="3811300"/>
            <a:chExt cx="2189272" cy="1231448"/>
          </a:xfrm>
        </p:grpSpPr>
        <p:sp>
          <p:nvSpPr>
            <p:cNvPr id="4693" name="Google Shape;4693;p26"/>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4" name="Google Shape;4694;p26"/>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5" name="Google Shape;4695;p26"/>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6" name="Google Shape;4696;p26"/>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7" name="Google Shape;4697;p26"/>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8" name="Google Shape;4698;p26"/>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9" name="Google Shape;4699;p26"/>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0" name="Google Shape;4700;p26"/>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1" name="Google Shape;4701;p26"/>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2" name="Google Shape;4702;p26"/>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3" name="Google Shape;4703;p26"/>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4" name="Google Shape;4704;p26"/>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5" name="Google Shape;4705;p26"/>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6" name="Google Shape;4706;p26"/>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7" name="Google Shape;4707;p26"/>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8" name="Google Shape;4708;p26"/>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9" name="Google Shape;4709;p26"/>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0" name="Google Shape;4710;p26"/>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1" name="Google Shape;4711;p26"/>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2" name="Google Shape;4712;p26"/>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3" name="Google Shape;4713;p26"/>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4" name="Google Shape;4714;p26"/>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5" name="Google Shape;4715;p26"/>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6" name="Google Shape;4716;p26"/>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7" name="Google Shape;4717;p26"/>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8" name="Google Shape;4718;p26"/>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9" name="Google Shape;4719;p26"/>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0" name="Google Shape;4720;p26"/>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1" name="Google Shape;4721;p26"/>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2" name="Google Shape;4722;p26"/>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3" name="Google Shape;4723;p26"/>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4" name="Google Shape;4724;p26"/>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5" name="Google Shape;4725;p26"/>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6" name="Google Shape;4726;p26"/>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7" name="Google Shape;4727;p26"/>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8" name="Google Shape;4728;p26"/>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9" name="Google Shape;4729;p26"/>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0" name="Google Shape;4730;p26"/>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1" name="Google Shape;4731;p26"/>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2" name="Google Shape;4732;p26"/>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3" name="Google Shape;4733;p26"/>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4" name="Google Shape;4734;p26"/>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5" name="Google Shape;4735;p26"/>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6" name="Google Shape;4736;p26"/>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7" name="Google Shape;4737;p26"/>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8" name="Google Shape;4738;p26"/>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9" name="Google Shape;4739;p26"/>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0" name="Google Shape;4740;p26"/>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1" name="Google Shape;4741;p26"/>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2" name="Google Shape;4742;p26"/>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3" name="Google Shape;4743;p26"/>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4" name="Google Shape;4744;p26"/>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5" name="Google Shape;4745;p26"/>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746" name="Google Shape;4746;p26"/>
          <p:cNvSpPr/>
          <p:nvPr/>
        </p:nvSpPr>
        <p:spPr>
          <a:xfrm rot="1845688">
            <a:off x="4161193" y="-662623"/>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7" name="Google Shape;4747;p26"/>
          <p:cNvSpPr/>
          <p:nvPr/>
        </p:nvSpPr>
        <p:spPr>
          <a:xfrm>
            <a:off x="7835271" y="3385063"/>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748" name="Google Shape;4748;p26"/>
          <p:cNvGrpSpPr/>
          <p:nvPr/>
        </p:nvGrpSpPr>
        <p:grpSpPr>
          <a:xfrm>
            <a:off x="-829289" y="-6567380"/>
            <a:ext cx="11567753" cy="7972096"/>
            <a:chOff x="5457700" y="3883200"/>
            <a:chExt cx="1633725" cy="1125875"/>
          </a:xfrm>
        </p:grpSpPr>
        <p:sp>
          <p:nvSpPr>
            <p:cNvPr id="4749" name="Google Shape;4749;p26"/>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0" name="Google Shape;4750;p26"/>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1" name="Google Shape;4751;p26"/>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2" name="Google Shape;4752;p26"/>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3" name="Google Shape;4753;p26"/>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754" name="Google Shape;4754;p26"/>
          <p:cNvGrpSpPr/>
          <p:nvPr/>
        </p:nvGrpSpPr>
        <p:grpSpPr>
          <a:xfrm>
            <a:off x="4571998" y="416845"/>
            <a:ext cx="6432293" cy="6055903"/>
            <a:chOff x="5187775" y="635000"/>
            <a:chExt cx="1791825" cy="1686975"/>
          </a:xfrm>
        </p:grpSpPr>
        <p:sp>
          <p:nvSpPr>
            <p:cNvPr id="4755" name="Google Shape;4755;p26"/>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6" name="Google Shape;4756;p26"/>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7" name="Google Shape;4757;p26"/>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8" name="Google Shape;4758;p26"/>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9" name="Google Shape;4759;p26"/>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0" name="Google Shape;4760;p26"/>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1" name="Google Shape;4761;p26"/>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2" name="Google Shape;4762;p26"/>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3" name="Google Shape;4763;p26"/>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4" name="Google Shape;4764;p26"/>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5" name="Google Shape;4765;p26"/>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6" name="Google Shape;4766;p26"/>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7" name="Google Shape;4767;p26"/>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8" name="Google Shape;4768;p26"/>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9" name="Google Shape;4769;p26"/>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0" name="Google Shape;4770;p26"/>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1" name="Google Shape;4771;p26"/>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2" name="Google Shape;4772;p26"/>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3" name="Google Shape;4773;p26"/>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4" name="Google Shape;4774;p26"/>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5" name="Google Shape;4775;p26"/>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6" name="Google Shape;4776;p26"/>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7" name="Google Shape;4777;p26"/>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8" name="Google Shape;4778;p26"/>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9" name="Google Shape;4779;p26"/>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0" name="Google Shape;4780;p26"/>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1" name="Google Shape;4781;p26"/>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2" name="Google Shape;4782;p26"/>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3" name="Google Shape;4783;p26"/>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4" name="Google Shape;4784;p26"/>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5" name="Google Shape;4785;p26"/>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6" name="Google Shape;4786;p26"/>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7" name="Google Shape;4787;p26"/>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8" name="Google Shape;4788;p26"/>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9" name="Google Shape;4789;p26"/>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0" name="Google Shape;4790;p26"/>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1" name="Google Shape;4791;p26"/>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2" name="Google Shape;4792;p26"/>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3" name="Google Shape;4793;p26"/>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4" name="Google Shape;4794;p26"/>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5" name="Google Shape;4795;p26"/>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6" name="Google Shape;4796;p26"/>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7" name="Google Shape;4797;p26"/>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8" name="Google Shape;4798;p26"/>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9" name="Google Shape;4799;p26"/>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0" name="Google Shape;4800;p26"/>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1" name="Google Shape;4801;p26"/>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2" name="Google Shape;4802;p26"/>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3" name="Google Shape;4803;p26"/>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4" name="Google Shape;4804;p26"/>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5" name="Google Shape;4805;p26"/>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6" name="Google Shape;4806;p26"/>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7" name="Google Shape;4807;p26"/>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8" name="Google Shape;4808;p26"/>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9" name="Google Shape;4809;p26"/>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0" name="Google Shape;4810;p26"/>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1" name="Google Shape;4811;p26"/>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2" name="Google Shape;4812;p26"/>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3" name="Google Shape;4813;p26"/>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4" name="Google Shape;4814;p26"/>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5" name="Google Shape;4815;p26"/>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6" name="Google Shape;4816;p26"/>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7" name="Google Shape;4817;p26"/>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8" name="Google Shape;4818;p26"/>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9" name="Google Shape;4819;p26"/>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0" name="Google Shape;4820;p26"/>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1" name="Google Shape;4821;p26"/>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2" name="Google Shape;4822;p26"/>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3" name="Google Shape;4823;p26"/>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4" name="Google Shape;4824;p26"/>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5" name="Google Shape;4825;p26"/>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6" name="Google Shape;4826;p26"/>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7" name="Google Shape;4827;p26"/>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8" name="Google Shape;4828;p26"/>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9" name="Google Shape;4829;p26"/>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0" name="Google Shape;4830;p26"/>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1" name="Google Shape;4831;p26"/>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2" name="Google Shape;4832;p26"/>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3" name="Google Shape;4833;p26"/>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4" name="Google Shape;4834;p26"/>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5" name="Google Shape;4835;p26"/>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6" name="Google Shape;4836;p26"/>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7" name="Google Shape;4837;p26"/>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8" name="Google Shape;4838;p26"/>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9" name="Google Shape;4839;p26"/>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0" name="Google Shape;4840;p26"/>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1" name="Google Shape;4841;p26"/>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2" name="Google Shape;4842;p26"/>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3" name="Google Shape;4843;p26"/>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4" name="Google Shape;4844;p26"/>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5" name="Google Shape;4845;p26"/>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6" name="Google Shape;4846;p26"/>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7" name="Google Shape;4847;p26"/>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8" name="Google Shape;4848;p26"/>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9" name="Google Shape;4849;p26"/>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0" name="Google Shape;4850;p26"/>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1" name="Google Shape;4851;p26"/>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2" name="Google Shape;4852;p26"/>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3" name="Google Shape;4853;p26"/>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4" name="Google Shape;4854;p26"/>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5" name="Google Shape;4855;p26"/>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6" name="Google Shape;4856;p26"/>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7" name="Google Shape;4857;p26"/>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8" name="Google Shape;4858;p26"/>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9" name="Google Shape;4859;p26"/>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0" name="Google Shape;4860;p26"/>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1" name="Google Shape;4861;p26"/>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2" name="Google Shape;4862;p26"/>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3" name="Google Shape;4863;p26"/>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4" name="Google Shape;4864;p26"/>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5" name="Google Shape;4865;p26"/>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6" name="Google Shape;4866;p26"/>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7" name="Google Shape;4867;p26"/>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8" name="Google Shape;4868;p26"/>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9" name="Google Shape;4869;p26"/>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0" name="Google Shape;4870;p26"/>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1" name="Google Shape;4871;p26"/>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2" name="Google Shape;4872;p26"/>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3" name="Google Shape;4873;p26"/>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4" name="Google Shape;4874;p26"/>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5" name="Google Shape;4875;p26"/>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6" name="Google Shape;4876;p26"/>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7" name="Google Shape;4877;p26"/>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8" name="Google Shape;4878;p26"/>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9" name="Google Shape;4879;p26"/>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0" name="Google Shape;4880;p26"/>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1" name="Google Shape;4881;p26"/>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2" name="Google Shape;4882;p26"/>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3" name="Google Shape;4883;p26"/>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4" name="Google Shape;4884;p26"/>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5" name="Google Shape;4885;p26"/>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6" name="Google Shape;4886;p26"/>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7" name="Google Shape;4887;p26"/>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8" name="Google Shape;4888;p26"/>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9" name="Google Shape;4889;p26"/>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0" name="Google Shape;4890;p26"/>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1" name="Google Shape;4891;p26"/>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2" name="Google Shape;4892;p26"/>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3" name="Google Shape;4893;p26"/>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4" name="Google Shape;4894;p26"/>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5" name="Google Shape;4895;p26"/>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6" name="Google Shape;4896;p26"/>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7" name="Google Shape;4897;p26"/>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8" name="Google Shape;4898;p26"/>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9" name="Google Shape;4899;p26"/>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0" name="Google Shape;4900;p26"/>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1" name="Google Shape;4901;p26"/>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2" name="Google Shape;4902;p26"/>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3" name="Google Shape;4903;p26"/>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4" name="Google Shape;4904;p26"/>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5" name="Google Shape;4905;p26"/>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6" name="Google Shape;4906;p26"/>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7" name="Google Shape;4907;p26"/>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8" name="Google Shape;4908;p26"/>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9" name="Google Shape;4909;p26"/>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0" name="Google Shape;4910;p26"/>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1" name="Google Shape;4911;p26"/>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2" name="Google Shape;4912;p26"/>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3" name="Google Shape;4913;p26"/>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4" name="Google Shape;4914;p26"/>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5" name="Google Shape;4915;p26"/>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6" name="Google Shape;4916;p26"/>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7" name="Google Shape;4917;p26"/>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8" name="Google Shape;4918;p26"/>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9" name="Google Shape;4919;p26"/>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0" name="Google Shape;4920;p26"/>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1" name="Google Shape;4921;p26"/>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2" name="Google Shape;4922;p26"/>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3" name="Google Shape;4923;p26"/>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4" name="Google Shape;4924;p26"/>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5" name="Google Shape;4925;p26"/>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6" name="Google Shape;4926;p26"/>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7" name="Google Shape;4927;p26"/>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8" name="Google Shape;4928;p26"/>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9" name="Google Shape;4929;p26"/>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0" name="Google Shape;4930;p26"/>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1" name="Google Shape;4931;p26"/>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2" name="Google Shape;4932;p26"/>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3" name="Google Shape;4933;p26"/>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4" name="Google Shape;4934;p26"/>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5" name="Google Shape;4935;p26"/>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6" name="Google Shape;4936;p26"/>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7" name="Google Shape;4937;p26"/>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8" name="Google Shape;4938;p26"/>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9" name="Google Shape;4939;p26"/>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0" name="Google Shape;4940;p26"/>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1" name="Google Shape;4941;p26"/>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2" name="Google Shape;4942;p26"/>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3" name="Google Shape;4943;p26"/>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4" name="Google Shape;4944;p26"/>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5" name="Google Shape;4945;p26"/>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6" name="Google Shape;4946;p26"/>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7" name="Google Shape;4947;p26"/>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8" name="Google Shape;4948;p26"/>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9" name="Google Shape;4949;p26"/>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0" name="Google Shape;4950;p26"/>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1" name="Google Shape;4951;p26"/>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2" name="Google Shape;4952;p26"/>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3" name="Google Shape;4953;p26"/>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4" name="Google Shape;4954;p26"/>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5" name="Google Shape;4955;p26"/>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6" name="Google Shape;4956;p26"/>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7" name="Google Shape;4957;p26"/>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8" name="Google Shape;4958;p26"/>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9" name="Google Shape;4959;p26"/>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0" name="Google Shape;4960;p26"/>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1" name="Google Shape;4961;p26"/>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2" name="Google Shape;4962;p26"/>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3" name="Google Shape;4963;p26"/>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4" name="Google Shape;4964;p26"/>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5" name="Google Shape;4965;p26"/>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6" name="Google Shape;4966;p26"/>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7" name="Google Shape;4967;p26"/>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8" name="Google Shape;4968;p26"/>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9" name="Google Shape;4969;p26"/>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0" name="Google Shape;4970;p26"/>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1" name="Google Shape;4971;p26"/>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2" name="Google Shape;4972;p26"/>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3" name="Google Shape;4973;p26"/>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4" name="Google Shape;4974;p26"/>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5" name="Google Shape;4975;p26"/>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6" name="Google Shape;4976;p26"/>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7" name="Google Shape;4977;p26"/>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8" name="Google Shape;4978;p26"/>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9" name="Google Shape;4979;p26"/>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0" name="Google Shape;4980;p26"/>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1" name="Google Shape;4981;p26"/>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2" name="Google Shape;4982;p26"/>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3" name="Google Shape;4983;p26"/>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4" name="Google Shape;4984;p26"/>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5" name="Google Shape;4985;p26"/>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6" name="Google Shape;4986;p26"/>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7" name="Google Shape;4987;p26"/>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8" name="Google Shape;4988;p26"/>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9" name="Google Shape;4989;p26"/>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0" name="Google Shape;4990;p26"/>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1" name="Google Shape;4991;p26"/>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2" name="Google Shape;4992;p26"/>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3" name="Google Shape;4993;p26"/>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4" name="Google Shape;4994;p26"/>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5" name="Google Shape;4995;p26"/>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6" name="Google Shape;4996;p26"/>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7" name="Google Shape;4997;p26"/>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8" name="Google Shape;4998;p26"/>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9" name="Google Shape;4999;p26"/>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0" name="Google Shape;5000;p26"/>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1" name="Google Shape;5001;p26"/>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2" name="Google Shape;5002;p26"/>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3" name="Google Shape;5003;p26"/>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4" name="Google Shape;5004;p26"/>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5" name="Google Shape;5005;p26"/>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6" name="Google Shape;5006;p26"/>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7" name="Google Shape;5007;p26"/>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8" name="Google Shape;5008;p26"/>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9" name="Google Shape;5009;p26"/>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0" name="Google Shape;5010;p26"/>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1" name="Google Shape;5011;p26"/>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2" name="Google Shape;5012;p26"/>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3" name="Google Shape;5013;p26"/>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4" name="Google Shape;5014;p26"/>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5" name="Google Shape;5015;p26"/>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6" name="Google Shape;5016;p26"/>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7" name="Google Shape;5017;p26"/>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8" name="Google Shape;5018;p26"/>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9" name="Google Shape;5019;p26"/>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0" name="Google Shape;5020;p26"/>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1" name="Google Shape;5021;p26"/>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2" name="Google Shape;5022;p26"/>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3" name="Google Shape;5023;p26"/>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4" name="Google Shape;5024;p26"/>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5" name="Google Shape;5025;p26"/>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6" name="Google Shape;5026;p26"/>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7" name="Google Shape;5027;p26"/>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8" name="Google Shape;5028;p26"/>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9" name="Google Shape;5029;p26"/>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0" name="Google Shape;5030;p26"/>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1" name="Google Shape;5031;p26"/>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2" name="Google Shape;5032;p26"/>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3" name="Google Shape;5033;p26"/>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4" name="Google Shape;5034;p26"/>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5" name="Google Shape;5035;p26"/>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6" name="Google Shape;5036;p26"/>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7" name="Google Shape;5037;p26"/>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8" name="Google Shape;5038;p26"/>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9" name="Google Shape;5039;p26"/>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0" name="Google Shape;5040;p26"/>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1" name="Google Shape;5041;p26"/>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2" name="Google Shape;5042;p26"/>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3" name="Google Shape;5043;p26"/>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4" name="Google Shape;5044;p26"/>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5" name="Google Shape;5045;p26"/>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6" name="Google Shape;5046;p26"/>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7" name="Google Shape;5047;p26"/>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8" name="Google Shape;5048;p26"/>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9" name="Google Shape;5049;p26"/>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0" name="Google Shape;5050;p26"/>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1" name="Google Shape;5051;p26"/>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2" name="Google Shape;5052;p26"/>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3" name="Google Shape;5053;p26"/>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4" name="Google Shape;5054;p26"/>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5" name="Google Shape;5055;p26"/>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6" name="Google Shape;5056;p26"/>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57" name="Google Shape;5057;p26"/>
          <p:cNvGrpSpPr/>
          <p:nvPr/>
        </p:nvGrpSpPr>
        <p:grpSpPr>
          <a:xfrm>
            <a:off x="7906817" y="416855"/>
            <a:ext cx="1048180" cy="245101"/>
            <a:chOff x="3504975" y="1233750"/>
            <a:chExt cx="324725" cy="75925"/>
          </a:xfrm>
        </p:grpSpPr>
        <p:sp>
          <p:nvSpPr>
            <p:cNvPr id="5058" name="Google Shape;5058;p26"/>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9" name="Google Shape;5059;p26"/>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0" name="Google Shape;5060;p26"/>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61" name="Google Shape;5061;p26"/>
          <p:cNvGrpSpPr/>
          <p:nvPr/>
        </p:nvGrpSpPr>
        <p:grpSpPr>
          <a:xfrm>
            <a:off x="-3159408" y="-1622504"/>
            <a:ext cx="5958123" cy="5505660"/>
            <a:chOff x="407025" y="3490600"/>
            <a:chExt cx="1442575" cy="1333025"/>
          </a:xfrm>
        </p:grpSpPr>
        <p:sp>
          <p:nvSpPr>
            <p:cNvPr id="5062" name="Google Shape;5062;p26"/>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3" name="Google Shape;5063;p26"/>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4" name="Google Shape;5064;p26"/>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5" name="Google Shape;5065;p26"/>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6" name="Google Shape;5066;p26"/>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7" name="Google Shape;5067;p26"/>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68" name="Google Shape;5068;p26"/>
          <p:cNvGrpSpPr/>
          <p:nvPr/>
        </p:nvGrpSpPr>
        <p:grpSpPr>
          <a:xfrm>
            <a:off x="352417" y="3436345"/>
            <a:ext cx="2352860" cy="2352860"/>
            <a:chOff x="3413675" y="1416350"/>
            <a:chExt cx="685925" cy="685925"/>
          </a:xfrm>
        </p:grpSpPr>
        <p:sp>
          <p:nvSpPr>
            <p:cNvPr id="5069" name="Google Shape;5069;p26"/>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0" name="Google Shape;5070;p26"/>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1" name="Google Shape;5071;p26"/>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2" name="Google Shape;5072;p26"/>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3" name="Google Shape;5073;p26"/>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4" name="Google Shape;5074;p26"/>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075" name="Google Shape;5075;p26"/>
          <p:cNvSpPr/>
          <p:nvPr/>
        </p:nvSpPr>
        <p:spPr>
          <a:xfrm>
            <a:off x="-135928" y="277947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6" name="Google Shape;5076;p26"/>
          <p:cNvSpPr/>
          <p:nvPr/>
        </p:nvSpPr>
        <p:spPr>
          <a:xfrm flipH="1">
            <a:off x="3502210" y="424712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080"/>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081"/>
        <p:cNvGrpSpPr/>
        <p:nvPr/>
      </p:nvGrpSpPr>
      <p:grpSpPr>
        <a:xfrm>
          <a:off x="0" y="0"/>
          <a:ext cx="0" cy="0"/>
          <a:chOff x="0" y="0"/>
          <a:chExt cx="0" cy="0"/>
        </a:xfrm>
      </p:grpSpPr>
      <p:sp>
        <p:nvSpPr>
          <p:cNvPr id="5082" name="Google Shape;5082;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04"/>
        <p:cNvGrpSpPr/>
        <p:nvPr/>
      </p:nvGrpSpPr>
      <p:grpSpPr>
        <a:xfrm>
          <a:off x="0" y="0"/>
          <a:ext cx="0" cy="0"/>
          <a:chOff x="0" y="0"/>
          <a:chExt cx="0" cy="0"/>
        </a:xfrm>
      </p:grpSpPr>
      <p:grpSp>
        <p:nvGrpSpPr>
          <p:cNvPr id="805" name="Google Shape;805;p4"/>
          <p:cNvGrpSpPr/>
          <p:nvPr/>
        </p:nvGrpSpPr>
        <p:grpSpPr>
          <a:xfrm>
            <a:off x="74" y="63"/>
            <a:ext cx="9144153" cy="5143512"/>
            <a:chOff x="4263926" y="3811300"/>
            <a:chExt cx="2189272" cy="1231448"/>
          </a:xfrm>
        </p:grpSpPr>
        <p:sp>
          <p:nvSpPr>
            <p:cNvPr id="806" name="Google Shape;806;p4"/>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4"/>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08;p4"/>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09;p4"/>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810;p4"/>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4"/>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4"/>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13;p4"/>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 name="Google Shape;814;p4"/>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4"/>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4"/>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17;p4"/>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 name="Google Shape;818;p4"/>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4"/>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4"/>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 name="Google Shape;821;p4"/>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 name="Google Shape;822;p4"/>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23;p4"/>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 name="Google Shape;824;p4"/>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 name="Google Shape;825;p4"/>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 name="Google Shape;826;p4"/>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27;p4"/>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28;p4"/>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29;p4"/>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 name="Google Shape;830;p4"/>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 name="Google Shape;831;p4"/>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 name="Google Shape;832;p4"/>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 name="Google Shape;833;p4"/>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 name="Google Shape;834;p4"/>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 name="Google Shape;835;p4"/>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 name="Google Shape;836;p4"/>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 name="Google Shape;837;p4"/>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 name="Google Shape;838;p4"/>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 name="Google Shape;839;p4"/>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40;p4"/>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 name="Google Shape;841;p4"/>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 name="Google Shape;842;p4"/>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 name="Google Shape;843;p4"/>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 name="Google Shape;844;p4"/>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 name="Google Shape;845;p4"/>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 name="Google Shape;846;p4"/>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 name="Google Shape;847;p4"/>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 name="Google Shape;848;p4"/>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 name="Google Shape;849;p4"/>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 name="Google Shape;850;p4"/>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 name="Google Shape;851;p4"/>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 name="Google Shape;852;p4"/>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4"/>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4"/>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 name="Google Shape;855;p4"/>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 name="Google Shape;856;p4"/>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 name="Google Shape;857;p4"/>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 name="Google Shape;858;p4"/>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9" name="Google Shape;859;p4"/>
          <p:cNvGrpSpPr/>
          <p:nvPr/>
        </p:nvGrpSpPr>
        <p:grpSpPr>
          <a:xfrm>
            <a:off x="-707639" y="-2431780"/>
            <a:ext cx="11567753" cy="7972096"/>
            <a:chOff x="5457700" y="3883200"/>
            <a:chExt cx="1633725" cy="1125875"/>
          </a:xfrm>
        </p:grpSpPr>
        <p:sp>
          <p:nvSpPr>
            <p:cNvPr id="860" name="Google Shape;860;p4"/>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 name="Google Shape;861;p4"/>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 name="Google Shape;862;p4"/>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 name="Google Shape;863;p4"/>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 name="Google Shape;864;p4"/>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5" name="Google Shape;865;p4"/>
          <p:cNvGrpSpPr/>
          <p:nvPr/>
        </p:nvGrpSpPr>
        <p:grpSpPr>
          <a:xfrm>
            <a:off x="189005" y="4741743"/>
            <a:ext cx="1048180" cy="245101"/>
            <a:chOff x="3504975" y="1233750"/>
            <a:chExt cx="324725" cy="75925"/>
          </a:xfrm>
        </p:grpSpPr>
        <p:sp>
          <p:nvSpPr>
            <p:cNvPr id="866" name="Google Shape;866;p4"/>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 name="Google Shape;867;p4"/>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 name="Google Shape;868;p4"/>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9" name="Google Shape;869;p4"/>
          <p:cNvGrpSpPr/>
          <p:nvPr/>
        </p:nvGrpSpPr>
        <p:grpSpPr>
          <a:xfrm flipH="1">
            <a:off x="6701248" y="-1058891"/>
            <a:ext cx="3459295" cy="3196594"/>
            <a:chOff x="407025" y="3490600"/>
            <a:chExt cx="1442575" cy="1333025"/>
          </a:xfrm>
        </p:grpSpPr>
        <p:sp>
          <p:nvSpPr>
            <p:cNvPr id="870" name="Google Shape;870;p4"/>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 name="Google Shape;871;p4"/>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 name="Google Shape;872;p4"/>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 name="Google Shape;873;p4"/>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 name="Google Shape;874;p4"/>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 name="Google Shape;875;p4"/>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6" name="Google Shape;876;p4"/>
          <p:cNvGrpSpPr/>
          <p:nvPr/>
        </p:nvGrpSpPr>
        <p:grpSpPr>
          <a:xfrm>
            <a:off x="7560959" y="3311491"/>
            <a:ext cx="2228776" cy="2228845"/>
            <a:chOff x="3413675" y="1416350"/>
            <a:chExt cx="685925" cy="685925"/>
          </a:xfrm>
        </p:grpSpPr>
        <p:sp>
          <p:nvSpPr>
            <p:cNvPr id="877" name="Google Shape;877;p4"/>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 name="Google Shape;878;p4"/>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 name="Google Shape;879;p4"/>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 name="Google Shape;880;p4"/>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 name="Google Shape;881;p4"/>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 name="Google Shape;882;p4"/>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3" name="Google Shape;883;p4"/>
          <p:cNvSpPr txBox="1">
            <a:spLocks noGrp="1"/>
          </p:cNvSpPr>
          <p:nvPr>
            <p:ph type="title"/>
          </p:nvPr>
        </p:nvSpPr>
        <p:spPr>
          <a:xfrm>
            <a:off x="720000" y="1069688"/>
            <a:ext cx="5031600" cy="57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4" name="Google Shape;884;p4"/>
          <p:cNvSpPr txBox="1">
            <a:spLocks noGrp="1"/>
          </p:cNvSpPr>
          <p:nvPr>
            <p:ph type="body" idx="1"/>
          </p:nvPr>
        </p:nvSpPr>
        <p:spPr>
          <a:xfrm>
            <a:off x="720000" y="1840423"/>
            <a:ext cx="4501800" cy="23214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Clr>
                <a:schemeClr val="lt2"/>
              </a:buClr>
              <a:buSzPts val="1600"/>
              <a:buFont typeface="Nunito Light"/>
              <a:buChar char="●"/>
              <a:defRPr/>
            </a:lvl1pPr>
            <a:lvl2pPr marL="914400" lvl="1" indent="-330200" rtl="0">
              <a:lnSpc>
                <a:spcPct val="115000"/>
              </a:lnSpc>
              <a:spcBef>
                <a:spcPts val="0"/>
              </a:spcBef>
              <a:spcAft>
                <a:spcPts val="0"/>
              </a:spcAft>
              <a:buClr>
                <a:schemeClr val="lt2"/>
              </a:buClr>
              <a:buSzPts val="1600"/>
              <a:buFont typeface="Nunito Light"/>
              <a:buChar char="○"/>
              <a:defRPr/>
            </a:lvl2pPr>
            <a:lvl3pPr marL="1371600" lvl="2" indent="-323850" rtl="0">
              <a:lnSpc>
                <a:spcPct val="115000"/>
              </a:lnSpc>
              <a:spcBef>
                <a:spcPts val="1600"/>
              </a:spcBef>
              <a:spcAft>
                <a:spcPts val="0"/>
              </a:spcAft>
              <a:buClr>
                <a:schemeClr val="lt2"/>
              </a:buClr>
              <a:buSzPts val="1500"/>
              <a:buFont typeface="Nunito Light"/>
              <a:buChar char="■"/>
              <a:defRPr/>
            </a:lvl3pPr>
            <a:lvl4pPr marL="1828800" lvl="3" indent="-323850" rtl="0">
              <a:lnSpc>
                <a:spcPct val="115000"/>
              </a:lnSpc>
              <a:spcBef>
                <a:spcPts val="1600"/>
              </a:spcBef>
              <a:spcAft>
                <a:spcPts val="0"/>
              </a:spcAft>
              <a:buClr>
                <a:srgbClr val="E76A28"/>
              </a:buClr>
              <a:buSzPts val="1500"/>
              <a:buFont typeface="Nunito Light"/>
              <a:buChar char="●"/>
              <a:defRPr/>
            </a:lvl4pPr>
            <a:lvl5pPr marL="2286000" lvl="4" indent="-317500" rtl="0">
              <a:lnSpc>
                <a:spcPct val="115000"/>
              </a:lnSpc>
              <a:spcBef>
                <a:spcPts val="1600"/>
              </a:spcBef>
              <a:spcAft>
                <a:spcPts val="0"/>
              </a:spcAft>
              <a:buClr>
                <a:srgbClr val="E76A28"/>
              </a:buClr>
              <a:buSzPts val="1400"/>
              <a:buFont typeface="Nunito Light"/>
              <a:buChar char="○"/>
              <a:defRPr/>
            </a:lvl5pPr>
            <a:lvl6pPr marL="2743200" lvl="5" indent="-317500" rtl="0">
              <a:lnSpc>
                <a:spcPct val="115000"/>
              </a:lnSpc>
              <a:spcBef>
                <a:spcPts val="1600"/>
              </a:spcBef>
              <a:spcAft>
                <a:spcPts val="0"/>
              </a:spcAft>
              <a:buClr>
                <a:srgbClr val="999999"/>
              </a:buClr>
              <a:buSzPts val="1400"/>
              <a:buFont typeface="Nunito Light"/>
              <a:buChar char="■"/>
              <a:defRPr/>
            </a:lvl6pPr>
            <a:lvl7pPr marL="3200400" lvl="6" indent="-311150" rtl="0">
              <a:lnSpc>
                <a:spcPct val="115000"/>
              </a:lnSpc>
              <a:spcBef>
                <a:spcPts val="1600"/>
              </a:spcBef>
              <a:spcAft>
                <a:spcPts val="0"/>
              </a:spcAft>
              <a:buClr>
                <a:srgbClr val="999999"/>
              </a:buClr>
              <a:buSzPts val="1300"/>
              <a:buFont typeface="Nunito Light"/>
              <a:buChar char="●"/>
              <a:defRPr/>
            </a:lvl7pPr>
            <a:lvl8pPr marL="3657600" lvl="7" indent="-311150" rtl="0">
              <a:lnSpc>
                <a:spcPct val="115000"/>
              </a:lnSpc>
              <a:spcBef>
                <a:spcPts val="1600"/>
              </a:spcBef>
              <a:spcAft>
                <a:spcPts val="0"/>
              </a:spcAft>
              <a:buClr>
                <a:srgbClr val="999999"/>
              </a:buClr>
              <a:buSzPts val="1300"/>
              <a:buFont typeface="Nunito Light"/>
              <a:buChar char="○"/>
              <a:defRPr/>
            </a:lvl8pPr>
            <a:lvl9pPr marL="4114800" lvl="8" indent="-317500" rtl="0">
              <a:lnSpc>
                <a:spcPct val="115000"/>
              </a:lnSpc>
              <a:spcBef>
                <a:spcPts val="1600"/>
              </a:spcBef>
              <a:spcAft>
                <a:spcPts val="1600"/>
              </a:spcAft>
              <a:buClr>
                <a:srgbClr val="999999"/>
              </a:buClr>
              <a:buSzPts val="1400"/>
              <a:buFont typeface="Nunito Light"/>
              <a:buChar char="■"/>
              <a:defRPr/>
            </a:lvl9pPr>
          </a:lstStyle>
          <a:p>
            <a:endParaRPr/>
          </a:p>
        </p:txBody>
      </p:sp>
      <p:sp>
        <p:nvSpPr>
          <p:cNvPr id="885" name="Google Shape;885;p4"/>
          <p:cNvSpPr>
            <a:spLocks noGrp="1"/>
          </p:cNvSpPr>
          <p:nvPr>
            <p:ph type="pic" idx="2"/>
          </p:nvPr>
        </p:nvSpPr>
        <p:spPr>
          <a:xfrm>
            <a:off x="5884175" y="1081425"/>
            <a:ext cx="2546700" cy="2980800"/>
          </a:xfrm>
          <a:prstGeom prst="rect">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86"/>
        <p:cNvGrpSpPr/>
        <p:nvPr/>
      </p:nvGrpSpPr>
      <p:grpSpPr>
        <a:xfrm>
          <a:off x="0" y="0"/>
          <a:ext cx="0" cy="0"/>
          <a:chOff x="0" y="0"/>
          <a:chExt cx="0" cy="0"/>
        </a:xfrm>
      </p:grpSpPr>
      <p:grpSp>
        <p:nvGrpSpPr>
          <p:cNvPr id="887" name="Google Shape;887;p5"/>
          <p:cNvGrpSpPr/>
          <p:nvPr/>
        </p:nvGrpSpPr>
        <p:grpSpPr>
          <a:xfrm>
            <a:off x="74" y="63"/>
            <a:ext cx="9144153" cy="5143512"/>
            <a:chOff x="4263926" y="3811300"/>
            <a:chExt cx="2189272" cy="1231448"/>
          </a:xfrm>
        </p:grpSpPr>
        <p:sp>
          <p:nvSpPr>
            <p:cNvPr id="888" name="Google Shape;888;p5"/>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 name="Google Shape;889;p5"/>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 name="Google Shape;890;p5"/>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 name="Google Shape;891;p5"/>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 name="Google Shape;892;p5"/>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 name="Google Shape;893;p5"/>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 name="Google Shape;894;p5"/>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 name="Google Shape;895;p5"/>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 name="Google Shape;896;p5"/>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 name="Google Shape;897;p5"/>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 name="Google Shape;898;p5"/>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 name="Google Shape;899;p5"/>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 name="Google Shape;900;p5"/>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 name="Google Shape;901;p5"/>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 name="Google Shape;902;p5"/>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 name="Google Shape;903;p5"/>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 name="Google Shape;904;p5"/>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 name="Google Shape;905;p5"/>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 name="Google Shape;906;p5"/>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 name="Google Shape;907;p5"/>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 name="Google Shape;908;p5"/>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 name="Google Shape;909;p5"/>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 name="Google Shape;910;p5"/>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 name="Google Shape;911;p5"/>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 name="Google Shape;912;p5"/>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 name="Google Shape;913;p5"/>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 name="Google Shape;914;p5"/>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 name="Google Shape;915;p5"/>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 name="Google Shape;916;p5"/>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 name="Google Shape;917;p5"/>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 name="Google Shape;918;p5"/>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 name="Google Shape;919;p5"/>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 name="Google Shape;920;p5"/>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 name="Google Shape;921;p5"/>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 name="Google Shape;922;p5"/>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 name="Google Shape;923;p5"/>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 name="Google Shape;924;p5"/>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 name="Google Shape;925;p5"/>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 name="Google Shape;926;p5"/>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 name="Google Shape;927;p5"/>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 name="Google Shape;928;p5"/>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 name="Google Shape;929;p5"/>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 name="Google Shape;930;p5"/>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 name="Google Shape;931;p5"/>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 name="Google Shape;932;p5"/>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 name="Google Shape;933;p5"/>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 name="Google Shape;934;p5"/>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 name="Google Shape;935;p5"/>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 name="Google Shape;936;p5"/>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 name="Google Shape;937;p5"/>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 name="Google Shape;938;p5"/>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 name="Google Shape;939;p5"/>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 name="Google Shape;940;p5"/>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1" name="Google Shape;941;p5"/>
          <p:cNvGrpSpPr/>
          <p:nvPr/>
        </p:nvGrpSpPr>
        <p:grpSpPr>
          <a:xfrm>
            <a:off x="-707639" y="-3538555"/>
            <a:ext cx="11567753" cy="7972096"/>
            <a:chOff x="5457700" y="3883200"/>
            <a:chExt cx="1633725" cy="1125875"/>
          </a:xfrm>
        </p:grpSpPr>
        <p:sp>
          <p:nvSpPr>
            <p:cNvPr id="942" name="Google Shape;942;p5"/>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 name="Google Shape;943;p5"/>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 name="Google Shape;944;p5"/>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 name="Google Shape;945;p5"/>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 name="Google Shape;946;p5"/>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7" name="Google Shape;947;p5"/>
          <p:cNvGrpSpPr/>
          <p:nvPr/>
        </p:nvGrpSpPr>
        <p:grpSpPr>
          <a:xfrm flipH="1">
            <a:off x="6701248" y="-1058891"/>
            <a:ext cx="3459295" cy="3196594"/>
            <a:chOff x="407025" y="3490600"/>
            <a:chExt cx="1442575" cy="1333025"/>
          </a:xfrm>
        </p:grpSpPr>
        <p:sp>
          <p:nvSpPr>
            <p:cNvPr id="948" name="Google Shape;948;p5"/>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 name="Google Shape;949;p5"/>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 name="Google Shape;950;p5"/>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5"/>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 name="Google Shape;952;p5"/>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 name="Google Shape;953;p5"/>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4" name="Google Shape;954;p5"/>
          <p:cNvGrpSpPr/>
          <p:nvPr/>
        </p:nvGrpSpPr>
        <p:grpSpPr>
          <a:xfrm>
            <a:off x="-546161" y="-437026"/>
            <a:ext cx="1783474" cy="1783474"/>
            <a:chOff x="3413675" y="1416350"/>
            <a:chExt cx="685925" cy="685925"/>
          </a:xfrm>
        </p:grpSpPr>
        <p:sp>
          <p:nvSpPr>
            <p:cNvPr id="955" name="Google Shape;955;p5"/>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 name="Google Shape;956;p5"/>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 name="Google Shape;957;p5"/>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 name="Google Shape;958;p5"/>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 name="Google Shape;959;p5"/>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 name="Google Shape;960;p5"/>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1" name="Google Shape;961;p5"/>
          <p:cNvGrpSpPr/>
          <p:nvPr/>
        </p:nvGrpSpPr>
        <p:grpSpPr>
          <a:xfrm>
            <a:off x="189005" y="4741743"/>
            <a:ext cx="1048180" cy="245101"/>
            <a:chOff x="3504975" y="1233750"/>
            <a:chExt cx="324725" cy="75925"/>
          </a:xfrm>
        </p:grpSpPr>
        <p:sp>
          <p:nvSpPr>
            <p:cNvPr id="962" name="Google Shape;962;p5"/>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5"/>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 name="Google Shape;964;p5"/>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65" name="Google Shape;965;p5"/>
          <p:cNvSpPr/>
          <p:nvPr/>
        </p:nvSpPr>
        <p:spPr>
          <a:xfrm>
            <a:off x="7975496" y="2656038"/>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 name="Google Shape;966;p5"/>
          <p:cNvSpPr/>
          <p:nvPr/>
        </p:nvSpPr>
        <p:spPr>
          <a:xfrm>
            <a:off x="-94790" y="2829776"/>
            <a:ext cx="488023" cy="880051"/>
          </a:xfrm>
          <a:custGeom>
            <a:avLst/>
            <a:gdLst/>
            <a:ahLst/>
            <a:cxnLst/>
            <a:rect l="l" t="t" r="r" b="b"/>
            <a:pathLst>
              <a:path w="6848" h="12349" extrusionOk="0">
                <a:moveTo>
                  <a:pt x="0" y="1"/>
                </a:moveTo>
                <a:lnTo>
                  <a:pt x="183" y="12349"/>
                </a:lnTo>
                <a:lnTo>
                  <a:pt x="6848" y="4337"/>
                </a:lnTo>
                <a:lnTo>
                  <a:pt x="0"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 name="Google Shape;967;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68" name="Google Shape;968;p5"/>
          <p:cNvSpPr txBox="1">
            <a:spLocks noGrp="1"/>
          </p:cNvSpPr>
          <p:nvPr>
            <p:ph type="title" idx="2"/>
          </p:nvPr>
        </p:nvSpPr>
        <p:spPr>
          <a:xfrm>
            <a:off x="1537425" y="2590047"/>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3500"/>
              <a:buNone/>
              <a:defRPr sz="2000" b="0">
                <a:solidFill>
                  <a:schemeClr val="lt2"/>
                </a:solidFill>
              </a:defRPr>
            </a:lvl1pPr>
            <a:lvl2pPr lvl="1" rtl="0">
              <a:spcBef>
                <a:spcPts val="0"/>
              </a:spcBef>
              <a:spcAft>
                <a:spcPts val="0"/>
              </a:spcAft>
              <a:buClr>
                <a:schemeClr val="lt2"/>
              </a:buClr>
              <a:buSzPts val="3500"/>
              <a:buNone/>
              <a:defRPr>
                <a:solidFill>
                  <a:schemeClr val="lt2"/>
                </a:solidFill>
              </a:defRPr>
            </a:lvl2pPr>
            <a:lvl3pPr lvl="2" rtl="0">
              <a:spcBef>
                <a:spcPts val="0"/>
              </a:spcBef>
              <a:spcAft>
                <a:spcPts val="0"/>
              </a:spcAft>
              <a:buClr>
                <a:schemeClr val="lt2"/>
              </a:buClr>
              <a:buSzPts val="3500"/>
              <a:buNone/>
              <a:defRPr>
                <a:solidFill>
                  <a:schemeClr val="lt2"/>
                </a:solidFill>
              </a:defRPr>
            </a:lvl3pPr>
            <a:lvl4pPr lvl="3" rtl="0">
              <a:spcBef>
                <a:spcPts val="0"/>
              </a:spcBef>
              <a:spcAft>
                <a:spcPts val="0"/>
              </a:spcAft>
              <a:buClr>
                <a:schemeClr val="lt2"/>
              </a:buClr>
              <a:buSzPts val="3500"/>
              <a:buNone/>
              <a:defRPr>
                <a:solidFill>
                  <a:schemeClr val="lt2"/>
                </a:solidFill>
              </a:defRPr>
            </a:lvl4pPr>
            <a:lvl5pPr lvl="4" rtl="0">
              <a:spcBef>
                <a:spcPts val="0"/>
              </a:spcBef>
              <a:spcAft>
                <a:spcPts val="0"/>
              </a:spcAft>
              <a:buClr>
                <a:schemeClr val="lt2"/>
              </a:buClr>
              <a:buSzPts val="3500"/>
              <a:buNone/>
              <a:defRPr>
                <a:solidFill>
                  <a:schemeClr val="lt2"/>
                </a:solidFill>
              </a:defRPr>
            </a:lvl5pPr>
            <a:lvl6pPr lvl="5" rtl="0">
              <a:spcBef>
                <a:spcPts val="0"/>
              </a:spcBef>
              <a:spcAft>
                <a:spcPts val="0"/>
              </a:spcAft>
              <a:buClr>
                <a:schemeClr val="lt2"/>
              </a:buClr>
              <a:buSzPts val="3500"/>
              <a:buNone/>
              <a:defRPr>
                <a:solidFill>
                  <a:schemeClr val="lt2"/>
                </a:solidFill>
              </a:defRPr>
            </a:lvl6pPr>
            <a:lvl7pPr lvl="6" rtl="0">
              <a:spcBef>
                <a:spcPts val="0"/>
              </a:spcBef>
              <a:spcAft>
                <a:spcPts val="0"/>
              </a:spcAft>
              <a:buClr>
                <a:schemeClr val="lt2"/>
              </a:buClr>
              <a:buSzPts val="3500"/>
              <a:buNone/>
              <a:defRPr>
                <a:solidFill>
                  <a:schemeClr val="lt2"/>
                </a:solidFill>
              </a:defRPr>
            </a:lvl7pPr>
            <a:lvl8pPr lvl="7" rtl="0">
              <a:spcBef>
                <a:spcPts val="0"/>
              </a:spcBef>
              <a:spcAft>
                <a:spcPts val="0"/>
              </a:spcAft>
              <a:buClr>
                <a:schemeClr val="lt2"/>
              </a:buClr>
              <a:buSzPts val="3500"/>
              <a:buNone/>
              <a:defRPr>
                <a:solidFill>
                  <a:schemeClr val="lt2"/>
                </a:solidFill>
              </a:defRPr>
            </a:lvl8pPr>
            <a:lvl9pPr lvl="8" rtl="0">
              <a:spcBef>
                <a:spcPts val="0"/>
              </a:spcBef>
              <a:spcAft>
                <a:spcPts val="0"/>
              </a:spcAft>
              <a:buClr>
                <a:schemeClr val="lt2"/>
              </a:buClr>
              <a:buSzPts val="3500"/>
              <a:buNone/>
              <a:defRPr>
                <a:solidFill>
                  <a:schemeClr val="lt2"/>
                </a:solidFill>
              </a:defRPr>
            </a:lvl9pPr>
          </a:lstStyle>
          <a:p>
            <a:endParaRPr/>
          </a:p>
        </p:txBody>
      </p:sp>
      <p:sp>
        <p:nvSpPr>
          <p:cNvPr id="969" name="Google Shape;969;p5"/>
          <p:cNvSpPr txBox="1">
            <a:spLocks noGrp="1"/>
          </p:cNvSpPr>
          <p:nvPr>
            <p:ph type="title" idx="3"/>
          </p:nvPr>
        </p:nvSpPr>
        <p:spPr>
          <a:xfrm>
            <a:off x="4863972" y="2590047"/>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3500"/>
              <a:buNone/>
              <a:defRPr sz="2000" b="0">
                <a:solidFill>
                  <a:schemeClr val="lt2"/>
                </a:solidFill>
              </a:defRPr>
            </a:lvl1pPr>
            <a:lvl2pPr lvl="1" rtl="0">
              <a:spcBef>
                <a:spcPts val="0"/>
              </a:spcBef>
              <a:spcAft>
                <a:spcPts val="0"/>
              </a:spcAft>
              <a:buClr>
                <a:schemeClr val="lt2"/>
              </a:buClr>
              <a:buSzPts val="3500"/>
              <a:buNone/>
              <a:defRPr>
                <a:solidFill>
                  <a:schemeClr val="lt2"/>
                </a:solidFill>
              </a:defRPr>
            </a:lvl2pPr>
            <a:lvl3pPr lvl="2" rtl="0">
              <a:spcBef>
                <a:spcPts val="0"/>
              </a:spcBef>
              <a:spcAft>
                <a:spcPts val="0"/>
              </a:spcAft>
              <a:buClr>
                <a:schemeClr val="lt2"/>
              </a:buClr>
              <a:buSzPts val="3500"/>
              <a:buNone/>
              <a:defRPr>
                <a:solidFill>
                  <a:schemeClr val="lt2"/>
                </a:solidFill>
              </a:defRPr>
            </a:lvl3pPr>
            <a:lvl4pPr lvl="3" rtl="0">
              <a:spcBef>
                <a:spcPts val="0"/>
              </a:spcBef>
              <a:spcAft>
                <a:spcPts val="0"/>
              </a:spcAft>
              <a:buClr>
                <a:schemeClr val="lt2"/>
              </a:buClr>
              <a:buSzPts val="3500"/>
              <a:buNone/>
              <a:defRPr>
                <a:solidFill>
                  <a:schemeClr val="lt2"/>
                </a:solidFill>
              </a:defRPr>
            </a:lvl4pPr>
            <a:lvl5pPr lvl="4" rtl="0">
              <a:spcBef>
                <a:spcPts val="0"/>
              </a:spcBef>
              <a:spcAft>
                <a:spcPts val="0"/>
              </a:spcAft>
              <a:buClr>
                <a:schemeClr val="lt2"/>
              </a:buClr>
              <a:buSzPts val="3500"/>
              <a:buNone/>
              <a:defRPr>
                <a:solidFill>
                  <a:schemeClr val="lt2"/>
                </a:solidFill>
              </a:defRPr>
            </a:lvl5pPr>
            <a:lvl6pPr lvl="5" rtl="0">
              <a:spcBef>
                <a:spcPts val="0"/>
              </a:spcBef>
              <a:spcAft>
                <a:spcPts val="0"/>
              </a:spcAft>
              <a:buClr>
                <a:schemeClr val="lt2"/>
              </a:buClr>
              <a:buSzPts val="3500"/>
              <a:buNone/>
              <a:defRPr>
                <a:solidFill>
                  <a:schemeClr val="lt2"/>
                </a:solidFill>
              </a:defRPr>
            </a:lvl6pPr>
            <a:lvl7pPr lvl="6" rtl="0">
              <a:spcBef>
                <a:spcPts val="0"/>
              </a:spcBef>
              <a:spcAft>
                <a:spcPts val="0"/>
              </a:spcAft>
              <a:buClr>
                <a:schemeClr val="lt2"/>
              </a:buClr>
              <a:buSzPts val="3500"/>
              <a:buNone/>
              <a:defRPr>
                <a:solidFill>
                  <a:schemeClr val="lt2"/>
                </a:solidFill>
              </a:defRPr>
            </a:lvl7pPr>
            <a:lvl8pPr lvl="7" rtl="0">
              <a:spcBef>
                <a:spcPts val="0"/>
              </a:spcBef>
              <a:spcAft>
                <a:spcPts val="0"/>
              </a:spcAft>
              <a:buClr>
                <a:schemeClr val="lt2"/>
              </a:buClr>
              <a:buSzPts val="3500"/>
              <a:buNone/>
              <a:defRPr>
                <a:solidFill>
                  <a:schemeClr val="lt2"/>
                </a:solidFill>
              </a:defRPr>
            </a:lvl8pPr>
            <a:lvl9pPr lvl="8" rtl="0">
              <a:spcBef>
                <a:spcPts val="0"/>
              </a:spcBef>
              <a:spcAft>
                <a:spcPts val="0"/>
              </a:spcAft>
              <a:buClr>
                <a:schemeClr val="lt2"/>
              </a:buClr>
              <a:buSzPts val="3500"/>
              <a:buNone/>
              <a:defRPr>
                <a:solidFill>
                  <a:schemeClr val="lt2"/>
                </a:solidFill>
              </a:defRPr>
            </a:lvl9pPr>
          </a:lstStyle>
          <a:p>
            <a:endParaRPr/>
          </a:p>
        </p:txBody>
      </p:sp>
      <p:sp>
        <p:nvSpPr>
          <p:cNvPr id="970" name="Google Shape;970;p5"/>
          <p:cNvSpPr txBox="1">
            <a:spLocks noGrp="1"/>
          </p:cNvSpPr>
          <p:nvPr>
            <p:ph type="subTitle" idx="1"/>
          </p:nvPr>
        </p:nvSpPr>
        <p:spPr>
          <a:xfrm>
            <a:off x="4863975" y="3148950"/>
            <a:ext cx="2742600" cy="96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1" name="Google Shape;971;p5"/>
          <p:cNvSpPr txBox="1">
            <a:spLocks noGrp="1"/>
          </p:cNvSpPr>
          <p:nvPr>
            <p:ph type="subTitle" idx="4"/>
          </p:nvPr>
        </p:nvSpPr>
        <p:spPr>
          <a:xfrm>
            <a:off x="1537425" y="3148950"/>
            <a:ext cx="2742600" cy="96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72"/>
        <p:cNvGrpSpPr/>
        <p:nvPr/>
      </p:nvGrpSpPr>
      <p:grpSpPr>
        <a:xfrm>
          <a:off x="0" y="0"/>
          <a:ext cx="0" cy="0"/>
          <a:chOff x="0" y="0"/>
          <a:chExt cx="0" cy="0"/>
        </a:xfrm>
      </p:grpSpPr>
      <p:grpSp>
        <p:nvGrpSpPr>
          <p:cNvPr id="973" name="Google Shape;973;p6"/>
          <p:cNvGrpSpPr/>
          <p:nvPr/>
        </p:nvGrpSpPr>
        <p:grpSpPr>
          <a:xfrm>
            <a:off x="74" y="63"/>
            <a:ext cx="9144153" cy="5143512"/>
            <a:chOff x="4263926" y="3811300"/>
            <a:chExt cx="2189272" cy="1231448"/>
          </a:xfrm>
        </p:grpSpPr>
        <p:sp>
          <p:nvSpPr>
            <p:cNvPr id="974" name="Google Shape;974;p6"/>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 name="Google Shape;975;p6"/>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 name="Google Shape;976;p6"/>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 name="Google Shape;977;p6"/>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 name="Google Shape;978;p6"/>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 name="Google Shape;979;p6"/>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 name="Google Shape;980;p6"/>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 name="Google Shape;981;p6"/>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 name="Google Shape;982;p6"/>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 name="Google Shape;983;p6"/>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 name="Google Shape;984;p6"/>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 name="Google Shape;985;p6"/>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 name="Google Shape;986;p6"/>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 name="Google Shape;987;p6"/>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 name="Google Shape;988;p6"/>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 name="Google Shape;989;p6"/>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 name="Google Shape;990;p6"/>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 name="Google Shape;991;p6"/>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 name="Google Shape;992;p6"/>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 name="Google Shape;993;p6"/>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 name="Google Shape;994;p6"/>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 name="Google Shape;995;p6"/>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 name="Google Shape;996;p6"/>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 name="Google Shape;997;p6"/>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 name="Google Shape;998;p6"/>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 name="Google Shape;999;p6"/>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 name="Google Shape;1000;p6"/>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 name="Google Shape;1001;p6"/>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 name="Google Shape;1002;p6"/>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 name="Google Shape;1003;p6"/>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 name="Google Shape;1004;p6"/>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 name="Google Shape;1005;p6"/>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 name="Google Shape;1006;p6"/>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 name="Google Shape;1007;p6"/>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 name="Google Shape;1008;p6"/>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 name="Google Shape;1009;p6"/>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 name="Google Shape;1010;p6"/>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 name="Google Shape;1011;p6"/>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 name="Google Shape;1012;p6"/>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 name="Google Shape;1013;p6"/>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 name="Google Shape;1014;p6"/>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 name="Google Shape;1015;p6"/>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 name="Google Shape;1016;p6"/>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 name="Google Shape;1017;p6"/>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 name="Google Shape;1018;p6"/>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 name="Google Shape;1019;p6"/>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 name="Google Shape;1020;p6"/>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 name="Google Shape;1021;p6"/>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 name="Google Shape;1022;p6"/>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 name="Google Shape;1023;p6"/>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 name="Google Shape;1024;p6"/>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 name="Google Shape;1025;p6"/>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 name="Google Shape;1026;p6"/>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7" name="Google Shape;1027;p6"/>
          <p:cNvGrpSpPr/>
          <p:nvPr/>
        </p:nvGrpSpPr>
        <p:grpSpPr>
          <a:xfrm rot="10800000" flipH="1">
            <a:off x="-707639" y="183645"/>
            <a:ext cx="11567753" cy="7972096"/>
            <a:chOff x="5457700" y="3883200"/>
            <a:chExt cx="1633725" cy="1125875"/>
          </a:xfrm>
        </p:grpSpPr>
        <p:sp>
          <p:nvSpPr>
            <p:cNvPr id="1028" name="Google Shape;1028;p6"/>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 name="Google Shape;1029;p6"/>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 name="Google Shape;1030;p6"/>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 name="Google Shape;1031;p6"/>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 name="Google Shape;1032;p6"/>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3" name="Google Shape;1033;p6"/>
          <p:cNvGrpSpPr/>
          <p:nvPr/>
        </p:nvGrpSpPr>
        <p:grpSpPr>
          <a:xfrm>
            <a:off x="8424011" y="-287825"/>
            <a:ext cx="1390987" cy="1390987"/>
            <a:chOff x="3413675" y="1416350"/>
            <a:chExt cx="685925" cy="685925"/>
          </a:xfrm>
        </p:grpSpPr>
        <p:sp>
          <p:nvSpPr>
            <p:cNvPr id="1034" name="Google Shape;1034;p6"/>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 name="Google Shape;1035;p6"/>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 name="Google Shape;1036;p6"/>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 name="Google Shape;1037;p6"/>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 name="Google Shape;1038;p6"/>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 name="Google Shape;1039;p6"/>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0" name="Google Shape;1040;p6"/>
          <p:cNvGrpSpPr/>
          <p:nvPr/>
        </p:nvGrpSpPr>
        <p:grpSpPr>
          <a:xfrm flipH="1">
            <a:off x="-1348014" y="3005809"/>
            <a:ext cx="3459295" cy="3196594"/>
            <a:chOff x="407025" y="3490600"/>
            <a:chExt cx="1442575" cy="1333025"/>
          </a:xfrm>
        </p:grpSpPr>
        <p:sp>
          <p:nvSpPr>
            <p:cNvPr id="1041" name="Google Shape;1041;p6"/>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 name="Google Shape;1042;p6"/>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 name="Google Shape;1043;p6"/>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 name="Google Shape;1044;p6"/>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 name="Google Shape;1045;p6"/>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 name="Google Shape;1046;p6"/>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7" name="Google Shape;1047;p6"/>
          <p:cNvGrpSpPr/>
          <p:nvPr/>
        </p:nvGrpSpPr>
        <p:grpSpPr>
          <a:xfrm>
            <a:off x="189005" y="142530"/>
            <a:ext cx="1048180" cy="245101"/>
            <a:chOff x="3504975" y="1233750"/>
            <a:chExt cx="324725" cy="75925"/>
          </a:xfrm>
        </p:grpSpPr>
        <p:sp>
          <p:nvSpPr>
            <p:cNvPr id="1048" name="Google Shape;1048;p6"/>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 name="Google Shape;1049;p6"/>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 name="Google Shape;1050;p6"/>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1" name="Google Shape;1051;p6"/>
          <p:cNvGrpSpPr/>
          <p:nvPr/>
        </p:nvGrpSpPr>
        <p:grpSpPr>
          <a:xfrm>
            <a:off x="7906817" y="4755855"/>
            <a:ext cx="1048180" cy="245101"/>
            <a:chOff x="3504975" y="1233750"/>
            <a:chExt cx="324725" cy="75925"/>
          </a:xfrm>
        </p:grpSpPr>
        <p:sp>
          <p:nvSpPr>
            <p:cNvPr id="1052" name="Google Shape;1052;p6"/>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 name="Google Shape;1053;p6"/>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 name="Google Shape;1054;p6"/>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55" name="Google Shape;1055;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6"/>
        <p:cNvGrpSpPr/>
        <p:nvPr/>
      </p:nvGrpSpPr>
      <p:grpSpPr>
        <a:xfrm>
          <a:off x="0" y="0"/>
          <a:ext cx="0" cy="0"/>
          <a:chOff x="0" y="0"/>
          <a:chExt cx="0" cy="0"/>
        </a:xfrm>
      </p:grpSpPr>
      <p:grpSp>
        <p:nvGrpSpPr>
          <p:cNvPr id="1057" name="Google Shape;1057;p7"/>
          <p:cNvGrpSpPr/>
          <p:nvPr/>
        </p:nvGrpSpPr>
        <p:grpSpPr>
          <a:xfrm>
            <a:off x="74" y="63"/>
            <a:ext cx="9144153" cy="5143512"/>
            <a:chOff x="4263926" y="3811300"/>
            <a:chExt cx="2189272" cy="1231448"/>
          </a:xfrm>
        </p:grpSpPr>
        <p:sp>
          <p:nvSpPr>
            <p:cNvPr id="1058" name="Google Shape;1058;p7"/>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 name="Google Shape;1059;p7"/>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 name="Google Shape;1060;p7"/>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 name="Google Shape;1061;p7"/>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 name="Google Shape;1062;p7"/>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 name="Google Shape;1063;p7"/>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 name="Google Shape;1064;p7"/>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 name="Google Shape;1065;p7"/>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 name="Google Shape;1066;p7"/>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 name="Google Shape;1067;p7"/>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 name="Google Shape;1068;p7"/>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 name="Google Shape;1069;p7"/>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 name="Google Shape;1070;p7"/>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 name="Google Shape;1071;p7"/>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 name="Google Shape;1072;p7"/>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 name="Google Shape;1073;p7"/>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 name="Google Shape;1074;p7"/>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 name="Google Shape;1075;p7"/>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 name="Google Shape;1076;p7"/>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 name="Google Shape;1077;p7"/>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 name="Google Shape;1078;p7"/>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7"/>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7"/>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 name="Google Shape;1081;p7"/>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 name="Google Shape;1082;p7"/>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 name="Google Shape;1083;p7"/>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 name="Google Shape;1084;p7"/>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 name="Google Shape;1085;p7"/>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 name="Google Shape;1086;p7"/>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 name="Google Shape;1087;p7"/>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 name="Google Shape;1088;p7"/>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 name="Google Shape;1089;p7"/>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 name="Google Shape;1090;p7"/>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 name="Google Shape;1091;p7"/>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 name="Google Shape;1092;p7"/>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 name="Google Shape;1093;p7"/>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 name="Google Shape;1094;p7"/>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 name="Google Shape;1095;p7"/>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 name="Google Shape;1096;p7"/>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 name="Google Shape;1097;p7"/>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 name="Google Shape;1098;p7"/>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 name="Google Shape;1099;p7"/>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 name="Google Shape;1100;p7"/>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 name="Google Shape;1101;p7"/>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 name="Google Shape;1102;p7"/>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 name="Google Shape;1103;p7"/>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 name="Google Shape;1104;p7"/>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 name="Google Shape;1105;p7"/>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 name="Google Shape;1106;p7"/>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 name="Google Shape;1107;p7"/>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 name="Google Shape;1108;p7"/>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 name="Google Shape;1109;p7"/>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 name="Google Shape;1110;p7"/>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1" name="Google Shape;1111;p7"/>
          <p:cNvGrpSpPr/>
          <p:nvPr/>
        </p:nvGrpSpPr>
        <p:grpSpPr>
          <a:xfrm>
            <a:off x="-707639" y="-2431780"/>
            <a:ext cx="11567753" cy="7972096"/>
            <a:chOff x="5457700" y="3883200"/>
            <a:chExt cx="1633725" cy="1125875"/>
          </a:xfrm>
        </p:grpSpPr>
        <p:sp>
          <p:nvSpPr>
            <p:cNvPr id="1112" name="Google Shape;1112;p7"/>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 name="Google Shape;1113;p7"/>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 name="Google Shape;1114;p7"/>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 name="Google Shape;1115;p7"/>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 name="Google Shape;1116;p7"/>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7" name="Google Shape;1117;p7"/>
          <p:cNvGrpSpPr/>
          <p:nvPr/>
        </p:nvGrpSpPr>
        <p:grpSpPr>
          <a:xfrm>
            <a:off x="189005" y="4741743"/>
            <a:ext cx="1048180" cy="245101"/>
            <a:chOff x="3504975" y="1233750"/>
            <a:chExt cx="324725" cy="75925"/>
          </a:xfrm>
        </p:grpSpPr>
        <p:sp>
          <p:nvSpPr>
            <p:cNvPr id="1118" name="Google Shape;1118;p7"/>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 name="Google Shape;1119;p7"/>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 name="Google Shape;1120;p7"/>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1" name="Google Shape;1121;p7"/>
          <p:cNvGrpSpPr/>
          <p:nvPr/>
        </p:nvGrpSpPr>
        <p:grpSpPr>
          <a:xfrm flipH="1">
            <a:off x="6701248" y="-1058891"/>
            <a:ext cx="3459295" cy="3196594"/>
            <a:chOff x="407025" y="3490600"/>
            <a:chExt cx="1442575" cy="1333025"/>
          </a:xfrm>
        </p:grpSpPr>
        <p:sp>
          <p:nvSpPr>
            <p:cNvPr id="1122" name="Google Shape;1122;p7"/>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7"/>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7"/>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 name="Google Shape;1125;p7"/>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 name="Google Shape;1126;p7"/>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 name="Google Shape;1127;p7"/>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8" name="Google Shape;1128;p7"/>
          <p:cNvGrpSpPr/>
          <p:nvPr/>
        </p:nvGrpSpPr>
        <p:grpSpPr>
          <a:xfrm>
            <a:off x="7560959" y="3311491"/>
            <a:ext cx="2228776" cy="2228845"/>
            <a:chOff x="3413675" y="1416350"/>
            <a:chExt cx="685925" cy="685925"/>
          </a:xfrm>
        </p:grpSpPr>
        <p:sp>
          <p:nvSpPr>
            <p:cNvPr id="1129" name="Google Shape;1129;p7"/>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 name="Google Shape;1130;p7"/>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 name="Google Shape;1131;p7"/>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 name="Google Shape;1132;p7"/>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 name="Google Shape;1133;p7"/>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 name="Google Shape;1134;p7"/>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35" name="Google Shape;1135;p7"/>
          <p:cNvSpPr txBox="1">
            <a:spLocks noGrp="1"/>
          </p:cNvSpPr>
          <p:nvPr>
            <p:ph type="body" idx="1"/>
          </p:nvPr>
        </p:nvSpPr>
        <p:spPr>
          <a:xfrm>
            <a:off x="720000" y="1173000"/>
            <a:ext cx="7710900" cy="34311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lt2"/>
              </a:buClr>
              <a:buSzPts val="1400"/>
              <a:buChar char="●"/>
              <a:defRPr b="1"/>
            </a:lvl1pPr>
            <a:lvl2pPr marL="914400" lvl="1" indent="-317500" rtl="0">
              <a:lnSpc>
                <a:spcPct val="100000"/>
              </a:lnSpc>
              <a:spcBef>
                <a:spcPts val="0"/>
              </a:spcBef>
              <a:spcAft>
                <a:spcPts val="0"/>
              </a:spcAft>
              <a:buClr>
                <a:schemeClr val="lt2"/>
              </a:buClr>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1136" name="Google Shape;1136;p7"/>
          <p:cNvSpPr txBox="1">
            <a:spLocks noGrp="1"/>
          </p:cNvSpPr>
          <p:nvPr>
            <p:ph type="title"/>
          </p:nvPr>
        </p:nvSpPr>
        <p:spPr>
          <a:xfrm>
            <a:off x="720000" y="445025"/>
            <a:ext cx="7710900" cy="57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37"/>
        <p:cNvGrpSpPr/>
        <p:nvPr/>
      </p:nvGrpSpPr>
      <p:grpSpPr>
        <a:xfrm>
          <a:off x="0" y="0"/>
          <a:ext cx="0" cy="0"/>
          <a:chOff x="0" y="0"/>
          <a:chExt cx="0" cy="0"/>
        </a:xfrm>
      </p:grpSpPr>
      <p:grpSp>
        <p:nvGrpSpPr>
          <p:cNvPr id="1138" name="Google Shape;1138;p8"/>
          <p:cNvGrpSpPr/>
          <p:nvPr/>
        </p:nvGrpSpPr>
        <p:grpSpPr>
          <a:xfrm>
            <a:off x="74" y="63"/>
            <a:ext cx="9144153" cy="5143512"/>
            <a:chOff x="4263926" y="3811300"/>
            <a:chExt cx="2189272" cy="1231448"/>
          </a:xfrm>
        </p:grpSpPr>
        <p:sp>
          <p:nvSpPr>
            <p:cNvPr id="1139" name="Google Shape;1139;p8"/>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8"/>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8"/>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8"/>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8"/>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 name="Google Shape;1144;p8"/>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 name="Google Shape;1145;p8"/>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 name="Google Shape;1146;p8"/>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8"/>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8"/>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8"/>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 name="Google Shape;1150;p8"/>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8"/>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8"/>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8"/>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8"/>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 name="Google Shape;1155;p8"/>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8"/>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 name="Google Shape;1157;p8"/>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 name="Google Shape;1158;p8"/>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 name="Google Shape;1159;p8"/>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 name="Google Shape;1160;p8"/>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 name="Google Shape;1161;p8"/>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 name="Google Shape;1162;p8"/>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 name="Google Shape;1163;p8"/>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 name="Google Shape;1164;p8"/>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 name="Google Shape;1165;p8"/>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 name="Google Shape;1166;p8"/>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 name="Google Shape;1167;p8"/>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 name="Google Shape;1168;p8"/>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 name="Google Shape;1169;p8"/>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 name="Google Shape;1170;p8"/>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 name="Google Shape;1171;p8"/>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 name="Google Shape;1172;p8"/>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 name="Google Shape;1173;p8"/>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8"/>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8"/>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8"/>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 name="Google Shape;1177;p8"/>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 name="Google Shape;1178;p8"/>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 name="Google Shape;1179;p8"/>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 name="Google Shape;1180;p8"/>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 name="Google Shape;1181;p8"/>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 name="Google Shape;1182;p8"/>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 name="Google Shape;1183;p8"/>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8"/>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 name="Google Shape;1185;p8"/>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 name="Google Shape;1186;p8"/>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 name="Google Shape;1187;p8"/>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 name="Google Shape;1188;p8"/>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 name="Google Shape;1189;p8"/>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 name="Google Shape;1190;p8"/>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 name="Google Shape;1191;p8"/>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2" name="Google Shape;1192;p8"/>
          <p:cNvGrpSpPr/>
          <p:nvPr/>
        </p:nvGrpSpPr>
        <p:grpSpPr>
          <a:xfrm>
            <a:off x="1355835" y="611870"/>
            <a:ext cx="6432293" cy="6055903"/>
            <a:chOff x="5187775" y="635000"/>
            <a:chExt cx="1791825" cy="1686975"/>
          </a:xfrm>
        </p:grpSpPr>
        <p:sp>
          <p:nvSpPr>
            <p:cNvPr id="1193" name="Google Shape;1193;p8"/>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 name="Google Shape;1194;p8"/>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 name="Google Shape;1195;p8"/>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 name="Google Shape;1196;p8"/>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 name="Google Shape;1197;p8"/>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 name="Google Shape;1198;p8"/>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 name="Google Shape;1199;p8"/>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 name="Google Shape;1200;p8"/>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 name="Google Shape;1201;p8"/>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 name="Google Shape;1202;p8"/>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 name="Google Shape;1203;p8"/>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 name="Google Shape;1204;p8"/>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 name="Google Shape;1205;p8"/>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8"/>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 name="Google Shape;1207;p8"/>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 name="Google Shape;1208;p8"/>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 name="Google Shape;1209;p8"/>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 name="Google Shape;1210;p8"/>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 name="Google Shape;1211;p8"/>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 name="Google Shape;1212;p8"/>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 name="Google Shape;1213;p8"/>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 name="Google Shape;1214;p8"/>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 name="Google Shape;1215;p8"/>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 name="Google Shape;1216;p8"/>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 name="Google Shape;1217;p8"/>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 name="Google Shape;1218;p8"/>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 name="Google Shape;1219;p8"/>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 name="Google Shape;1220;p8"/>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 name="Google Shape;1221;p8"/>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 name="Google Shape;1222;p8"/>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 name="Google Shape;1223;p8"/>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 name="Google Shape;1224;p8"/>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 name="Google Shape;1225;p8"/>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 name="Google Shape;1226;p8"/>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 name="Google Shape;1227;p8"/>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 name="Google Shape;1228;p8"/>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 name="Google Shape;1229;p8"/>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 name="Google Shape;1230;p8"/>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 name="Google Shape;1231;p8"/>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 name="Google Shape;1232;p8"/>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 name="Google Shape;1233;p8"/>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 name="Google Shape;1234;p8"/>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 name="Google Shape;1235;p8"/>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 name="Google Shape;1236;p8"/>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 name="Google Shape;1237;p8"/>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 name="Google Shape;1238;p8"/>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 name="Google Shape;1239;p8"/>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 name="Google Shape;1240;p8"/>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 name="Google Shape;1241;p8"/>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 name="Google Shape;1242;p8"/>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 name="Google Shape;1243;p8"/>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 name="Google Shape;1244;p8"/>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 name="Google Shape;1245;p8"/>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 name="Google Shape;1246;p8"/>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 name="Google Shape;1247;p8"/>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 name="Google Shape;1248;p8"/>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 name="Google Shape;1249;p8"/>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 name="Google Shape;1250;p8"/>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 name="Google Shape;1251;p8"/>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 name="Google Shape;1252;p8"/>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 name="Google Shape;1253;p8"/>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 name="Google Shape;1254;p8"/>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 name="Google Shape;1255;p8"/>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 name="Google Shape;1256;p8"/>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 name="Google Shape;1257;p8"/>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 name="Google Shape;1258;p8"/>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 name="Google Shape;1259;p8"/>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 name="Google Shape;1260;p8"/>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 name="Google Shape;1261;p8"/>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 name="Google Shape;1262;p8"/>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 name="Google Shape;1263;p8"/>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 name="Google Shape;1264;p8"/>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 name="Google Shape;1265;p8"/>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 name="Google Shape;1266;p8"/>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 name="Google Shape;1267;p8"/>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 name="Google Shape;1268;p8"/>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 name="Google Shape;1269;p8"/>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 name="Google Shape;1270;p8"/>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 name="Google Shape;1271;p8"/>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 name="Google Shape;1272;p8"/>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 name="Google Shape;1273;p8"/>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 name="Google Shape;1274;p8"/>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 name="Google Shape;1275;p8"/>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 name="Google Shape;1276;p8"/>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 name="Google Shape;1277;p8"/>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 name="Google Shape;1278;p8"/>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 name="Google Shape;1279;p8"/>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 name="Google Shape;1280;p8"/>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 name="Google Shape;1281;p8"/>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 name="Google Shape;1282;p8"/>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 name="Google Shape;1283;p8"/>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 name="Google Shape;1284;p8"/>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 name="Google Shape;1285;p8"/>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 name="Google Shape;1286;p8"/>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 name="Google Shape;1287;p8"/>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 name="Google Shape;1288;p8"/>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 name="Google Shape;1289;p8"/>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 name="Google Shape;1290;p8"/>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 name="Google Shape;1291;p8"/>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 name="Google Shape;1292;p8"/>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 name="Google Shape;1293;p8"/>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 name="Google Shape;1294;p8"/>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 name="Google Shape;1295;p8"/>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 name="Google Shape;1296;p8"/>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 name="Google Shape;1297;p8"/>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 name="Google Shape;1298;p8"/>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 name="Google Shape;1299;p8"/>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 name="Google Shape;1300;p8"/>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 name="Google Shape;1301;p8"/>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 name="Google Shape;1302;p8"/>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 name="Google Shape;1303;p8"/>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 name="Google Shape;1304;p8"/>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 name="Google Shape;1305;p8"/>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 name="Google Shape;1306;p8"/>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 name="Google Shape;1307;p8"/>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 name="Google Shape;1308;p8"/>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 name="Google Shape;1309;p8"/>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 name="Google Shape;1310;p8"/>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 name="Google Shape;1311;p8"/>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 name="Google Shape;1312;p8"/>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 name="Google Shape;1313;p8"/>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 name="Google Shape;1314;p8"/>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 name="Google Shape;1315;p8"/>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 name="Google Shape;1316;p8"/>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 name="Google Shape;1317;p8"/>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 name="Google Shape;1318;p8"/>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 name="Google Shape;1319;p8"/>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 name="Google Shape;1320;p8"/>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 name="Google Shape;1321;p8"/>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 name="Google Shape;1322;p8"/>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 name="Google Shape;1323;p8"/>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 name="Google Shape;1324;p8"/>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 name="Google Shape;1325;p8"/>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 name="Google Shape;1326;p8"/>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 name="Google Shape;1327;p8"/>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 name="Google Shape;1328;p8"/>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 name="Google Shape;1329;p8"/>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 name="Google Shape;1330;p8"/>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 name="Google Shape;1331;p8"/>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 name="Google Shape;1332;p8"/>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 name="Google Shape;1333;p8"/>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 name="Google Shape;1334;p8"/>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 name="Google Shape;1335;p8"/>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 name="Google Shape;1336;p8"/>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 name="Google Shape;1337;p8"/>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 name="Google Shape;1338;p8"/>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 name="Google Shape;1339;p8"/>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 name="Google Shape;1340;p8"/>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 name="Google Shape;1341;p8"/>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 name="Google Shape;1342;p8"/>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 name="Google Shape;1343;p8"/>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 name="Google Shape;1344;p8"/>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 name="Google Shape;1345;p8"/>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 name="Google Shape;1346;p8"/>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 name="Google Shape;1347;p8"/>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 name="Google Shape;1348;p8"/>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 name="Google Shape;1349;p8"/>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 name="Google Shape;1350;p8"/>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 name="Google Shape;1351;p8"/>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 name="Google Shape;1352;p8"/>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 name="Google Shape;1353;p8"/>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 name="Google Shape;1354;p8"/>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 name="Google Shape;1355;p8"/>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 name="Google Shape;1356;p8"/>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 name="Google Shape;1357;p8"/>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 name="Google Shape;1358;p8"/>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 name="Google Shape;1359;p8"/>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 name="Google Shape;1360;p8"/>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 name="Google Shape;1361;p8"/>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 name="Google Shape;1362;p8"/>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 name="Google Shape;1363;p8"/>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 name="Google Shape;1364;p8"/>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 name="Google Shape;1365;p8"/>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 name="Google Shape;1366;p8"/>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 name="Google Shape;1367;p8"/>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 name="Google Shape;1368;p8"/>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 name="Google Shape;1369;p8"/>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 name="Google Shape;1370;p8"/>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 name="Google Shape;1371;p8"/>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 name="Google Shape;1372;p8"/>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 name="Google Shape;1373;p8"/>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 name="Google Shape;1374;p8"/>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 name="Google Shape;1375;p8"/>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 name="Google Shape;1376;p8"/>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 name="Google Shape;1377;p8"/>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 name="Google Shape;1378;p8"/>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 name="Google Shape;1379;p8"/>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 name="Google Shape;1380;p8"/>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 name="Google Shape;1381;p8"/>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 name="Google Shape;1382;p8"/>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 name="Google Shape;1383;p8"/>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 name="Google Shape;1384;p8"/>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 name="Google Shape;1385;p8"/>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 name="Google Shape;1386;p8"/>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 name="Google Shape;1387;p8"/>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 name="Google Shape;1388;p8"/>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 name="Google Shape;1389;p8"/>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 name="Google Shape;1390;p8"/>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 name="Google Shape;1391;p8"/>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 name="Google Shape;1392;p8"/>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 name="Google Shape;1393;p8"/>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 name="Google Shape;1394;p8"/>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 name="Google Shape;1395;p8"/>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 name="Google Shape;1396;p8"/>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 name="Google Shape;1397;p8"/>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 name="Google Shape;1398;p8"/>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 name="Google Shape;1399;p8"/>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 name="Google Shape;1400;p8"/>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 name="Google Shape;1401;p8"/>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 name="Google Shape;1402;p8"/>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 name="Google Shape;1403;p8"/>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 name="Google Shape;1404;p8"/>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 name="Google Shape;1405;p8"/>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 name="Google Shape;1406;p8"/>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 name="Google Shape;1407;p8"/>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 name="Google Shape;1408;p8"/>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 name="Google Shape;1409;p8"/>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 name="Google Shape;1410;p8"/>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 name="Google Shape;1411;p8"/>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 name="Google Shape;1412;p8"/>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 name="Google Shape;1413;p8"/>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 name="Google Shape;1414;p8"/>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 name="Google Shape;1415;p8"/>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 name="Google Shape;1416;p8"/>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 name="Google Shape;1417;p8"/>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 name="Google Shape;1418;p8"/>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 name="Google Shape;1419;p8"/>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 name="Google Shape;1420;p8"/>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 name="Google Shape;1421;p8"/>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 name="Google Shape;1422;p8"/>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 name="Google Shape;1423;p8"/>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 name="Google Shape;1424;p8"/>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 name="Google Shape;1425;p8"/>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 name="Google Shape;1426;p8"/>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 name="Google Shape;1427;p8"/>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 name="Google Shape;1428;p8"/>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 name="Google Shape;1429;p8"/>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 name="Google Shape;1430;p8"/>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 name="Google Shape;1431;p8"/>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 name="Google Shape;1432;p8"/>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 name="Google Shape;1433;p8"/>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 name="Google Shape;1434;p8"/>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 name="Google Shape;1435;p8"/>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 name="Google Shape;1436;p8"/>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 name="Google Shape;1437;p8"/>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 name="Google Shape;1438;p8"/>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 name="Google Shape;1439;p8"/>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 name="Google Shape;1440;p8"/>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 name="Google Shape;1441;p8"/>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 name="Google Shape;1442;p8"/>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 name="Google Shape;1443;p8"/>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 name="Google Shape;1444;p8"/>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 name="Google Shape;1445;p8"/>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 name="Google Shape;1446;p8"/>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 name="Google Shape;1447;p8"/>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 name="Google Shape;1448;p8"/>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 name="Google Shape;1449;p8"/>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 name="Google Shape;1450;p8"/>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 name="Google Shape;1451;p8"/>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8"/>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1453;p8"/>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1454;p8"/>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1455;p8"/>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1456;p8"/>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8"/>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8"/>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8"/>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 name="Google Shape;1460;p8"/>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8"/>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8"/>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8"/>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8"/>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8"/>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8"/>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8"/>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8"/>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8"/>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8"/>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1471;p8"/>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1472;p8"/>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8"/>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8"/>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8"/>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8"/>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8"/>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8"/>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8"/>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8"/>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8"/>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8"/>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8"/>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8"/>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8"/>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8"/>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8"/>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8"/>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8"/>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8"/>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8"/>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8"/>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8"/>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 name="Google Shape;1494;p8"/>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5" name="Google Shape;1495;p8"/>
          <p:cNvGrpSpPr/>
          <p:nvPr/>
        </p:nvGrpSpPr>
        <p:grpSpPr>
          <a:xfrm>
            <a:off x="-829289" y="-6567380"/>
            <a:ext cx="11567753" cy="7972096"/>
            <a:chOff x="5457700" y="3883200"/>
            <a:chExt cx="1633725" cy="1125875"/>
          </a:xfrm>
        </p:grpSpPr>
        <p:sp>
          <p:nvSpPr>
            <p:cNvPr id="1496" name="Google Shape;1496;p8"/>
            <p:cNvSpPr/>
            <p:nvPr/>
          </p:nvSpPr>
          <p:spPr>
            <a:xfrm>
              <a:off x="5457700" y="3883200"/>
              <a:ext cx="1427175" cy="1125875"/>
            </a:xfrm>
            <a:custGeom>
              <a:avLst/>
              <a:gdLst/>
              <a:ahLst/>
              <a:cxnLst/>
              <a:rect l="l" t="t" r="r" b="b"/>
              <a:pathLst>
                <a:path w="57087" h="45035" extrusionOk="0">
                  <a:moveTo>
                    <a:pt x="24811" y="0"/>
                  </a:moveTo>
                  <a:lnTo>
                    <a:pt x="15247" y="14540"/>
                  </a:lnTo>
                  <a:lnTo>
                    <a:pt x="15225" y="14563"/>
                  </a:lnTo>
                  <a:lnTo>
                    <a:pt x="18831" y="27048"/>
                  </a:lnTo>
                  <a:lnTo>
                    <a:pt x="91" y="43003"/>
                  </a:lnTo>
                  <a:lnTo>
                    <a:pt x="0" y="43095"/>
                  </a:lnTo>
                  <a:lnTo>
                    <a:pt x="18785" y="45035"/>
                  </a:lnTo>
                  <a:lnTo>
                    <a:pt x="18808" y="45035"/>
                  </a:lnTo>
                  <a:lnTo>
                    <a:pt x="29513" y="39579"/>
                  </a:lnTo>
                  <a:lnTo>
                    <a:pt x="40743" y="43848"/>
                  </a:lnTo>
                  <a:lnTo>
                    <a:pt x="40766" y="43871"/>
                  </a:lnTo>
                  <a:lnTo>
                    <a:pt x="57086" y="31819"/>
                  </a:lnTo>
                  <a:lnTo>
                    <a:pt x="57041" y="31750"/>
                  </a:lnTo>
                  <a:lnTo>
                    <a:pt x="40743" y="43734"/>
                  </a:lnTo>
                  <a:lnTo>
                    <a:pt x="29536" y="39465"/>
                  </a:lnTo>
                  <a:lnTo>
                    <a:pt x="29513" y="39465"/>
                  </a:lnTo>
                  <a:lnTo>
                    <a:pt x="18785" y="44921"/>
                  </a:lnTo>
                  <a:lnTo>
                    <a:pt x="251" y="43003"/>
                  </a:lnTo>
                  <a:lnTo>
                    <a:pt x="18922" y="27117"/>
                  </a:lnTo>
                  <a:lnTo>
                    <a:pt x="18945" y="27094"/>
                  </a:lnTo>
                  <a:lnTo>
                    <a:pt x="15339" y="14586"/>
                  </a:lnTo>
                  <a:lnTo>
                    <a:pt x="24902" y="46"/>
                  </a:lnTo>
                  <a:lnTo>
                    <a:pt x="2481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 name="Google Shape;1497;p8"/>
            <p:cNvSpPr/>
            <p:nvPr/>
          </p:nvSpPr>
          <p:spPr>
            <a:xfrm>
              <a:off x="6149875" y="4418450"/>
              <a:ext cx="480500" cy="558675"/>
            </a:xfrm>
            <a:custGeom>
              <a:avLst/>
              <a:gdLst/>
              <a:ahLst/>
              <a:cxnLst/>
              <a:rect l="l" t="t" r="r" b="b"/>
              <a:pathLst>
                <a:path w="19220" h="22347" extrusionOk="0">
                  <a:moveTo>
                    <a:pt x="13490" y="1"/>
                  </a:moveTo>
                  <a:lnTo>
                    <a:pt x="12942" y="22073"/>
                  </a:lnTo>
                  <a:lnTo>
                    <a:pt x="137" y="5547"/>
                  </a:lnTo>
                  <a:lnTo>
                    <a:pt x="0" y="5387"/>
                  </a:lnTo>
                  <a:lnTo>
                    <a:pt x="1781" y="18124"/>
                  </a:lnTo>
                  <a:lnTo>
                    <a:pt x="1895" y="18101"/>
                  </a:lnTo>
                  <a:lnTo>
                    <a:pt x="160" y="5752"/>
                  </a:lnTo>
                  <a:lnTo>
                    <a:pt x="13033" y="22346"/>
                  </a:lnTo>
                  <a:lnTo>
                    <a:pt x="13581" y="617"/>
                  </a:lnTo>
                  <a:lnTo>
                    <a:pt x="19128" y="17896"/>
                  </a:lnTo>
                  <a:lnTo>
                    <a:pt x="19219" y="17873"/>
                  </a:lnTo>
                  <a:lnTo>
                    <a:pt x="13490"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8"/>
            <p:cNvSpPr/>
            <p:nvPr/>
          </p:nvSpPr>
          <p:spPr>
            <a:xfrm>
              <a:off x="6610950" y="4416175"/>
              <a:ext cx="480475" cy="559225"/>
            </a:xfrm>
            <a:custGeom>
              <a:avLst/>
              <a:gdLst/>
              <a:ahLst/>
              <a:cxnLst/>
              <a:rect l="l" t="t" r="r" b="b"/>
              <a:pathLst>
                <a:path w="19219" h="22369" extrusionOk="0">
                  <a:moveTo>
                    <a:pt x="13467" y="0"/>
                  </a:moveTo>
                  <a:lnTo>
                    <a:pt x="12919" y="22072"/>
                  </a:lnTo>
                  <a:lnTo>
                    <a:pt x="114" y="5547"/>
                  </a:lnTo>
                  <a:lnTo>
                    <a:pt x="0" y="5387"/>
                  </a:lnTo>
                  <a:lnTo>
                    <a:pt x="1758" y="18123"/>
                  </a:lnTo>
                  <a:lnTo>
                    <a:pt x="1872" y="18101"/>
                  </a:lnTo>
                  <a:lnTo>
                    <a:pt x="160" y="5752"/>
                  </a:lnTo>
                  <a:lnTo>
                    <a:pt x="13010" y="22369"/>
                  </a:lnTo>
                  <a:lnTo>
                    <a:pt x="13558" y="616"/>
                  </a:lnTo>
                  <a:lnTo>
                    <a:pt x="19105" y="17895"/>
                  </a:lnTo>
                  <a:lnTo>
                    <a:pt x="19219" y="17872"/>
                  </a:lnTo>
                  <a:lnTo>
                    <a:pt x="13467"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8"/>
            <p:cNvSpPr/>
            <p:nvPr/>
          </p:nvSpPr>
          <p:spPr>
            <a:xfrm>
              <a:off x="5541000" y="4301475"/>
              <a:ext cx="737275" cy="704175"/>
            </a:xfrm>
            <a:custGeom>
              <a:avLst/>
              <a:gdLst/>
              <a:ahLst/>
              <a:cxnLst/>
              <a:rect l="l" t="t" r="r" b="b"/>
              <a:pathLst>
                <a:path w="29491" h="28167" extrusionOk="0">
                  <a:moveTo>
                    <a:pt x="29194" y="343"/>
                  </a:moveTo>
                  <a:lnTo>
                    <a:pt x="15430" y="27847"/>
                  </a:lnTo>
                  <a:lnTo>
                    <a:pt x="15430" y="27847"/>
                  </a:lnTo>
                  <a:lnTo>
                    <a:pt x="15613" y="10363"/>
                  </a:lnTo>
                  <a:lnTo>
                    <a:pt x="29194" y="343"/>
                  </a:lnTo>
                  <a:close/>
                  <a:moveTo>
                    <a:pt x="160" y="3424"/>
                  </a:moveTo>
                  <a:lnTo>
                    <a:pt x="15499" y="10386"/>
                  </a:lnTo>
                  <a:lnTo>
                    <a:pt x="15339" y="27961"/>
                  </a:lnTo>
                  <a:lnTo>
                    <a:pt x="4566" y="19721"/>
                  </a:lnTo>
                  <a:lnTo>
                    <a:pt x="160" y="3424"/>
                  </a:lnTo>
                  <a:close/>
                  <a:moveTo>
                    <a:pt x="29491" y="0"/>
                  </a:moveTo>
                  <a:lnTo>
                    <a:pt x="15545" y="10272"/>
                  </a:lnTo>
                  <a:lnTo>
                    <a:pt x="92" y="3287"/>
                  </a:lnTo>
                  <a:lnTo>
                    <a:pt x="1" y="3242"/>
                  </a:lnTo>
                  <a:lnTo>
                    <a:pt x="4474" y="19767"/>
                  </a:lnTo>
                  <a:lnTo>
                    <a:pt x="15362" y="28121"/>
                  </a:lnTo>
                  <a:lnTo>
                    <a:pt x="15430" y="28167"/>
                  </a:lnTo>
                  <a:lnTo>
                    <a:pt x="15430" y="28075"/>
                  </a:lnTo>
                  <a:lnTo>
                    <a:pt x="29491"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8"/>
            <p:cNvSpPr/>
            <p:nvPr/>
          </p:nvSpPr>
          <p:spPr>
            <a:xfrm>
              <a:off x="6152150" y="4526300"/>
              <a:ext cx="333275" cy="32550"/>
            </a:xfrm>
            <a:custGeom>
              <a:avLst/>
              <a:gdLst/>
              <a:ahLst/>
              <a:cxnLst/>
              <a:rect l="l" t="t" r="r" b="b"/>
              <a:pathLst>
                <a:path w="13331" h="1302" extrusionOk="0">
                  <a:moveTo>
                    <a:pt x="13330" y="0"/>
                  </a:moveTo>
                  <a:lnTo>
                    <a:pt x="0" y="1210"/>
                  </a:lnTo>
                  <a:lnTo>
                    <a:pt x="0" y="1302"/>
                  </a:lnTo>
                  <a:lnTo>
                    <a:pt x="13330" y="115"/>
                  </a:lnTo>
                  <a:lnTo>
                    <a:pt x="13330"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1" name="Google Shape;1501;p8"/>
          <p:cNvGrpSpPr/>
          <p:nvPr/>
        </p:nvGrpSpPr>
        <p:grpSpPr>
          <a:xfrm flipH="1">
            <a:off x="-2074771" y="1307096"/>
            <a:ext cx="5958123" cy="5505660"/>
            <a:chOff x="407025" y="3490600"/>
            <a:chExt cx="1442575" cy="1333025"/>
          </a:xfrm>
        </p:grpSpPr>
        <p:sp>
          <p:nvSpPr>
            <p:cNvPr id="1502" name="Google Shape;1502;p8"/>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8"/>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8"/>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8"/>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8"/>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8"/>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8" name="Google Shape;1508;p8"/>
          <p:cNvGrpSpPr/>
          <p:nvPr/>
        </p:nvGrpSpPr>
        <p:grpSpPr>
          <a:xfrm>
            <a:off x="7254467" y="3258470"/>
            <a:ext cx="2352860" cy="2352860"/>
            <a:chOff x="3413675" y="1416350"/>
            <a:chExt cx="685925" cy="685925"/>
          </a:xfrm>
        </p:grpSpPr>
        <p:sp>
          <p:nvSpPr>
            <p:cNvPr id="1509" name="Google Shape;1509;p8"/>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1510;p8"/>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8"/>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8"/>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8"/>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8"/>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5" name="Google Shape;1515;p8"/>
          <p:cNvGrpSpPr/>
          <p:nvPr/>
        </p:nvGrpSpPr>
        <p:grpSpPr>
          <a:xfrm>
            <a:off x="-572357" y="-705899"/>
            <a:ext cx="1814889" cy="1814889"/>
            <a:chOff x="3413675" y="1416350"/>
            <a:chExt cx="685925" cy="685925"/>
          </a:xfrm>
        </p:grpSpPr>
        <p:sp>
          <p:nvSpPr>
            <p:cNvPr id="1516" name="Google Shape;1516;p8"/>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 name="Google Shape;1517;p8"/>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 name="Google Shape;1518;p8"/>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 name="Google Shape;1519;p8"/>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 name="Google Shape;1520;p8"/>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 name="Google Shape;1521;p8"/>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2" name="Google Shape;1522;p8"/>
          <p:cNvGrpSpPr/>
          <p:nvPr/>
        </p:nvGrpSpPr>
        <p:grpSpPr>
          <a:xfrm flipH="1">
            <a:off x="6032454" y="-2364104"/>
            <a:ext cx="5958123" cy="5505660"/>
            <a:chOff x="407025" y="3490600"/>
            <a:chExt cx="1442575" cy="1333025"/>
          </a:xfrm>
        </p:grpSpPr>
        <p:sp>
          <p:nvSpPr>
            <p:cNvPr id="1523" name="Google Shape;1523;p8"/>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 name="Google Shape;1524;p8"/>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 name="Google Shape;1525;p8"/>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 name="Google Shape;1526;p8"/>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 name="Google Shape;1527;p8"/>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 name="Google Shape;1528;p8"/>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9" name="Google Shape;1529;p8"/>
          <p:cNvGrpSpPr/>
          <p:nvPr/>
        </p:nvGrpSpPr>
        <p:grpSpPr>
          <a:xfrm>
            <a:off x="4047905" y="4755855"/>
            <a:ext cx="1048180" cy="245101"/>
            <a:chOff x="3504975" y="1233750"/>
            <a:chExt cx="324725" cy="75925"/>
          </a:xfrm>
        </p:grpSpPr>
        <p:sp>
          <p:nvSpPr>
            <p:cNvPr id="1530" name="Google Shape;1530;p8"/>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 name="Google Shape;1531;p8"/>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 name="Google Shape;1532;p8"/>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33" name="Google Shape;1533;p8"/>
          <p:cNvSpPr/>
          <p:nvPr/>
        </p:nvSpPr>
        <p:spPr>
          <a:xfrm>
            <a:off x="8217696" y="1688038"/>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 name="Google Shape;1534;p8"/>
          <p:cNvSpPr/>
          <p:nvPr/>
        </p:nvSpPr>
        <p:spPr>
          <a:xfrm rot="1845688">
            <a:off x="2597205" y="-828698"/>
            <a:ext cx="1586793" cy="1647811"/>
          </a:xfrm>
          <a:custGeom>
            <a:avLst/>
            <a:gdLst/>
            <a:ahLst/>
            <a:cxnLst/>
            <a:rect l="l" t="t" r="r" b="b"/>
            <a:pathLst>
              <a:path w="10090" h="10478" extrusionOk="0">
                <a:moveTo>
                  <a:pt x="6072" y="1"/>
                </a:moveTo>
                <a:lnTo>
                  <a:pt x="1" y="10478"/>
                </a:lnTo>
                <a:lnTo>
                  <a:pt x="10090" y="4520"/>
                </a:lnTo>
                <a:lnTo>
                  <a:pt x="6072"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 name="Google Shape;1535;p8"/>
          <p:cNvSpPr/>
          <p:nvPr/>
        </p:nvSpPr>
        <p:spPr>
          <a:xfrm flipH="1">
            <a:off x="-704365" y="1404727"/>
            <a:ext cx="1756869" cy="1273904"/>
          </a:xfrm>
          <a:custGeom>
            <a:avLst/>
            <a:gdLst/>
            <a:ahLst/>
            <a:cxnLst/>
            <a:rect l="l" t="t" r="r" b="b"/>
            <a:pathLst>
              <a:path w="16686" h="12099" extrusionOk="0">
                <a:moveTo>
                  <a:pt x="12988" y="1"/>
                </a:moveTo>
                <a:lnTo>
                  <a:pt x="1" y="12098"/>
                </a:lnTo>
                <a:lnTo>
                  <a:pt x="16686" y="8058"/>
                </a:lnTo>
                <a:lnTo>
                  <a:pt x="12988"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 name="Google Shape;1536;p8"/>
          <p:cNvSpPr txBox="1">
            <a:spLocks noGrp="1"/>
          </p:cNvSpPr>
          <p:nvPr>
            <p:ph type="title"/>
          </p:nvPr>
        </p:nvSpPr>
        <p:spPr>
          <a:xfrm>
            <a:off x="2057700" y="1307100"/>
            <a:ext cx="50286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930"/>
        <p:cNvGrpSpPr/>
        <p:nvPr/>
      </p:nvGrpSpPr>
      <p:grpSpPr>
        <a:xfrm>
          <a:off x="0" y="0"/>
          <a:ext cx="0" cy="0"/>
          <a:chOff x="0" y="0"/>
          <a:chExt cx="0" cy="0"/>
        </a:xfrm>
      </p:grpSpPr>
      <p:sp>
        <p:nvSpPr>
          <p:cNvPr id="1931" name="Google Shape;1931;p10"/>
          <p:cNvSpPr txBox="1">
            <a:spLocks noGrp="1"/>
          </p:cNvSpPr>
          <p:nvPr>
            <p:ph type="title"/>
          </p:nvPr>
        </p:nvSpPr>
        <p:spPr>
          <a:xfrm>
            <a:off x="5060625" y="539400"/>
            <a:ext cx="3467100" cy="163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1932" name="Google Shape;1932;p10"/>
          <p:cNvGrpSpPr/>
          <p:nvPr/>
        </p:nvGrpSpPr>
        <p:grpSpPr>
          <a:xfrm>
            <a:off x="82520" y="4408293"/>
            <a:ext cx="1674672" cy="391598"/>
            <a:chOff x="3504975" y="1233750"/>
            <a:chExt cx="324725" cy="75925"/>
          </a:xfrm>
        </p:grpSpPr>
        <p:sp>
          <p:nvSpPr>
            <p:cNvPr id="1933" name="Google Shape;1933;p10"/>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4" name="Google Shape;1934;p10"/>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5" name="Google Shape;1935;p10"/>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36" name="Google Shape;1936;p10"/>
          <p:cNvGrpSpPr/>
          <p:nvPr/>
        </p:nvGrpSpPr>
        <p:grpSpPr>
          <a:xfrm flipH="1">
            <a:off x="7331636" y="-704566"/>
            <a:ext cx="3459295" cy="3196594"/>
            <a:chOff x="407025" y="3490600"/>
            <a:chExt cx="1442575" cy="1333025"/>
          </a:xfrm>
        </p:grpSpPr>
        <p:sp>
          <p:nvSpPr>
            <p:cNvPr id="1937" name="Google Shape;1937;p10"/>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8" name="Google Shape;1938;p10"/>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9" name="Google Shape;1939;p10"/>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0" name="Google Shape;1940;p10"/>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1" name="Google Shape;1941;p10"/>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2" name="Google Shape;1942;p10"/>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43"/>
        <p:cNvGrpSpPr/>
        <p:nvPr/>
      </p:nvGrpSpPr>
      <p:grpSpPr>
        <a:xfrm>
          <a:off x="0" y="0"/>
          <a:ext cx="0" cy="0"/>
          <a:chOff x="0" y="0"/>
          <a:chExt cx="0" cy="0"/>
        </a:xfrm>
      </p:grpSpPr>
      <p:grpSp>
        <p:nvGrpSpPr>
          <p:cNvPr id="1944" name="Google Shape;1944;p11"/>
          <p:cNvGrpSpPr/>
          <p:nvPr/>
        </p:nvGrpSpPr>
        <p:grpSpPr>
          <a:xfrm>
            <a:off x="74" y="63"/>
            <a:ext cx="9144153" cy="5143512"/>
            <a:chOff x="4263926" y="3811300"/>
            <a:chExt cx="2189272" cy="1231448"/>
          </a:xfrm>
        </p:grpSpPr>
        <p:sp>
          <p:nvSpPr>
            <p:cNvPr id="1945" name="Google Shape;1945;p11"/>
            <p:cNvSpPr/>
            <p:nvPr/>
          </p:nvSpPr>
          <p:spPr>
            <a:xfrm>
              <a:off x="64437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6" name="Google Shape;1946;p11"/>
            <p:cNvSpPr/>
            <p:nvPr/>
          </p:nvSpPr>
          <p:spPr>
            <a:xfrm>
              <a:off x="63650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7" name="Google Shape;1947;p11"/>
            <p:cNvSpPr/>
            <p:nvPr/>
          </p:nvSpPr>
          <p:spPr>
            <a:xfrm>
              <a:off x="62868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8" name="Google Shape;1948;p11"/>
            <p:cNvSpPr/>
            <p:nvPr/>
          </p:nvSpPr>
          <p:spPr>
            <a:xfrm>
              <a:off x="620807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9" name="Google Shape;1949;p11"/>
            <p:cNvSpPr/>
            <p:nvPr/>
          </p:nvSpPr>
          <p:spPr>
            <a:xfrm>
              <a:off x="61293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0" name="Google Shape;1950;p11"/>
            <p:cNvSpPr/>
            <p:nvPr/>
          </p:nvSpPr>
          <p:spPr>
            <a:xfrm>
              <a:off x="6050575"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1" name="Google Shape;1951;p11"/>
            <p:cNvSpPr/>
            <p:nvPr/>
          </p:nvSpPr>
          <p:spPr>
            <a:xfrm>
              <a:off x="597182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2" name="Google Shape;1952;p11"/>
            <p:cNvSpPr/>
            <p:nvPr/>
          </p:nvSpPr>
          <p:spPr>
            <a:xfrm>
              <a:off x="5893075"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3" name="Google Shape;1953;p11"/>
            <p:cNvSpPr/>
            <p:nvPr/>
          </p:nvSpPr>
          <p:spPr>
            <a:xfrm>
              <a:off x="58149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4" name="Google Shape;1954;p11"/>
            <p:cNvSpPr/>
            <p:nvPr/>
          </p:nvSpPr>
          <p:spPr>
            <a:xfrm>
              <a:off x="573615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5" name="Google Shape;1955;p11"/>
            <p:cNvSpPr/>
            <p:nvPr/>
          </p:nvSpPr>
          <p:spPr>
            <a:xfrm>
              <a:off x="5657400"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6" name="Google Shape;1956;p11"/>
            <p:cNvSpPr/>
            <p:nvPr/>
          </p:nvSpPr>
          <p:spPr>
            <a:xfrm>
              <a:off x="557867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7" name="Google Shape;1957;p11"/>
            <p:cNvSpPr/>
            <p:nvPr/>
          </p:nvSpPr>
          <p:spPr>
            <a:xfrm>
              <a:off x="5499925"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8" name="Google Shape;1958;p11"/>
            <p:cNvSpPr/>
            <p:nvPr/>
          </p:nvSpPr>
          <p:spPr>
            <a:xfrm>
              <a:off x="5421175"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9" name="Google Shape;1959;p11"/>
            <p:cNvSpPr/>
            <p:nvPr/>
          </p:nvSpPr>
          <p:spPr>
            <a:xfrm>
              <a:off x="5342425" y="3811300"/>
              <a:ext cx="1175" cy="1230875"/>
            </a:xfrm>
            <a:custGeom>
              <a:avLst/>
              <a:gdLst/>
              <a:ahLst/>
              <a:cxnLst/>
              <a:rect l="l" t="t" r="r" b="b"/>
              <a:pathLst>
                <a:path w="47"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0" name="Google Shape;1960;p11"/>
            <p:cNvSpPr/>
            <p:nvPr/>
          </p:nvSpPr>
          <p:spPr>
            <a:xfrm>
              <a:off x="526425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1" name="Google Shape;1961;p11"/>
            <p:cNvSpPr/>
            <p:nvPr/>
          </p:nvSpPr>
          <p:spPr>
            <a:xfrm>
              <a:off x="502800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2" name="Google Shape;1962;p11"/>
            <p:cNvSpPr/>
            <p:nvPr/>
          </p:nvSpPr>
          <p:spPr>
            <a:xfrm>
              <a:off x="487050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3" name="Google Shape;1963;p11"/>
            <p:cNvSpPr/>
            <p:nvPr/>
          </p:nvSpPr>
          <p:spPr>
            <a:xfrm>
              <a:off x="471357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4" name="Google Shape;1964;p11"/>
            <p:cNvSpPr/>
            <p:nvPr/>
          </p:nvSpPr>
          <p:spPr>
            <a:xfrm>
              <a:off x="47923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5" name="Google Shape;1965;p11"/>
            <p:cNvSpPr/>
            <p:nvPr/>
          </p:nvSpPr>
          <p:spPr>
            <a:xfrm>
              <a:off x="4949250" y="3811300"/>
              <a:ext cx="1175" cy="1230875"/>
            </a:xfrm>
            <a:custGeom>
              <a:avLst/>
              <a:gdLst/>
              <a:ahLst/>
              <a:cxnLst/>
              <a:rect l="l" t="t" r="r" b="b"/>
              <a:pathLst>
                <a:path w="47" h="49235" extrusionOk="0">
                  <a:moveTo>
                    <a:pt x="1" y="0"/>
                  </a:moveTo>
                  <a:lnTo>
                    <a:pt x="1"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6" name="Google Shape;1966;p11"/>
            <p:cNvSpPr/>
            <p:nvPr/>
          </p:nvSpPr>
          <p:spPr>
            <a:xfrm>
              <a:off x="5106750" y="3811300"/>
              <a:ext cx="600" cy="1230875"/>
            </a:xfrm>
            <a:custGeom>
              <a:avLst/>
              <a:gdLst/>
              <a:ahLst/>
              <a:cxnLst/>
              <a:rect l="l" t="t" r="r" b="b"/>
              <a:pathLst>
                <a:path w="24" h="49235" extrusionOk="0">
                  <a:moveTo>
                    <a:pt x="1" y="0"/>
                  </a:moveTo>
                  <a:lnTo>
                    <a:pt x="1"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7" name="Google Shape;1967;p11"/>
            <p:cNvSpPr/>
            <p:nvPr/>
          </p:nvSpPr>
          <p:spPr>
            <a:xfrm>
              <a:off x="5185500"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8" name="Google Shape;1968;p11"/>
            <p:cNvSpPr/>
            <p:nvPr/>
          </p:nvSpPr>
          <p:spPr>
            <a:xfrm>
              <a:off x="4634825" y="3811300"/>
              <a:ext cx="600" cy="1230875"/>
            </a:xfrm>
            <a:custGeom>
              <a:avLst/>
              <a:gdLst/>
              <a:ahLst/>
              <a:cxnLst/>
              <a:rect l="l" t="t" r="r" b="b"/>
              <a:pathLst>
                <a:path w="24" h="49235" extrusionOk="0">
                  <a:moveTo>
                    <a:pt x="1" y="0"/>
                  </a:moveTo>
                  <a:lnTo>
                    <a:pt x="1" y="49235"/>
                  </a:lnTo>
                  <a:lnTo>
                    <a:pt x="24" y="49235"/>
                  </a:lnTo>
                  <a:lnTo>
                    <a:pt x="24"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9" name="Google Shape;1969;p11"/>
            <p:cNvSpPr/>
            <p:nvPr/>
          </p:nvSpPr>
          <p:spPr>
            <a:xfrm>
              <a:off x="4556100" y="3811300"/>
              <a:ext cx="575" cy="1230875"/>
            </a:xfrm>
            <a:custGeom>
              <a:avLst/>
              <a:gdLst/>
              <a:ahLst/>
              <a:cxnLst/>
              <a:rect l="l" t="t" r="r" b="b"/>
              <a:pathLst>
                <a:path w="23"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0" name="Google Shape;1970;p11"/>
            <p:cNvSpPr/>
            <p:nvPr/>
          </p:nvSpPr>
          <p:spPr>
            <a:xfrm>
              <a:off x="447735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1" name="Google Shape;1971;p11"/>
            <p:cNvSpPr/>
            <p:nvPr/>
          </p:nvSpPr>
          <p:spPr>
            <a:xfrm>
              <a:off x="4398600" y="3811300"/>
              <a:ext cx="1150" cy="1230875"/>
            </a:xfrm>
            <a:custGeom>
              <a:avLst/>
              <a:gdLst/>
              <a:ahLst/>
              <a:cxnLst/>
              <a:rect l="l" t="t" r="r" b="b"/>
              <a:pathLst>
                <a:path w="46" h="49235" extrusionOk="0">
                  <a:moveTo>
                    <a:pt x="0" y="0"/>
                  </a:moveTo>
                  <a:lnTo>
                    <a:pt x="0" y="49235"/>
                  </a:lnTo>
                  <a:lnTo>
                    <a:pt x="46" y="49235"/>
                  </a:lnTo>
                  <a:lnTo>
                    <a:pt x="46"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2" name="Google Shape;1972;p11"/>
            <p:cNvSpPr/>
            <p:nvPr/>
          </p:nvSpPr>
          <p:spPr>
            <a:xfrm>
              <a:off x="4320425" y="3811300"/>
              <a:ext cx="600" cy="1230875"/>
            </a:xfrm>
            <a:custGeom>
              <a:avLst/>
              <a:gdLst/>
              <a:ahLst/>
              <a:cxnLst/>
              <a:rect l="l" t="t" r="r" b="b"/>
              <a:pathLst>
                <a:path w="24" h="49235" extrusionOk="0">
                  <a:moveTo>
                    <a:pt x="0" y="0"/>
                  </a:moveTo>
                  <a:lnTo>
                    <a:pt x="0" y="49235"/>
                  </a:lnTo>
                  <a:lnTo>
                    <a:pt x="23" y="49235"/>
                  </a:lnTo>
                  <a:lnTo>
                    <a:pt x="23"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3" name="Google Shape;1973;p11"/>
            <p:cNvSpPr/>
            <p:nvPr/>
          </p:nvSpPr>
          <p:spPr>
            <a:xfrm>
              <a:off x="4263926" y="50421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4" name="Google Shape;1974;p11"/>
            <p:cNvSpPr/>
            <p:nvPr/>
          </p:nvSpPr>
          <p:spPr>
            <a:xfrm>
              <a:off x="4263926" y="4990798"/>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5" name="Google Shape;1975;p11"/>
            <p:cNvSpPr/>
            <p:nvPr/>
          </p:nvSpPr>
          <p:spPr>
            <a:xfrm>
              <a:off x="4263926" y="4939998"/>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6" name="Google Shape;1976;p11"/>
            <p:cNvSpPr/>
            <p:nvPr/>
          </p:nvSpPr>
          <p:spPr>
            <a:xfrm>
              <a:off x="4263926" y="4888648"/>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7" name="Google Shape;1977;p11"/>
            <p:cNvSpPr/>
            <p:nvPr/>
          </p:nvSpPr>
          <p:spPr>
            <a:xfrm>
              <a:off x="4263926" y="48378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8" name="Google Shape;1978;p11"/>
            <p:cNvSpPr/>
            <p:nvPr/>
          </p:nvSpPr>
          <p:spPr>
            <a:xfrm>
              <a:off x="4263926" y="4786499"/>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9" name="Google Shape;1979;p11"/>
            <p:cNvSpPr/>
            <p:nvPr/>
          </p:nvSpPr>
          <p:spPr>
            <a:xfrm>
              <a:off x="4263926" y="47357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0" name="Google Shape;1980;p11"/>
            <p:cNvSpPr/>
            <p:nvPr/>
          </p:nvSpPr>
          <p:spPr>
            <a:xfrm>
              <a:off x="4263926" y="4684374"/>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1" name="Google Shape;1981;p11"/>
            <p:cNvSpPr/>
            <p:nvPr/>
          </p:nvSpPr>
          <p:spPr>
            <a:xfrm>
              <a:off x="4263926" y="4633574"/>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2" name="Google Shape;1982;p11"/>
            <p:cNvSpPr/>
            <p:nvPr/>
          </p:nvSpPr>
          <p:spPr>
            <a:xfrm>
              <a:off x="4263926" y="4582224"/>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3" name="Google Shape;1983;p11"/>
            <p:cNvSpPr/>
            <p:nvPr/>
          </p:nvSpPr>
          <p:spPr>
            <a:xfrm>
              <a:off x="4263926" y="4531424"/>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4" name="Google Shape;1984;p11"/>
            <p:cNvSpPr/>
            <p:nvPr/>
          </p:nvSpPr>
          <p:spPr>
            <a:xfrm>
              <a:off x="4263926" y="4480075"/>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5" name="Google Shape;1985;p11"/>
            <p:cNvSpPr/>
            <p:nvPr/>
          </p:nvSpPr>
          <p:spPr>
            <a:xfrm>
              <a:off x="4263926" y="4429300"/>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6" name="Google Shape;1986;p11"/>
            <p:cNvSpPr/>
            <p:nvPr/>
          </p:nvSpPr>
          <p:spPr>
            <a:xfrm>
              <a:off x="4263926" y="4377925"/>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7" name="Google Shape;1987;p11"/>
            <p:cNvSpPr/>
            <p:nvPr/>
          </p:nvSpPr>
          <p:spPr>
            <a:xfrm>
              <a:off x="4263926" y="4327150"/>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8" name="Google Shape;1988;p11"/>
            <p:cNvSpPr/>
            <p:nvPr/>
          </p:nvSpPr>
          <p:spPr>
            <a:xfrm>
              <a:off x="4263926" y="4275800"/>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9" name="Google Shape;1989;p11"/>
            <p:cNvSpPr/>
            <p:nvPr/>
          </p:nvSpPr>
          <p:spPr>
            <a:xfrm>
              <a:off x="4263926" y="4225000"/>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0" name="Google Shape;1990;p11"/>
            <p:cNvSpPr/>
            <p:nvPr/>
          </p:nvSpPr>
          <p:spPr>
            <a:xfrm>
              <a:off x="4263926" y="4173650"/>
              <a:ext cx="2189272" cy="1175"/>
            </a:xfrm>
            <a:custGeom>
              <a:avLst/>
              <a:gdLst/>
              <a:ahLst/>
              <a:cxnLst/>
              <a:rect l="l" t="t" r="r" b="b"/>
              <a:pathLst>
                <a:path w="108353" h="47"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1" name="Google Shape;1991;p11"/>
            <p:cNvSpPr/>
            <p:nvPr/>
          </p:nvSpPr>
          <p:spPr>
            <a:xfrm>
              <a:off x="4263926" y="4020726"/>
              <a:ext cx="2189272" cy="600"/>
            </a:xfrm>
            <a:custGeom>
              <a:avLst/>
              <a:gdLst/>
              <a:ahLst/>
              <a:cxnLst/>
              <a:rect l="l" t="t" r="r" b="b"/>
              <a:pathLst>
                <a:path w="108353" h="24"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2" name="Google Shape;1992;p11"/>
            <p:cNvSpPr/>
            <p:nvPr/>
          </p:nvSpPr>
          <p:spPr>
            <a:xfrm>
              <a:off x="4263926" y="386722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3" name="Google Shape;1993;p11"/>
            <p:cNvSpPr/>
            <p:nvPr/>
          </p:nvSpPr>
          <p:spPr>
            <a:xfrm>
              <a:off x="4263926" y="3918576"/>
              <a:ext cx="2189272" cy="600"/>
            </a:xfrm>
            <a:custGeom>
              <a:avLst/>
              <a:gdLst/>
              <a:ahLst/>
              <a:cxnLst/>
              <a:rect l="l" t="t" r="r" b="b"/>
              <a:pathLst>
                <a:path w="108353" h="24" extrusionOk="0">
                  <a:moveTo>
                    <a:pt x="1" y="1"/>
                  </a:moveTo>
                  <a:lnTo>
                    <a:pt x="1" y="23"/>
                  </a:lnTo>
                  <a:lnTo>
                    <a:pt x="108352" y="23"/>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4" name="Google Shape;1994;p11"/>
            <p:cNvSpPr/>
            <p:nvPr/>
          </p:nvSpPr>
          <p:spPr>
            <a:xfrm>
              <a:off x="4263926" y="3969376"/>
              <a:ext cx="2189272" cy="1150"/>
            </a:xfrm>
            <a:custGeom>
              <a:avLst/>
              <a:gdLst/>
              <a:ahLst/>
              <a:cxnLst/>
              <a:rect l="l" t="t" r="r" b="b"/>
              <a:pathLst>
                <a:path w="108353" h="46" extrusionOk="0">
                  <a:moveTo>
                    <a:pt x="1" y="0"/>
                  </a:moveTo>
                  <a:lnTo>
                    <a:pt x="1" y="46"/>
                  </a:lnTo>
                  <a:lnTo>
                    <a:pt x="108352" y="46"/>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5" name="Google Shape;1995;p11"/>
            <p:cNvSpPr/>
            <p:nvPr/>
          </p:nvSpPr>
          <p:spPr>
            <a:xfrm>
              <a:off x="4263926" y="4071501"/>
              <a:ext cx="2189272" cy="1175"/>
            </a:xfrm>
            <a:custGeom>
              <a:avLst/>
              <a:gdLst/>
              <a:ahLst/>
              <a:cxnLst/>
              <a:rect l="l" t="t" r="r" b="b"/>
              <a:pathLst>
                <a:path w="108353" h="47" extrusionOk="0">
                  <a:moveTo>
                    <a:pt x="1" y="1"/>
                  </a:moveTo>
                  <a:lnTo>
                    <a:pt x="1" y="46"/>
                  </a:lnTo>
                  <a:lnTo>
                    <a:pt x="108352" y="46"/>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6" name="Google Shape;1996;p11"/>
            <p:cNvSpPr/>
            <p:nvPr/>
          </p:nvSpPr>
          <p:spPr>
            <a:xfrm>
              <a:off x="4263926" y="4122876"/>
              <a:ext cx="2189272" cy="575"/>
            </a:xfrm>
            <a:custGeom>
              <a:avLst/>
              <a:gdLst/>
              <a:ahLst/>
              <a:cxnLst/>
              <a:rect l="l" t="t" r="r" b="b"/>
              <a:pathLst>
                <a:path w="108353" h="23" extrusionOk="0">
                  <a:moveTo>
                    <a:pt x="1" y="0"/>
                  </a:moveTo>
                  <a:lnTo>
                    <a:pt x="1" y="23"/>
                  </a:lnTo>
                  <a:lnTo>
                    <a:pt x="108352" y="23"/>
                  </a:lnTo>
                  <a:lnTo>
                    <a:pt x="108352" y="0"/>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7" name="Google Shape;1997;p11"/>
            <p:cNvSpPr/>
            <p:nvPr/>
          </p:nvSpPr>
          <p:spPr>
            <a:xfrm>
              <a:off x="4263926" y="3816426"/>
              <a:ext cx="2189272" cy="600"/>
            </a:xfrm>
            <a:custGeom>
              <a:avLst/>
              <a:gdLst/>
              <a:ahLst/>
              <a:cxnLst/>
              <a:rect l="l" t="t" r="r" b="b"/>
              <a:pathLst>
                <a:path w="108353" h="24" extrusionOk="0">
                  <a:moveTo>
                    <a:pt x="1" y="1"/>
                  </a:moveTo>
                  <a:lnTo>
                    <a:pt x="1" y="24"/>
                  </a:lnTo>
                  <a:lnTo>
                    <a:pt x="108352" y="24"/>
                  </a:lnTo>
                  <a:lnTo>
                    <a:pt x="108352" y="1"/>
                  </a:lnTo>
                  <a:close/>
                </a:path>
              </a:pathLst>
            </a:custGeom>
            <a:solidFill>
              <a:srgbClr val="002AB1">
                <a:alpha val="7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98" name="Google Shape;1998;p11"/>
          <p:cNvGrpSpPr/>
          <p:nvPr/>
        </p:nvGrpSpPr>
        <p:grpSpPr>
          <a:xfrm flipH="1">
            <a:off x="229875" y="784055"/>
            <a:ext cx="9834790" cy="6880156"/>
            <a:chOff x="2056725" y="3456925"/>
            <a:chExt cx="1804350" cy="1262275"/>
          </a:xfrm>
        </p:grpSpPr>
        <p:sp>
          <p:nvSpPr>
            <p:cNvPr id="1999" name="Google Shape;1999;p11"/>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0" name="Google Shape;2000;p11"/>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1" name="Google Shape;2001;p11"/>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2" name="Google Shape;2002;p11"/>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3" name="Google Shape;2003;p11"/>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04" name="Google Shape;2004;p11"/>
          <p:cNvGrpSpPr/>
          <p:nvPr/>
        </p:nvGrpSpPr>
        <p:grpSpPr>
          <a:xfrm rot="10800000" flipH="1">
            <a:off x="-432975" y="-1273170"/>
            <a:ext cx="9834790" cy="6880156"/>
            <a:chOff x="2056725" y="3456925"/>
            <a:chExt cx="1804350" cy="1262275"/>
          </a:xfrm>
        </p:grpSpPr>
        <p:sp>
          <p:nvSpPr>
            <p:cNvPr id="2005" name="Google Shape;2005;p11"/>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6" name="Google Shape;2006;p11"/>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7" name="Google Shape;2007;p11"/>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8" name="Google Shape;2008;p11"/>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9" name="Google Shape;2009;p11"/>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10" name="Google Shape;2010;p11"/>
          <p:cNvGrpSpPr/>
          <p:nvPr/>
        </p:nvGrpSpPr>
        <p:grpSpPr>
          <a:xfrm flipH="1">
            <a:off x="7369947" y="-922630"/>
            <a:ext cx="2352860" cy="2352860"/>
            <a:chOff x="3413675" y="1416350"/>
            <a:chExt cx="685925" cy="685925"/>
          </a:xfrm>
        </p:grpSpPr>
        <p:sp>
          <p:nvSpPr>
            <p:cNvPr id="2011" name="Google Shape;2011;p11"/>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2" name="Google Shape;2012;p11"/>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3" name="Google Shape;2013;p11"/>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4" name="Google Shape;2014;p11"/>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5" name="Google Shape;2015;p11"/>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6" name="Google Shape;2016;p11"/>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17" name="Google Shape;2017;p11"/>
          <p:cNvGrpSpPr/>
          <p:nvPr/>
        </p:nvGrpSpPr>
        <p:grpSpPr>
          <a:xfrm flipH="1">
            <a:off x="-2168217" y="1245621"/>
            <a:ext cx="5958123" cy="5505660"/>
            <a:chOff x="407025" y="3490600"/>
            <a:chExt cx="1442575" cy="1333025"/>
          </a:xfrm>
        </p:grpSpPr>
        <p:sp>
          <p:nvSpPr>
            <p:cNvPr id="2018" name="Google Shape;2018;p11"/>
            <p:cNvSpPr/>
            <p:nvPr/>
          </p:nvSpPr>
          <p:spPr>
            <a:xfrm>
              <a:off x="810450" y="3490600"/>
              <a:ext cx="1039150" cy="1082525"/>
            </a:xfrm>
            <a:custGeom>
              <a:avLst/>
              <a:gdLst/>
              <a:ahLst/>
              <a:cxnLst/>
              <a:rect l="l" t="t" r="r" b="b"/>
              <a:pathLst>
                <a:path w="41566" h="43301" extrusionOk="0">
                  <a:moveTo>
                    <a:pt x="1" y="41497"/>
                  </a:moveTo>
                  <a:lnTo>
                    <a:pt x="252" y="43300"/>
                  </a:lnTo>
                  <a:lnTo>
                    <a:pt x="41566" y="1804"/>
                  </a:lnTo>
                  <a:lnTo>
                    <a:pt x="41315"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9" name="Google Shape;2019;p11"/>
            <p:cNvSpPr/>
            <p:nvPr/>
          </p:nvSpPr>
          <p:spPr>
            <a:xfrm>
              <a:off x="566225" y="3920300"/>
              <a:ext cx="783500" cy="816575"/>
            </a:xfrm>
            <a:custGeom>
              <a:avLst/>
              <a:gdLst/>
              <a:ahLst/>
              <a:cxnLst/>
              <a:rect l="l" t="t" r="r" b="b"/>
              <a:pathLst>
                <a:path w="31340" h="32663" extrusionOk="0">
                  <a:moveTo>
                    <a:pt x="31157" y="0"/>
                  </a:moveTo>
                  <a:lnTo>
                    <a:pt x="1" y="31293"/>
                  </a:lnTo>
                  <a:lnTo>
                    <a:pt x="183" y="32663"/>
                  </a:lnTo>
                  <a:lnTo>
                    <a:pt x="31340" y="1370"/>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0" name="Google Shape;2020;p11"/>
            <p:cNvSpPr/>
            <p:nvPr/>
          </p:nvSpPr>
          <p:spPr>
            <a:xfrm>
              <a:off x="1016450" y="3682900"/>
              <a:ext cx="783500" cy="816025"/>
            </a:xfrm>
            <a:custGeom>
              <a:avLst/>
              <a:gdLst/>
              <a:ahLst/>
              <a:cxnLst/>
              <a:rect l="l" t="t" r="r" b="b"/>
              <a:pathLst>
                <a:path w="31340" h="32641" extrusionOk="0">
                  <a:moveTo>
                    <a:pt x="31157" y="1"/>
                  </a:moveTo>
                  <a:lnTo>
                    <a:pt x="1" y="31294"/>
                  </a:lnTo>
                  <a:lnTo>
                    <a:pt x="183" y="32641"/>
                  </a:lnTo>
                  <a:lnTo>
                    <a:pt x="31340" y="1370"/>
                  </a:lnTo>
                  <a:lnTo>
                    <a:pt x="31157"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1" name="Google Shape;2021;p11"/>
            <p:cNvSpPr/>
            <p:nvPr/>
          </p:nvSpPr>
          <p:spPr>
            <a:xfrm>
              <a:off x="788775" y="3843825"/>
              <a:ext cx="783500" cy="816025"/>
            </a:xfrm>
            <a:custGeom>
              <a:avLst/>
              <a:gdLst/>
              <a:ahLst/>
              <a:cxnLst/>
              <a:rect l="l" t="t" r="r" b="b"/>
              <a:pathLst>
                <a:path w="31340" h="32641" extrusionOk="0">
                  <a:moveTo>
                    <a:pt x="31157" y="0"/>
                  </a:moveTo>
                  <a:lnTo>
                    <a:pt x="0" y="31294"/>
                  </a:lnTo>
                  <a:lnTo>
                    <a:pt x="183" y="32641"/>
                  </a:lnTo>
                  <a:lnTo>
                    <a:pt x="31340" y="1347"/>
                  </a:lnTo>
                  <a:lnTo>
                    <a:pt x="31157"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2" name="Google Shape;2022;p11"/>
            <p:cNvSpPr/>
            <p:nvPr/>
          </p:nvSpPr>
          <p:spPr>
            <a:xfrm>
              <a:off x="407025" y="3741675"/>
              <a:ext cx="1038575" cy="1081950"/>
            </a:xfrm>
            <a:custGeom>
              <a:avLst/>
              <a:gdLst/>
              <a:ahLst/>
              <a:cxnLst/>
              <a:rect l="l" t="t" r="r" b="b"/>
              <a:pathLst>
                <a:path w="41543" h="43278" extrusionOk="0">
                  <a:moveTo>
                    <a:pt x="41314" y="1"/>
                  </a:moveTo>
                  <a:lnTo>
                    <a:pt x="0" y="41474"/>
                  </a:lnTo>
                  <a:lnTo>
                    <a:pt x="229" y="43277"/>
                  </a:lnTo>
                  <a:lnTo>
                    <a:pt x="41542" y="1804"/>
                  </a:lnTo>
                  <a:lnTo>
                    <a:pt x="41314"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3" name="Google Shape;2023;p11"/>
            <p:cNvSpPr/>
            <p:nvPr/>
          </p:nvSpPr>
          <p:spPr>
            <a:xfrm>
              <a:off x="1095775" y="3693175"/>
              <a:ext cx="536425" cy="575800"/>
            </a:xfrm>
            <a:custGeom>
              <a:avLst/>
              <a:gdLst/>
              <a:ahLst/>
              <a:cxnLst/>
              <a:rect l="l" t="t" r="r" b="b"/>
              <a:pathLst>
                <a:path w="21457" h="23032" extrusionOk="0">
                  <a:moveTo>
                    <a:pt x="21411" y="1"/>
                  </a:moveTo>
                  <a:lnTo>
                    <a:pt x="0" y="21434"/>
                  </a:lnTo>
                  <a:lnTo>
                    <a:pt x="23" y="23031"/>
                  </a:lnTo>
                  <a:lnTo>
                    <a:pt x="21456" y="1598"/>
                  </a:lnTo>
                  <a:lnTo>
                    <a:pt x="21411"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24" name="Google Shape;2024;p11"/>
          <p:cNvSpPr/>
          <p:nvPr/>
        </p:nvSpPr>
        <p:spPr>
          <a:xfrm flipH="1">
            <a:off x="4060248" y="4402875"/>
            <a:ext cx="1674650" cy="1474220"/>
          </a:xfrm>
          <a:custGeom>
            <a:avLst/>
            <a:gdLst/>
            <a:ahLst/>
            <a:cxnLst/>
            <a:rect l="l" t="t" r="r" b="b"/>
            <a:pathLst>
              <a:path w="31842" h="28031" extrusionOk="0">
                <a:moveTo>
                  <a:pt x="31842" y="1"/>
                </a:moveTo>
                <a:lnTo>
                  <a:pt x="29491" y="28030"/>
                </a:lnTo>
                <a:lnTo>
                  <a:pt x="0" y="23716"/>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5" name="Google Shape;2025;p11"/>
          <p:cNvSpPr/>
          <p:nvPr/>
        </p:nvSpPr>
        <p:spPr>
          <a:xfrm flipH="1">
            <a:off x="-15346" y="108450"/>
            <a:ext cx="1537719" cy="1230629"/>
          </a:xfrm>
          <a:custGeom>
            <a:avLst/>
            <a:gdLst/>
            <a:ahLst/>
            <a:cxnLst/>
            <a:rect l="l" t="t" r="r" b="b"/>
            <a:pathLst>
              <a:path w="29834" h="23876" extrusionOk="0">
                <a:moveTo>
                  <a:pt x="21959" y="1"/>
                </a:moveTo>
                <a:lnTo>
                  <a:pt x="1" y="23876"/>
                </a:lnTo>
                <a:lnTo>
                  <a:pt x="1" y="23876"/>
                </a:lnTo>
                <a:lnTo>
                  <a:pt x="29833" y="14175"/>
                </a:lnTo>
                <a:lnTo>
                  <a:pt x="21959"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6" name="Google Shape;2026;p11"/>
          <p:cNvSpPr/>
          <p:nvPr/>
        </p:nvSpPr>
        <p:spPr>
          <a:xfrm rot="-5400000" flipH="1">
            <a:off x="7931066" y="1677700"/>
            <a:ext cx="1230619" cy="2301192"/>
          </a:xfrm>
          <a:custGeom>
            <a:avLst/>
            <a:gdLst/>
            <a:ahLst/>
            <a:cxnLst/>
            <a:rect l="l" t="t" r="r" b="b"/>
            <a:pathLst>
              <a:path w="25451" h="47592" extrusionOk="0">
                <a:moveTo>
                  <a:pt x="25450" y="0"/>
                </a:moveTo>
                <a:lnTo>
                  <a:pt x="0" y="25062"/>
                </a:lnTo>
                <a:lnTo>
                  <a:pt x="25062" y="47591"/>
                </a:lnTo>
                <a:lnTo>
                  <a:pt x="25450"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027" name="Google Shape;2027;p11"/>
          <p:cNvGrpSpPr/>
          <p:nvPr/>
        </p:nvGrpSpPr>
        <p:grpSpPr>
          <a:xfrm flipH="1">
            <a:off x="7369951" y="4481543"/>
            <a:ext cx="1048180" cy="245101"/>
            <a:chOff x="3504975" y="1233750"/>
            <a:chExt cx="324725" cy="75925"/>
          </a:xfrm>
        </p:grpSpPr>
        <p:sp>
          <p:nvSpPr>
            <p:cNvPr id="2028" name="Google Shape;2028;p11"/>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9" name="Google Shape;2029;p11"/>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0" name="Google Shape;2030;p11"/>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31" name="Google Shape;2031;p11"/>
          <p:cNvGrpSpPr/>
          <p:nvPr/>
        </p:nvGrpSpPr>
        <p:grpSpPr>
          <a:xfrm flipH="1">
            <a:off x="229882" y="-2774155"/>
            <a:ext cx="6432293" cy="6055903"/>
            <a:chOff x="5187775" y="635000"/>
            <a:chExt cx="1791825" cy="1686975"/>
          </a:xfrm>
        </p:grpSpPr>
        <p:sp>
          <p:nvSpPr>
            <p:cNvPr id="2032" name="Google Shape;2032;p11"/>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3" name="Google Shape;2033;p11"/>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4" name="Google Shape;2034;p11"/>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11"/>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6" name="Google Shape;2036;p11"/>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7" name="Google Shape;2037;p11"/>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8" name="Google Shape;2038;p11"/>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9" name="Google Shape;2039;p11"/>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0" name="Google Shape;2040;p11"/>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1" name="Google Shape;2041;p11"/>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2" name="Google Shape;2042;p11"/>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3" name="Google Shape;2043;p11"/>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4" name="Google Shape;2044;p11"/>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5" name="Google Shape;2045;p11"/>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6" name="Google Shape;2046;p11"/>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7" name="Google Shape;2047;p11"/>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8" name="Google Shape;2048;p11"/>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9" name="Google Shape;2049;p11"/>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0" name="Google Shape;2050;p11"/>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1" name="Google Shape;2051;p11"/>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2" name="Google Shape;2052;p11"/>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3" name="Google Shape;2053;p11"/>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4" name="Google Shape;2054;p11"/>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5" name="Google Shape;2055;p11"/>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6" name="Google Shape;2056;p11"/>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7" name="Google Shape;2057;p11"/>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8" name="Google Shape;2058;p11"/>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9" name="Google Shape;2059;p11"/>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0" name="Google Shape;2060;p11"/>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1" name="Google Shape;2061;p11"/>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2" name="Google Shape;2062;p11"/>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3" name="Google Shape;2063;p11"/>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4" name="Google Shape;2064;p11"/>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5" name="Google Shape;2065;p11"/>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6" name="Google Shape;2066;p11"/>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7" name="Google Shape;2067;p11"/>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8" name="Google Shape;2068;p11"/>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9" name="Google Shape;2069;p11"/>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0" name="Google Shape;2070;p11"/>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1" name="Google Shape;2071;p11"/>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2" name="Google Shape;2072;p11"/>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3" name="Google Shape;2073;p11"/>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4" name="Google Shape;2074;p11"/>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5" name="Google Shape;2075;p11"/>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6" name="Google Shape;2076;p11"/>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7" name="Google Shape;2077;p11"/>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8" name="Google Shape;2078;p11"/>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9" name="Google Shape;2079;p11"/>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0" name="Google Shape;2080;p11"/>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1" name="Google Shape;2081;p11"/>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2" name="Google Shape;2082;p11"/>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3" name="Google Shape;2083;p11"/>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4" name="Google Shape;2084;p11"/>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5" name="Google Shape;2085;p11"/>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6" name="Google Shape;2086;p11"/>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7" name="Google Shape;2087;p11"/>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8" name="Google Shape;2088;p11"/>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9" name="Google Shape;2089;p11"/>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0" name="Google Shape;2090;p11"/>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1" name="Google Shape;2091;p11"/>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2" name="Google Shape;2092;p11"/>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3" name="Google Shape;2093;p11"/>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4" name="Google Shape;2094;p11"/>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5" name="Google Shape;2095;p11"/>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6" name="Google Shape;2096;p11"/>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7" name="Google Shape;2097;p11"/>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8" name="Google Shape;2098;p11"/>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9" name="Google Shape;2099;p11"/>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0" name="Google Shape;2100;p11"/>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1" name="Google Shape;2101;p11"/>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2" name="Google Shape;2102;p11"/>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3" name="Google Shape;2103;p11"/>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4" name="Google Shape;2104;p11"/>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5" name="Google Shape;2105;p11"/>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6" name="Google Shape;2106;p11"/>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7" name="Google Shape;2107;p11"/>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8" name="Google Shape;2108;p11"/>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9" name="Google Shape;2109;p11"/>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0" name="Google Shape;2110;p11"/>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1" name="Google Shape;2111;p11"/>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2" name="Google Shape;2112;p11"/>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3" name="Google Shape;2113;p11"/>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4" name="Google Shape;2114;p11"/>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5" name="Google Shape;2115;p11"/>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6" name="Google Shape;2116;p11"/>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7" name="Google Shape;2117;p11"/>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8" name="Google Shape;2118;p11"/>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9" name="Google Shape;2119;p11"/>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0" name="Google Shape;2120;p11"/>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1" name="Google Shape;2121;p11"/>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2" name="Google Shape;2122;p11"/>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3" name="Google Shape;2123;p11"/>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4" name="Google Shape;2124;p11"/>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5" name="Google Shape;2125;p11"/>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6" name="Google Shape;2126;p11"/>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7" name="Google Shape;2127;p11"/>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8" name="Google Shape;2128;p11"/>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9" name="Google Shape;2129;p11"/>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0" name="Google Shape;2130;p11"/>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1" name="Google Shape;2131;p11"/>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2" name="Google Shape;2132;p11"/>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3" name="Google Shape;2133;p11"/>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4" name="Google Shape;2134;p11"/>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5" name="Google Shape;2135;p11"/>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6" name="Google Shape;2136;p11"/>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7" name="Google Shape;2137;p11"/>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8" name="Google Shape;2138;p11"/>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9" name="Google Shape;2139;p11"/>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0" name="Google Shape;2140;p11"/>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1" name="Google Shape;2141;p11"/>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2" name="Google Shape;2142;p11"/>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3" name="Google Shape;2143;p11"/>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4" name="Google Shape;2144;p11"/>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5" name="Google Shape;2145;p11"/>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6" name="Google Shape;2146;p11"/>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7" name="Google Shape;2147;p11"/>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8" name="Google Shape;2148;p11"/>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9" name="Google Shape;2149;p11"/>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0" name="Google Shape;2150;p11"/>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1" name="Google Shape;2151;p11"/>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2" name="Google Shape;2152;p11"/>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3" name="Google Shape;2153;p11"/>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4" name="Google Shape;2154;p11"/>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5" name="Google Shape;2155;p11"/>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6" name="Google Shape;2156;p11"/>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7" name="Google Shape;2157;p11"/>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8" name="Google Shape;2158;p11"/>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9" name="Google Shape;2159;p11"/>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0" name="Google Shape;2160;p11"/>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1" name="Google Shape;2161;p11"/>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2" name="Google Shape;2162;p11"/>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3" name="Google Shape;2163;p11"/>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4" name="Google Shape;2164;p11"/>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5" name="Google Shape;2165;p11"/>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6" name="Google Shape;2166;p11"/>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7" name="Google Shape;2167;p11"/>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8" name="Google Shape;2168;p11"/>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9" name="Google Shape;2169;p11"/>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0" name="Google Shape;2170;p11"/>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1" name="Google Shape;2171;p11"/>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2" name="Google Shape;2172;p11"/>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3" name="Google Shape;2173;p11"/>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4" name="Google Shape;2174;p11"/>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5" name="Google Shape;2175;p11"/>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6" name="Google Shape;2176;p11"/>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7" name="Google Shape;2177;p11"/>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8" name="Google Shape;2178;p11"/>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9" name="Google Shape;2179;p11"/>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0" name="Google Shape;2180;p11"/>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1" name="Google Shape;2181;p11"/>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2" name="Google Shape;2182;p11"/>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3" name="Google Shape;2183;p11"/>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4" name="Google Shape;2184;p11"/>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5" name="Google Shape;2185;p11"/>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6" name="Google Shape;2186;p11"/>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7" name="Google Shape;2187;p11"/>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8" name="Google Shape;2188;p11"/>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9" name="Google Shape;2189;p11"/>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0" name="Google Shape;2190;p11"/>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1" name="Google Shape;2191;p11"/>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2" name="Google Shape;2192;p11"/>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3" name="Google Shape;2193;p11"/>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4" name="Google Shape;2194;p11"/>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5" name="Google Shape;2195;p11"/>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6" name="Google Shape;2196;p11"/>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7" name="Google Shape;2197;p11"/>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8" name="Google Shape;2198;p11"/>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9" name="Google Shape;2199;p11"/>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0" name="Google Shape;2200;p11"/>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1" name="Google Shape;2201;p11"/>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2" name="Google Shape;2202;p11"/>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3" name="Google Shape;2203;p11"/>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4" name="Google Shape;2204;p11"/>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5" name="Google Shape;2205;p11"/>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6" name="Google Shape;2206;p11"/>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7" name="Google Shape;2207;p11"/>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8" name="Google Shape;2208;p11"/>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9" name="Google Shape;2209;p11"/>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0" name="Google Shape;2210;p11"/>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1" name="Google Shape;2211;p11"/>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2" name="Google Shape;2212;p11"/>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3" name="Google Shape;2213;p11"/>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4" name="Google Shape;2214;p11"/>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5" name="Google Shape;2215;p11"/>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6" name="Google Shape;2216;p11"/>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7" name="Google Shape;2217;p11"/>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8" name="Google Shape;2218;p11"/>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9" name="Google Shape;2219;p11"/>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0" name="Google Shape;2220;p11"/>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1" name="Google Shape;2221;p11"/>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2" name="Google Shape;2222;p11"/>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3" name="Google Shape;2223;p11"/>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4" name="Google Shape;2224;p11"/>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5" name="Google Shape;2225;p11"/>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6" name="Google Shape;2226;p11"/>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7" name="Google Shape;2227;p11"/>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8" name="Google Shape;2228;p11"/>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9" name="Google Shape;2229;p11"/>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0" name="Google Shape;2230;p11"/>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1" name="Google Shape;2231;p11"/>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2" name="Google Shape;2232;p11"/>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3" name="Google Shape;2233;p11"/>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4" name="Google Shape;2234;p11"/>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5" name="Google Shape;2235;p11"/>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6" name="Google Shape;2236;p11"/>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7" name="Google Shape;2237;p11"/>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8" name="Google Shape;2238;p11"/>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9" name="Google Shape;2239;p11"/>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0" name="Google Shape;2240;p11"/>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1" name="Google Shape;2241;p11"/>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2" name="Google Shape;2242;p11"/>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3" name="Google Shape;2243;p11"/>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4" name="Google Shape;2244;p11"/>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5" name="Google Shape;2245;p11"/>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6" name="Google Shape;2246;p11"/>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7" name="Google Shape;2247;p11"/>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8" name="Google Shape;2248;p11"/>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9" name="Google Shape;2249;p11"/>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0" name="Google Shape;2250;p11"/>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1" name="Google Shape;2251;p11"/>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2" name="Google Shape;2252;p11"/>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3" name="Google Shape;2253;p11"/>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4" name="Google Shape;2254;p11"/>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5" name="Google Shape;2255;p11"/>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6" name="Google Shape;2256;p11"/>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7" name="Google Shape;2257;p11"/>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8" name="Google Shape;2258;p11"/>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9" name="Google Shape;2259;p11"/>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0" name="Google Shape;2260;p11"/>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1" name="Google Shape;2261;p11"/>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2" name="Google Shape;2262;p11"/>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3" name="Google Shape;2263;p11"/>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4" name="Google Shape;2264;p11"/>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5" name="Google Shape;2265;p11"/>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6" name="Google Shape;2266;p11"/>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7" name="Google Shape;2267;p11"/>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8" name="Google Shape;2268;p11"/>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9" name="Google Shape;2269;p11"/>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0" name="Google Shape;2270;p11"/>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1" name="Google Shape;2271;p11"/>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2" name="Google Shape;2272;p11"/>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3" name="Google Shape;2273;p11"/>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4" name="Google Shape;2274;p11"/>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5" name="Google Shape;2275;p11"/>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6" name="Google Shape;2276;p11"/>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7" name="Google Shape;2277;p11"/>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8" name="Google Shape;2278;p11"/>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9" name="Google Shape;2279;p11"/>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0" name="Google Shape;2280;p11"/>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1" name="Google Shape;2281;p11"/>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2" name="Google Shape;2282;p11"/>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3" name="Google Shape;2283;p11"/>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4" name="Google Shape;2284;p11"/>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5" name="Google Shape;2285;p11"/>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6" name="Google Shape;2286;p11"/>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7" name="Google Shape;2287;p11"/>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8" name="Google Shape;2288;p11"/>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9" name="Google Shape;2289;p11"/>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0" name="Google Shape;2290;p11"/>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1" name="Google Shape;2291;p11"/>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2" name="Google Shape;2292;p11"/>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3" name="Google Shape;2293;p11"/>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4" name="Google Shape;2294;p11"/>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5" name="Google Shape;2295;p11"/>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6" name="Google Shape;2296;p11"/>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7" name="Google Shape;2297;p11"/>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8" name="Google Shape;2298;p11"/>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9" name="Google Shape;2299;p11"/>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0" name="Google Shape;2300;p11"/>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1" name="Google Shape;2301;p11"/>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2" name="Google Shape;2302;p11"/>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3" name="Google Shape;2303;p11"/>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4" name="Google Shape;2304;p11"/>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5" name="Google Shape;2305;p11"/>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6" name="Google Shape;2306;p11"/>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7" name="Google Shape;2307;p11"/>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8" name="Google Shape;2308;p11"/>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9" name="Google Shape;2309;p11"/>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0" name="Google Shape;2310;p11"/>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1" name="Google Shape;2311;p11"/>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2" name="Google Shape;2312;p11"/>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3" name="Google Shape;2313;p11"/>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4" name="Google Shape;2314;p11"/>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5" name="Google Shape;2315;p11"/>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6" name="Google Shape;2316;p11"/>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7" name="Google Shape;2317;p11"/>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8" name="Google Shape;2318;p11"/>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9" name="Google Shape;2319;p11"/>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0" name="Google Shape;2320;p11"/>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1" name="Google Shape;2321;p11"/>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2" name="Google Shape;2322;p11"/>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3" name="Google Shape;2323;p11"/>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4" name="Google Shape;2324;p11"/>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5" name="Google Shape;2325;p11"/>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6" name="Google Shape;2326;p11"/>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7" name="Google Shape;2327;p11"/>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8" name="Google Shape;2328;p11"/>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9" name="Google Shape;2329;p11"/>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0" name="Google Shape;2330;p11"/>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1" name="Google Shape;2331;p11"/>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2" name="Google Shape;2332;p11"/>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3" name="Google Shape;2333;p11"/>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334" name="Google Shape;2334;p11"/>
          <p:cNvSpPr txBox="1">
            <a:spLocks noGrp="1"/>
          </p:cNvSpPr>
          <p:nvPr>
            <p:ph type="title" hasCustomPrompt="1"/>
          </p:nvPr>
        </p:nvSpPr>
        <p:spPr>
          <a:xfrm>
            <a:off x="1284000" y="1273050"/>
            <a:ext cx="6576000" cy="2100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149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35" name="Google Shape;2335;p11"/>
          <p:cNvSpPr txBox="1">
            <a:spLocks noGrp="1"/>
          </p:cNvSpPr>
          <p:nvPr>
            <p:ph type="subTitle" idx="1"/>
          </p:nvPr>
        </p:nvSpPr>
        <p:spPr>
          <a:xfrm>
            <a:off x="1284000" y="3373350"/>
            <a:ext cx="6576000" cy="49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500"/>
              <a:buFont typeface="Big Shoulders Text ExtraBold"/>
              <a:buNone/>
              <a:defRPr sz="3500">
                <a:solidFill>
                  <a:schemeClr val="dk1"/>
                </a:solidFill>
                <a:latin typeface="Big Shoulders Text ExtraBold"/>
                <a:ea typeface="Big Shoulders Text ExtraBold"/>
                <a:cs typeface="Big Shoulders Text ExtraBold"/>
                <a:sym typeface="Big Shoulders Text ExtraBold"/>
              </a:defRPr>
            </a:lvl1pPr>
            <a:lvl2pPr lvl="1"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2pPr>
            <a:lvl3pPr lvl="2"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3pPr>
            <a:lvl4pPr lvl="3"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4pPr>
            <a:lvl5pPr lvl="4"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5pPr>
            <a:lvl6pPr lvl="5"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6pPr>
            <a:lvl7pPr lvl="6"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7pPr>
            <a:lvl8pPr lvl="7"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8pPr>
            <a:lvl9pPr lvl="8"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ctr" anchorCtr="0">
            <a:noAutofit/>
          </a:bodyPr>
          <a:lstStyle>
            <a:lvl1pPr marL="457200" lvl="0" indent="-317500">
              <a:lnSpc>
                <a:spcPct val="115000"/>
              </a:lnSpc>
              <a:spcBef>
                <a:spcPts val="0"/>
              </a:spcBef>
              <a:spcAft>
                <a:spcPts val="0"/>
              </a:spcAft>
              <a:buClr>
                <a:schemeClr val="dk1"/>
              </a:buClr>
              <a:buSzPts val="1400"/>
              <a:buFont typeface="Cambay"/>
              <a:buChar char="●"/>
              <a:defRPr>
                <a:solidFill>
                  <a:schemeClr val="dk1"/>
                </a:solidFill>
                <a:latin typeface="Cambay"/>
                <a:ea typeface="Cambay"/>
                <a:cs typeface="Cambay"/>
                <a:sym typeface="Cambay"/>
              </a:defRPr>
            </a:lvl1pPr>
            <a:lvl2pPr marL="914400" lvl="1"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2pPr>
            <a:lvl3pPr marL="1371600" lvl="2"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3pPr>
            <a:lvl4pPr marL="1828800" lvl="3"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4pPr>
            <a:lvl5pPr marL="2286000" lvl="4"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5pPr>
            <a:lvl6pPr marL="2743200" lvl="5"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6pPr>
            <a:lvl7pPr marL="3200400" lvl="6"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7pPr>
            <a:lvl8pPr marL="3657600" lvl="7" indent="-3175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8pPr>
            <a:lvl9pPr marL="4114800" lvl="8" indent="-317500">
              <a:lnSpc>
                <a:spcPct val="115000"/>
              </a:lnSpc>
              <a:spcBef>
                <a:spcPts val="1600"/>
              </a:spcBef>
              <a:spcAft>
                <a:spcPts val="1600"/>
              </a:spcAft>
              <a:buClr>
                <a:schemeClr val="dk1"/>
              </a:buClr>
              <a:buSzPts val="1400"/>
              <a:buFont typeface="Cambay"/>
              <a:buChar char="■"/>
              <a:defRPr>
                <a:solidFill>
                  <a:schemeClr val="dk1"/>
                </a:solidFill>
                <a:latin typeface="Cambay"/>
                <a:ea typeface="Cambay"/>
                <a:cs typeface="Cambay"/>
                <a:sym typeface="Camb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077"/>
        <p:cNvGrpSpPr/>
        <p:nvPr/>
      </p:nvGrpSpPr>
      <p:grpSpPr>
        <a:xfrm>
          <a:off x="0" y="0"/>
          <a:ext cx="0" cy="0"/>
          <a:chOff x="0" y="0"/>
          <a:chExt cx="0" cy="0"/>
        </a:xfrm>
      </p:grpSpPr>
      <p:sp>
        <p:nvSpPr>
          <p:cNvPr id="5078" name="Google Shape;5078;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079" name="Google Shape;5079;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dk5NrcJolCLSk9anHMmK3PfCyvVxfedR0IXpJUsS02A/copy#gid=1364826426" TargetMode="External"/><Relationship Id="rId2" Type="http://schemas.openxmlformats.org/officeDocument/2006/relationships/notesSlide" Target="../notesSlides/notesSlide16.xml"/><Relationship Id="rId1" Type="http://schemas.openxmlformats.org/officeDocument/2006/relationships/slideLayout" Target="../slideLayouts/slideLayout21.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dk5NrcJolCLSk9anHMmK3PfCyvVxfedR0IXpJUsS02A/copy#gid=1969484732" TargetMode="External"/><Relationship Id="rId2" Type="http://schemas.openxmlformats.org/officeDocument/2006/relationships/notesSlide" Target="../notesSlides/notesSlide18.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hyperlink" Target="https://www.freepik.com/free-vector/artificial-intelligence-instagram-stories-collection_12981607.htm#&amp;position=1&amp;from_view=undefined/?utm_source=slidesgo_template&amp;utm_medium=referral-link&amp;utm_campaign=s%20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photo/rpa-concept-with-bright-light-robotic-hand_23992682.htm#&amp;position=3&amp;from_view=undefined/?utm_source=slidesgo_template&amp;utm_medium=referral-link&amp;utm_campaign=s%20g_resources&amp;utm_content=freepik" TargetMode="External"/><Relationship Id="rId7" Type="http://schemas.openxmlformats.org/officeDocument/2006/relationships/hyperlink" Target="https://www.flaticon.com/packs/artificial-intelligence-166?word=robots/?utm_source=slidesgo_template&amp;utm_medium=referral-link&amp;utm_campaign=s%20g_resources&amp;utm_content=flaticon" TargetMode="External"/><Relationship Id="rId2" Type="http://schemas.openxmlformats.org/officeDocument/2006/relationships/notesSlide" Target="../notesSlides/notesSlide30.xml"/><Relationship Id="rId1" Type="http://schemas.openxmlformats.org/officeDocument/2006/relationships/slideLayout" Target="../slideLayouts/slideLayout15.xml"/><Relationship Id="rId6" Type="http://schemas.openxmlformats.org/officeDocument/2006/relationships/hyperlink" Target="https://www.freepik.com/free-vector/artificial-intelligence-instagram-stories-collection_12981607.htm#&amp;position=1&amp;from_view=undefined/?utm_source=slidesgo_template&amp;utm_medium=referral-link&amp;utm_campaign=s%20g_resources&amp;utm_content=freepik" TargetMode="External"/><Relationship Id="rId5" Type="http://schemas.openxmlformats.org/officeDocument/2006/relationships/hyperlink" Target="https://www.freepik.com/free-photo/robotic-arm-rpa-hologram_23992684.htm#&amp;position=7&amp;from_view=undefined/?utm_source=slidesgo_template&amp;utm_medium=referral-link&amp;utm_campaign=s%20g_resources&amp;utm_content=freepik" TargetMode="External"/><Relationship Id="rId4" Type="http://schemas.openxmlformats.org/officeDocument/2006/relationships/hyperlink" Target="https://www.freepik.com/free-photo/close-up-man-robotic-process-automation-concept_23992685.htm#&amp;position=5&amp;from_view=undefined/?utm_source=slidesgo_template&amp;utm_medium=referral-link&amp;utm_campaign=s%20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1.xml"/><Relationship Id="rId1" Type="http://schemas.openxmlformats.org/officeDocument/2006/relationships/slideLayout" Target="../slideLayouts/slideLayout26.xml"/><Relationship Id="rId6" Type="http://schemas.openxmlformats.org/officeDocument/2006/relationships/slide" Target="slide27.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Big+Shoulders+Text" TargetMode="External"/><Relationship Id="rId2" Type="http://schemas.openxmlformats.org/officeDocument/2006/relationships/notesSlide" Target="../notesSlides/notesSlide33.xml"/><Relationship Id="rId1" Type="http://schemas.openxmlformats.org/officeDocument/2006/relationships/slideLayout" Target="../slideLayouts/slideLayout26.xml"/><Relationship Id="rId4" Type="http://schemas.openxmlformats.org/officeDocument/2006/relationships/hyperlink" Target="https://fonts.google.com/specimen/Cambay"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2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5.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100000">
              <a:schemeClr val="lt1"/>
            </a:gs>
          </a:gsLst>
          <a:path path="circle">
            <a:fillToRect l="50000" t="50000" r="50000" b="50000"/>
          </a:path>
          <a:tileRect/>
        </a:gradFill>
        <a:effectLst/>
      </p:bgPr>
    </p:bg>
    <p:spTree>
      <p:nvGrpSpPr>
        <p:cNvPr id="1" name="Shape 5086"/>
        <p:cNvGrpSpPr/>
        <p:nvPr/>
      </p:nvGrpSpPr>
      <p:grpSpPr>
        <a:xfrm>
          <a:off x="0" y="0"/>
          <a:ext cx="0" cy="0"/>
          <a:chOff x="0" y="0"/>
          <a:chExt cx="0" cy="0"/>
        </a:xfrm>
      </p:grpSpPr>
      <p:grpSp>
        <p:nvGrpSpPr>
          <p:cNvPr id="5087" name="Google Shape;5087;p30"/>
          <p:cNvGrpSpPr/>
          <p:nvPr/>
        </p:nvGrpSpPr>
        <p:grpSpPr>
          <a:xfrm>
            <a:off x="751017" y="1136558"/>
            <a:ext cx="2549070" cy="2707469"/>
            <a:chOff x="713112" y="1531930"/>
            <a:chExt cx="1957962" cy="2079629"/>
          </a:xfrm>
        </p:grpSpPr>
        <p:sp>
          <p:nvSpPr>
            <p:cNvPr id="5088" name="Google Shape;5088;p30"/>
            <p:cNvSpPr/>
            <p:nvPr/>
          </p:nvSpPr>
          <p:spPr>
            <a:xfrm>
              <a:off x="1349797" y="2629205"/>
              <a:ext cx="344252" cy="550168"/>
            </a:xfrm>
            <a:custGeom>
              <a:avLst/>
              <a:gdLst/>
              <a:ahLst/>
              <a:cxnLst/>
              <a:rect l="l" t="t" r="r" b="b"/>
              <a:pathLst>
                <a:path w="6072" h="9704" extrusionOk="0">
                  <a:moveTo>
                    <a:pt x="1394" y="1"/>
                  </a:moveTo>
                  <a:cubicBezTo>
                    <a:pt x="889" y="1"/>
                    <a:pt x="479" y="381"/>
                    <a:pt x="457" y="869"/>
                  </a:cubicBezTo>
                  <a:lnTo>
                    <a:pt x="23" y="8516"/>
                  </a:lnTo>
                  <a:cubicBezTo>
                    <a:pt x="0" y="9041"/>
                    <a:pt x="411" y="9474"/>
                    <a:pt x="913" y="9497"/>
                  </a:cubicBezTo>
                  <a:lnTo>
                    <a:pt x="4634" y="9703"/>
                  </a:lnTo>
                  <a:cubicBezTo>
                    <a:pt x="4648" y="9703"/>
                    <a:pt x="4663" y="9704"/>
                    <a:pt x="4678" y="9704"/>
                  </a:cubicBezTo>
                  <a:cubicBezTo>
                    <a:pt x="5183" y="9704"/>
                    <a:pt x="5593" y="9323"/>
                    <a:pt x="5615" y="8813"/>
                  </a:cubicBezTo>
                  <a:lnTo>
                    <a:pt x="6049" y="1189"/>
                  </a:lnTo>
                  <a:cubicBezTo>
                    <a:pt x="6072" y="664"/>
                    <a:pt x="5661" y="230"/>
                    <a:pt x="5159" y="207"/>
                  </a:cubicBezTo>
                  <a:lnTo>
                    <a:pt x="1438" y="2"/>
                  </a:lnTo>
                  <a:cubicBezTo>
                    <a:pt x="1423" y="1"/>
                    <a:pt x="1409" y="1"/>
                    <a:pt x="1394" y="1"/>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9" name="Google Shape;5089;p30"/>
            <p:cNvSpPr/>
            <p:nvPr/>
          </p:nvSpPr>
          <p:spPr>
            <a:xfrm>
              <a:off x="1321336" y="3100341"/>
              <a:ext cx="380480" cy="50515"/>
            </a:xfrm>
            <a:custGeom>
              <a:avLst/>
              <a:gdLst/>
              <a:ahLst/>
              <a:cxnLst/>
              <a:rect l="l" t="t" r="r" b="b"/>
              <a:pathLst>
                <a:path w="6711" h="891" extrusionOk="0">
                  <a:moveTo>
                    <a:pt x="23" y="251"/>
                  </a:moveTo>
                  <a:lnTo>
                    <a:pt x="23" y="297"/>
                  </a:lnTo>
                  <a:cubicBezTo>
                    <a:pt x="0" y="434"/>
                    <a:pt x="114" y="548"/>
                    <a:pt x="251" y="548"/>
                  </a:cubicBezTo>
                  <a:lnTo>
                    <a:pt x="251" y="548"/>
                  </a:lnTo>
                  <a:lnTo>
                    <a:pt x="6437" y="891"/>
                  </a:lnTo>
                  <a:cubicBezTo>
                    <a:pt x="6574" y="891"/>
                    <a:pt x="6688" y="799"/>
                    <a:pt x="6688" y="639"/>
                  </a:cubicBezTo>
                  <a:lnTo>
                    <a:pt x="6688" y="639"/>
                  </a:lnTo>
                  <a:lnTo>
                    <a:pt x="6711" y="617"/>
                  </a:lnTo>
                  <a:cubicBezTo>
                    <a:pt x="6711" y="457"/>
                    <a:pt x="6597" y="343"/>
                    <a:pt x="6460" y="343"/>
                  </a:cubicBezTo>
                  <a:lnTo>
                    <a:pt x="6460" y="343"/>
                  </a:lnTo>
                  <a:lnTo>
                    <a:pt x="297" y="0"/>
                  </a:lnTo>
                  <a:cubicBezTo>
                    <a:pt x="297" y="0"/>
                    <a:pt x="274" y="0"/>
                    <a:pt x="274" y="0"/>
                  </a:cubicBezTo>
                  <a:lnTo>
                    <a:pt x="274" y="0"/>
                  </a:lnTo>
                  <a:cubicBezTo>
                    <a:pt x="137" y="0"/>
                    <a:pt x="23" y="114"/>
                    <a:pt x="23" y="251"/>
                  </a:cubicBezTo>
                </a:path>
              </a:pathLst>
            </a:custGeom>
            <a:solidFill>
              <a:srgbClr val="002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0" name="Google Shape;5090;p30"/>
            <p:cNvSpPr/>
            <p:nvPr/>
          </p:nvSpPr>
          <p:spPr>
            <a:xfrm>
              <a:off x="1325191" y="3038203"/>
              <a:ext cx="379233" cy="50515"/>
            </a:xfrm>
            <a:custGeom>
              <a:avLst/>
              <a:gdLst/>
              <a:ahLst/>
              <a:cxnLst/>
              <a:rect l="l" t="t" r="r" b="b"/>
              <a:pathLst>
                <a:path w="6689" h="891" extrusionOk="0">
                  <a:moveTo>
                    <a:pt x="1" y="229"/>
                  </a:moveTo>
                  <a:lnTo>
                    <a:pt x="1" y="275"/>
                  </a:lnTo>
                  <a:cubicBezTo>
                    <a:pt x="1" y="412"/>
                    <a:pt x="115" y="549"/>
                    <a:pt x="252" y="549"/>
                  </a:cubicBezTo>
                  <a:lnTo>
                    <a:pt x="252" y="549"/>
                  </a:lnTo>
                  <a:lnTo>
                    <a:pt x="6414" y="891"/>
                  </a:lnTo>
                  <a:cubicBezTo>
                    <a:pt x="6551" y="891"/>
                    <a:pt x="6688" y="777"/>
                    <a:pt x="6688" y="640"/>
                  </a:cubicBezTo>
                  <a:lnTo>
                    <a:pt x="6688" y="640"/>
                  </a:lnTo>
                  <a:lnTo>
                    <a:pt x="6688" y="594"/>
                  </a:lnTo>
                  <a:cubicBezTo>
                    <a:pt x="6688" y="457"/>
                    <a:pt x="6597" y="343"/>
                    <a:pt x="6437" y="320"/>
                  </a:cubicBezTo>
                  <a:lnTo>
                    <a:pt x="6437" y="320"/>
                  </a:lnTo>
                  <a:lnTo>
                    <a:pt x="274" y="1"/>
                  </a:lnTo>
                  <a:cubicBezTo>
                    <a:pt x="274" y="1"/>
                    <a:pt x="274" y="1"/>
                    <a:pt x="274" y="1"/>
                  </a:cubicBezTo>
                  <a:lnTo>
                    <a:pt x="274" y="1"/>
                  </a:lnTo>
                  <a:cubicBezTo>
                    <a:pt x="138" y="1"/>
                    <a:pt x="23" y="92"/>
                    <a:pt x="1" y="229"/>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1" name="Google Shape;5091;p30"/>
            <p:cNvSpPr/>
            <p:nvPr/>
          </p:nvSpPr>
          <p:spPr>
            <a:xfrm>
              <a:off x="1329103" y="2974818"/>
              <a:ext cx="379176" cy="50515"/>
            </a:xfrm>
            <a:custGeom>
              <a:avLst/>
              <a:gdLst/>
              <a:ahLst/>
              <a:cxnLst/>
              <a:rect l="l" t="t" r="r" b="b"/>
              <a:pathLst>
                <a:path w="6688" h="891" extrusionOk="0">
                  <a:moveTo>
                    <a:pt x="0" y="251"/>
                  </a:moveTo>
                  <a:lnTo>
                    <a:pt x="0" y="297"/>
                  </a:lnTo>
                  <a:cubicBezTo>
                    <a:pt x="0" y="434"/>
                    <a:pt x="91" y="548"/>
                    <a:pt x="251" y="548"/>
                  </a:cubicBezTo>
                  <a:lnTo>
                    <a:pt x="251" y="548"/>
                  </a:lnTo>
                  <a:lnTo>
                    <a:pt x="6414" y="890"/>
                  </a:lnTo>
                  <a:cubicBezTo>
                    <a:pt x="6551" y="890"/>
                    <a:pt x="6665" y="799"/>
                    <a:pt x="6688" y="639"/>
                  </a:cubicBezTo>
                  <a:lnTo>
                    <a:pt x="6688" y="639"/>
                  </a:lnTo>
                  <a:lnTo>
                    <a:pt x="6688" y="617"/>
                  </a:lnTo>
                  <a:cubicBezTo>
                    <a:pt x="6688" y="457"/>
                    <a:pt x="6574" y="343"/>
                    <a:pt x="6437" y="343"/>
                  </a:cubicBezTo>
                  <a:lnTo>
                    <a:pt x="6437" y="343"/>
                  </a:lnTo>
                  <a:lnTo>
                    <a:pt x="274" y="0"/>
                  </a:lnTo>
                  <a:cubicBezTo>
                    <a:pt x="274" y="0"/>
                    <a:pt x="274" y="0"/>
                    <a:pt x="251" y="0"/>
                  </a:cubicBezTo>
                  <a:lnTo>
                    <a:pt x="251" y="0"/>
                  </a:lnTo>
                  <a:cubicBezTo>
                    <a:pt x="114" y="0"/>
                    <a:pt x="0" y="114"/>
                    <a:pt x="0"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2" name="Google Shape;5092;p30"/>
            <p:cNvSpPr/>
            <p:nvPr/>
          </p:nvSpPr>
          <p:spPr>
            <a:xfrm>
              <a:off x="1331655" y="2912680"/>
              <a:ext cx="380537" cy="50515"/>
            </a:xfrm>
            <a:custGeom>
              <a:avLst/>
              <a:gdLst/>
              <a:ahLst/>
              <a:cxnLst/>
              <a:rect l="l" t="t" r="r" b="b"/>
              <a:pathLst>
                <a:path w="6712" h="891" extrusionOk="0">
                  <a:moveTo>
                    <a:pt x="24" y="229"/>
                  </a:moveTo>
                  <a:lnTo>
                    <a:pt x="24" y="275"/>
                  </a:lnTo>
                  <a:cubicBezTo>
                    <a:pt x="1" y="412"/>
                    <a:pt x="115" y="548"/>
                    <a:pt x="252" y="548"/>
                  </a:cubicBezTo>
                  <a:lnTo>
                    <a:pt x="252" y="548"/>
                  </a:lnTo>
                  <a:lnTo>
                    <a:pt x="6415" y="891"/>
                  </a:lnTo>
                  <a:cubicBezTo>
                    <a:pt x="6574" y="891"/>
                    <a:pt x="6688" y="777"/>
                    <a:pt x="6688" y="640"/>
                  </a:cubicBezTo>
                  <a:lnTo>
                    <a:pt x="6688" y="640"/>
                  </a:lnTo>
                  <a:lnTo>
                    <a:pt x="6688" y="594"/>
                  </a:lnTo>
                  <a:cubicBezTo>
                    <a:pt x="6711" y="457"/>
                    <a:pt x="6597" y="343"/>
                    <a:pt x="6460" y="320"/>
                  </a:cubicBezTo>
                  <a:lnTo>
                    <a:pt x="6460" y="320"/>
                  </a:lnTo>
                  <a:lnTo>
                    <a:pt x="297" y="1"/>
                  </a:lnTo>
                  <a:lnTo>
                    <a:pt x="275" y="1"/>
                  </a:lnTo>
                  <a:lnTo>
                    <a:pt x="275" y="1"/>
                  </a:lnTo>
                  <a:cubicBezTo>
                    <a:pt x="138" y="1"/>
                    <a:pt x="24" y="92"/>
                    <a:pt x="24" y="229"/>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3" name="Google Shape;5093;p30"/>
            <p:cNvSpPr/>
            <p:nvPr/>
          </p:nvSpPr>
          <p:spPr>
            <a:xfrm>
              <a:off x="1335567" y="2849295"/>
              <a:ext cx="379176" cy="50515"/>
            </a:xfrm>
            <a:custGeom>
              <a:avLst/>
              <a:gdLst/>
              <a:ahLst/>
              <a:cxnLst/>
              <a:rect l="l" t="t" r="r" b="b"/>
              <a:pathLst>
                <a:path w="6688" h="891" extrusionOk="0">
                  <a:moveTo>
                    <a:pt x="0" y="251"/>
                  </a:moveTo>
                  <a:lnTo>
                    <a:pt x="0" y="297"/>
                  </a:lnTo>
                  <a:cubicBezTo>
                    <a:pt x="0" y="434"/>
                    <a:pt x="114" y="548"/>
                    <a:pt x="251" y="548"/>
                  </a:cubicBezTo>
                  <a:lnTo>
                    <a:pt x="251" y="548"/>
                  </a:lnTo>
                  <a:lnTo>
                    <a:pt x="6414" y="890"/>
                  </a:lnTo>
                  <a:cubicBezTo>
                    <a:pt x="6551" y="890"/>
                    <a:pt x="6688" y="799"/>
                    <a:pt x="6688" y="639"/>
                  </a:cubicBezTo>
                  <a:lnTo>
                    <a:pt x="6688" y="639"/>
                  </a:lnTo>
                  <a:lnTo>
                    <a:pt x="6688" y="617"/>
                  </a:lnTo>
                  <a:cubicBezTo>
                    <a:pt x="6688" y="457"/>
                    <a:pt x="6597" y="343"/>
                    <a:pt x="6437" y="343"/>
                  </a:cubicBezTo>
                  <a:lnTo>
                    <a:pt x="6437" y="343"/>
                  </a:lnTo>
                  <a:lnTo>
                    <a:pt x="274" y="0"/>
                  </a:lnTo>
                  <a:cubicBezTo>
                    <a:pt x="274" y="0"/>
                    <a:pt x="274" y="0"/>
                    <a:pt x="274" y="0"/>
                  </a:cubicBezTo>
                  <a:lnTo>
                    <a:pt x="274" y="0"/>
                  </a:lnTo>
                  <a:cubicBezTo>
                    <a:pt x="137" y="0"/>
                    <a:pt x="23" y="114"/>
                    <a:pt x="0"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4" name="Google Shape;5094;p30"/>
            <p:cNvSpPr/>
            <p:nvPr/>
          </p:nvSpPr>
          <p:spPr>
            <a:xfrm>
              <a:off x="1339422" y="2787158"/>
              <a:ext cx="379233" cy="50515"/>
            </a:xfrm>
            <a:custGeom>
              <a:avLst/>
              <a:gdLst/>
              <a:ahLst/>
              <a:cxnLst/>
              <a:rect l="l" t="t" r="r" b="b"/>
              <a:pathLst>
                <a:path w="6689" h="891" extrusionOk="0">
                  <a:moveTo>
                    <a:pt x="1" y="229"/>
                  </a:moveTo>
                  <a:lnTo>
                    <a:pt x="1" y="275"/>
                  </a:lnTo>
                  <a:cubicBezTo>
                    <a:pt x="1" y="411"/>
                    <a:pt x="92" y="548"/>
                    <a:pt x="252" y="548"/>
                  </a:cubicBezTo>
                  <a:lnTo>
                    <a:pt x="252" y="548"/>
                  </a:lnTo>
                  <a:lnTo>
                    <a:pt x="6415" y="891"/>
                  </a:lnTo>
                  <a:cubicBezTo>
                    <a:pt x="6551" y="891"/>
                    <a:pt x="6666" y="777"/>
                    <a:pt x="6688" y="640"/>
                  </a:cubicBezTo>
                  <a:lnTo>
                    <a:pt x="6688" y="640"/>
                  </a:lnTo>
                  <a:lnTo>
                    <a:pt x="6688" y="594"/>
                  </a:lnTo>
                  <a:cubicBezTo>
                    <a:pt x="6688" y="457"/>
                    <a:pt x="6574" y="343"/>
                    <a:pt x="6437" y="320"/>
                  </a:cubicBezTo>
                  <a:lnTo>
                    <a:pt x="6437" y="320"/>
                  </a:lnTo>
                  <a:lnTo>
                    <a:pt x="275" y="1"/>
                  </a:lnTo>
                  <a:cubicBezTo>
                    <a:pt x="275" y="1"/>
                    <a:pt x="252" y="1"/>
                    <a:pt x="252" y="1"/>
                  </a:cubicBezTo>
                  <a:lnTo>
                    <a:pt x="252" y="1"/>
                  </a:lnTo>
                  <a:cubicBezTo>
                    <a:pt x="115" y="1"/>
                    <a:pt x="1" y="92"/>
                    <a:pt x="1" y="229"/>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5" name="Google Shape;5095;p30"/>
            <p:cNvSpPr/>
            <p:nvPr/>
          </p:nvSpPr>
          <p:spPr>
            <a:xfrm>
              <a:off x="1342030" y="2723773"/>
              <a:ext cx="380480" cy="50515"/>
            </a:xfrm>
            <a:custGeom>
              <a:avLst/>
              <a:gdLst/>
              <a:ahLst/>
              <a:cxnLst/>
              <a:rect l="l" t="t" r="r" b="b"/>
              <a:pathLst>
                <a:path w="6711" h="891" extrusionOk="0">
                  <a:moveTo>
                    <a:pt x="23" y="251"/>
                  </a:moveTo>
                  <a:lnTo>
                    <a:pt x="0" y="297"/>
                  </a:lnTo>
                  <a:cubicBezTo>
                    <a:pt x="0" y="434"/>
                    <a:pt x="114" y="548"/>
                    <a:pt x="251" y="548"/>
                  </a:cubicBezTo>
                  <a:lnTo>
                    <a:pt x="251" y="548"/>
                  </a:lnTo>
                  <a:lnTo>
                    <a:pt x="6414" y="890"/>
                  </a:lnTo>
                  <a:cubicBezTo>
                    <a:pt x="6551" y="890"/>
                    <a:pt x="6688" y="799"/>
                    <a:pt x="6688" y="639"/>
                  </a:cubicBezTo>
                  <a:lnTo>
                    <a:pt x="6688" y="639"/>
                  </a:lnTo>
                  <a:lnTo>
                    <a:pt x="6688" y="616"/>
                  </a:lnTo>
                  <a:cubicBezTo>
                    <a:pt x="6711" y="457"/>
                    <a:pt x="6597" y="343"/>
                    <a:pt x="6460" y="343"/>
                  </a:cubicBezTo>
                  <a:lnTo>
                    <a:pt x="6460" y="343"/>
                  </a:lnTo>
                  <a:lnTo>
                    <a:pt x="274" y="0"/>
                  </a:lnTo>
                  <a:cubicBezTo>
                    <a:pt x="274" y="0"/>
                    <a:pt x="274" y="0"/>
                    <a:pt x="274" y="0"/>
                  </a:cubicBezTo>
                  <a:lnTo>
                    <a:pt x="274" y="0"/>
                  </a:lnTo>
                  <a:cubicBezTo>
                    <a:pt x="137" y="0"/>
                    <a:pt x="23" y="114"/>
                    <a:pt x="23"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6" name="Google Shape;5096;p30"/>
            <p:cNvSpPr/>
            <p:nvPr/>
          </p:nvSpPr>
          <p:spPr>
            <a:xfrm>
              <a:off x="1345885" y="2661635"/>
              <a:ext cx="379233" cy="50515"/>
            </a:xfrm>
            <a:custGeom>
              <a:avLst/>
              <a:gdLst/>
              <a:ahLst/>
              <a:cxnLst/>
              <a:rect l="l" t="t" r="r" b="b"/>
              <a:pathLst>
                <a:path w="6689" h="891" extrusionOk="0">
                  <a:moveTo>
                    <a:pt x="1" y="229"/>
                  </a:moveTo>
                  <a:lnTo>
                    <a:pt x="1" y="274"/>
                  </a:lnTo>
                  <a:cubicBezTo>
                    <a:pt x="1" y="411"/>
                    <a:pt x="115" y="548"/>
                    <a:pt x="252" y="548"/>
                  </a:cubicBezTo>
                  <a:lnTo>
                    <a:pt x="252" y="548"/>
                  </a:lnTo>
                  <a:lnTo>
                    <a:pt x="6415" y="891"/>
                  </a:lnTo>
                  <a:cubicBezTo>
                    <a:pt x="6552" y="891"/>
                    <a:pt x="6666" y="777"/>
                    <a:pt x="6689" y="640"/>
                  </a:cubicBezTo>
                  <a:lnTo>
                    <a:pt x="6689" y="640"/>
                  </a:lnTo>
                  <a:lnTo>
                    <a:pt x="6689" y="594"/>
                  </a:lnTo>
                  <a:cubicBezTo>
                    <a:pt x="6689" y="457"/>
                    <a:pt x="6574" y="343"/>
                    <a:pt x="6437" y="320"/>
                  </a:cubicBezTo>
                  <a:lnTo>
                    <a:pt x="6437" y="320"/>
                  </a:lnTo>
                  <a:lnTo>
                    <a:pt x="275" y="1"/>
                  </a:lnTo>
                  <a:cubicBezTo>
                    <a:pt x="275" y="1"/>
                    <a:pt x="275" y="1"/>
                    <a:pt x="252" y="1"/>
                  </a:cubicBezTo>
                  <a:lnTo>
                    <a:pt x="252" y="1"/>
                  </a:lnTo>
                  <a:cubicBezTo>
                    <a:pt x="138" y="1"/>
                    <a:pt x="24" y="92"/>
                    <a:pt x="1" y="229"/>
                  </a:cubicBezTo>
                  <a:close/>
                </a:path>
              </a:pathLst>
            </a:custGeom>
            <a:solidFill>
              <a:srgbClr val="002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7" name="Google Shape;5097;p30"/>
            <p:cNvSpPr/>
            <p:nvPr/>
          </p:nvSpPr>
          <p:spPr>
            <a:xfrm>
              <a:off x="1303194" y="2547735"/>
              <a:ext cx="441314" cy="416765"/>
            </a:xfrm>
            <a:custGeom>
              <a:avLst/>
              <a:gdLst/>
              <a:ahLst/>
              <a:cxnLst/>
              <a:rect l="l" t="t" r="r" b="b"/>
              <a:pathLst>
                <a:path w="7784" h="7351" extrusionOk="0">
                  <a:moveTo>
                    <a:pt x="6597" y="7351"/>
                  </a:moveTo>
                  <a:cubicBezTo>
                    <a:pt x="6597" y="7351"/>
                    <a:pt x="4862" y="5570"/>
                    <a:pt x="5022" y="3904"/>
                  </a:cubicBezTo>
                  <a:cubicBezTo>
                    <a:pt x="5045" y="3790"/>
                    <a:pt x="5068" y="3676"/>
                    <a:pt x="5091" y="3562"/>
                  </a:cubicBezTo>
                  <a:cubicBezTo>
                    <a:pt x="5593" y="1804"/>
                    <a:pt x="2580" y="6849"/>
                    <a:pt x="1" y="4269"/>
                  </a:cubicBezTo>
                  <a:lnTo>
                    <a:pt x="6323" y="1"/>
                  </a:lnTo>
                  <a:lnTo>
                    <a:pt x="7784" y="5776"/>
                  </a:lnTo>
                  <a:cubicBezTo>
                    <a:pt x="7784" y="5776"/>
                    <a:pt x="6346" y="6301"/>
                    <a:pt x="6597" y="7351"/>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8" name="Google Shape;5098;p30"/>
            <p:cNvSpPr/>
            <p:nvPr/>
          </p:nvSpPr>
          <p:spPr>
            <a:xfrm>
              <a:off x="713112" y="1531930"/>
              <a:ext cx="1957962" cy="1766446"/>
            </a:xfrm>
            <a:custGeom>
              <a:avLst/>
              <a:gdLst/>
              <a:ahLst/>
              <a:cxnLst/>
              <a:rect l="l" t="t" r="r" b="b"/>
              <a:pathLst>
                <a:path w="34535" h="31157" extrusionOk="0">
                  <a:moveTo>
                    <a:pt x="15065" y="0"/>
                  </a:moveTo>
                  <a:cubicBezTo>
                    <a:pt x="14312" y="23"/>
                    <a:pt x="13558" y="114"/>
                    <a:pt x="12805" y="251"/>
                  </a:cubicBezTo>
                  <a:lnTo>
                    <a:pt x="12805" y="251"/>
                  </a:lnTo>
                  <a:cubicBezTo>
                    <a:pt x="6642" y="1415"/>
                    <a:pt x="480" y="6391"/>
                    <a:pt x="137" y="12508"/>
                  </a:cubicBezTo>
                  <a:lnTo>
                    <a:pt x="137" y="12508"/>
                  </a:lnTo>
                  <a:cubicBezTo>
                    <a:pt x="0" y="15110"/>
                    <a:pt x="753" y="18717"/>
                    <a:pt x="2557" y="20840"/>
                  </a:cubicBezTo>
                  <a:lnTo>
                    <a:pt x="2557" y="20840"/>
                  </a:lnTo>
                  <a:cubicBezTo>
                    <a:pt x="8126" y="27459"/>
                    <a:pt x="16001" y="19721"/>
                    <a:pt x="16001" y="19721"/>
                  </a:cubicBezTo>
                  <a:lnTo>
                    <a:pt x="16001" y="19721"/>
                  </a:lnTo>
                  <a:cubicBezTo>
                    <a:pt x="17644" y="31157"/>
                    <a:pt x="31750" y="30837"/>
                    <a:pt x="31750" y="30837"/>
                  </a:cubicBezTo>
                  <a:lnTo>
                    <a:pt x="31750" y="30837"/>
                  </a:lnTo>
                  <a:lnTo>
                    <a:pt x="31225" y="26249"/>
                  </a:lnTo>
                  <a:cubicBezTo>
                    <a:pt x="32914" y="25884"/>
                    <a:pt x="31750" y="24400"/>
                    <a:pt x="31750" y="24400"/>
                  </a:cubicBezTo>
                  <a:lnTo>
                    <a:pt x="31750" y="24400"/>
                  </a:lnTo>
                  <a:cubicBezTo>
                    <a:pt x="33165" y="23579"/>
                    <a:pt x="31864" y="22734"/>
                    <a:pt x="31864" y="22734"/>
                  </a:cubicBezTo>
                  <a:lnTo>
                    <a:pt x="31864" y="22734"/>
                  </a:lnTo>
                  <a:cubicBezTo>
                    <a:pt x="31613" y="21593"/>
                    <a:pt x="33873" y="21524"/>
                    <a:pt x="33873" y="21524"/>
                  </a:cubicBezTo>
                  <a:lnTo>
                    <a:pt x="33873" y="21524"/>
                  </a:lnTo>
                  <a:cubicBezTo>
                    <a:pt x="34535" y="21159"/>
                    <a:pt x="34535" y="20155"/>
                    <a:pt x="33873" y="19036"/>
                  </a:cubicBezTo>
                  <a:lnTo>
                    <a:pt x="33873" y="19036"/>
                  </a:lnTo>
                  <a:cubicBezTo>
                    <a:pt x="33234" y="17918"/>
                    <a:pt x="31613" y="13467"/>
                    <a:pt x="31613" y="13467"/>
                  </a:cubicBezTo>
                  <a:lnTo>
                    <a:pt x="31613" y="13467"/>
                  </a:lnTo>
                  <a:cubicBezTo>
                    <a:pt x="33051" y="12851"/>
                    <a:pt x="31613" y="11002"/>
                    <a:pt x="31613" y="11002"/>
                  </a:cubicBezTo>
                  <a:lnTo>
                    <a:pt x="31613" y="11002"/>
                  </a:lnTo>
                  <a:cubicBezTo>
                    <a:pt x="30518" y="9564"/>
                    <a:pt x="29924" y="7738"/>
                    <a:pt x="28760" y="6277"/>
                  </a:cubicBezTo>
                  <a:lnTo>
                    <a:pt x="28760" y="6277"/>
                  </a:lnTo>
                  <a:cubicBezTo>
                    <a:pt x="25610" y="2374"/>
                    <a:pt x="20771" y="0"/>
                    <a:pt x="15613" y="0"/>
                  </a:cubicBezTo>
                  <a:lnTo>
                    <a:pt x="15613" y="0"/>
                  </a:lnTo>
                  <a:cubicBezTo>
                    <a:pt x="15430" y="0"/>
                    <a:pt x="15247" y="0"/>
                    <a:pt x="15065" y="0"/>
                  </a:cubicBezTo>
                </a:path>
              </a:pathLst>
            </a:custGeom>
            <a:gradFill>
              <a:gsLst>
                <a:gs pos="0">
                  <a:srgbClr val="00E0FF">
                    <a:alpha val="2549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9" name="Google Shape;5099;p30"/>
            <p:cNvSpPr/>
            <p:nvPr/>
          </p:nvSpPr>
          <p:spPr>
            <a:xfrm>
              <a:off x="713112" y="1997793"/>
              <a:ext cx="1800123" cy="1282498"/>
            </a:xfrm>
            <a:custGeom>
              <a:avLst/>
              <a:gdLst/>
              <a:ahLst/>
              <a:cxnLst/>
              <a:rect l="l" t="t" r="r" b="b"/>
              <a:pathLst>
                <a:path w="31751" h="22621" extrusionOk="0">
                  <a:moveTo>
                    <a:pt x="1370" y="0"/>
                  </a:moveTo>
                  <a:lnTo>
                    <a:pt x="1370" y="0"/>
                  </a:lnTo>
                  <a:cubicBezTo>
                    <a:pt x="662" y="1324"/>
                    <a:pt x="228" y="2762"/>
                    <a:pt x="160" y="4291"/>
                  </a:cubicBezTo>
                  <a:cubicBezTo>
                    <a:pt x="0" y="6893"/>
                    <a:pt x="753" y="10500"/>
                    <a:pt x="2557" y="12623"/>
                  </a:cubicBezTo>
                  <a:cubicBezTo>
                    <a:pt x="4225" y="14606"/>
                    <a:pt x="6101" y="15300"/>
                    <a:pt x="7909" y="15300"/>
                  </a:cubicBezTo>
                  <a:cubicBezTo>
                    <a:pt x="12138" y="15300"/>
                    <a:pt x="16001" y="11504"/>
                    <a:pt x="16001" y="11504"/>
                  </a:cubicBezTo>
                  <a:cubicBezTo>
                    <a:pt x="17557" y="22334"/>
                    <a:pt x="30292" y="22621"/>
                    <a:pt x="31636" y="22621"/>
                  </a:cubicBezTo>
                  <a:cubicBezTo>
                    <a:pt x="31711" y="22621"/>
                    <a:pt x="31750" y="22620"/>
                    <a:pt x="31750" y="22620"/>
                  </a:cubicBezTo>
                  <a:lnTo>
                    <a:pt x="31682" y="22118"/>
                  </a:lnTo>
                  <a:cubicBezTo>
                    <a:pt x="29605" y="22095"/>
                    <a:pt x="17758" y="21433"/>
                    <a:pt x="16252" y="11002"/>
                  </a:cubicBezTo>
                  <a:cubicBezTo>
                    <a:pt x="16252" y="11002"/>
                    <a:pt x="12387" y="14788"/>
                    <a:pt x="8158" y="14788"/>
                  </a:cubicBezTo>
                  <a:cubicBezTo>
                    <a:pt x="6350" y="14788"/>
                    <a:pt x="4476" y="14096"/>
                    <a:pt x="2808" y="12120"/>
                  </a:cubicBezTo>
                  <a:cubicBezTo>
                    <a:pt x="1005" y="9998"/>
                    <a:pt x="274" y="6391"/>
                    <a:pt x="411" y="3766"/>
                  </a:cubicBezTo>
                  <a:cubicBezTo>
                    <a:pt x="480" y="2443"/>
                    <a:pt x="822" y="1187"/>
                    <a:pt x="1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0" name="Google Shape;5100;p30"/>
            <p:cNvSpPr/>
            <p:nvPr/>
          </p:nvSpPr>
          <p:spPr>
            <a:xfrm>
              <a:off x="2533872" y="2714701"/>
              <a:ext cx="126883" cy="67354"/>
            </a:xfrm>
            <a:custGeom>
              <a:avLst/>
              <a:gdLst/>
              <a:ahLst/>
              <a:cxnLst/>
              <a:rect l="l" t="t" r="r" b="b"/>
              <a:pathLst>
                <a:path w="2238" h="1188" extrusionOk="0">
                  <a:moveTo>
                    <a:pt x="2237" y="0"/>
                  </a:moveTo>
                  <a:lnTo>
                    <a:pt x="2237" y="0"/>
                  </a:lnTo>
                  <a:cubicBezTo>
                    <a:pt x="2169" y="69"/>
                    <a:pt x="2100" y="115"/>
                    <a:pt x="2032" y="160"/>
                  </a:cubicBezTo>
                  <a:cubicBezTo>
                    <a:pt x="2032" y="160"/>
                    <a:pt x="0" y="229"/>
                    <a:pt x="0" y="1187"/>
                  </a:cubicBezTo>
                  <a:cubicBezTo>
                    <a:pt x="548" y="708"/>
                    <a:pt x="1758" y="662"/>
                    <a:pt x="1758" y="662"/>
                  </a:cubicBezTo>
                  <a:cubicBezTo>
                    <a:pt x="2009" y="525"/>
                    <a:pt x="2169" y="297"/>
                    <a:pt x="2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1" name="Google Shape;5101;p30"/>
            <p:cNvSpPr/>
            <p:nvPr/>
          </p:nvSpPr>
          <p:spPr>
            <a:xfrm>
              <a:off x="2489877" y="2926911"/>
              <a:ext cx="49211" cy="76425"/>
            </a:xfrm>
            <a:custGeom>
              <a:avLst/>
              <a:gdLst/>
              <a:ahLst/>
              <a:cxnLst/>
              <a:rect l="l" t="t" r="r" b="b"/>
              <a:pathLst>
                <a:path w="868" h="1348" extrusionOk="0">
                  <a:moveTo>
                    <a:pt x="411" y="1"/>
                  </a:moveTo>
                  <a:cubicBezTo>
                    <a:pt x="320" y="92"/>
                    <a:pt x="183" y="206"/>
                    <a:pt x="0" y="297"/>
                  </a:cubicBezTo>
                  <a:cubicBezTo>
                    <a:pt x="0" y="297"/>
                    <a:pt x="434" y="845"/>
                    <a:pt x="411" y="1347"/>
                  </a:cubicBezTo>
                  <a:cubicBezTo>
                    <a:pt x="868" y="937"/>
                    <a:pt x="594" y="320"/>
                    <a:pt x="4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2" name="Google Shape;5102;p30"/>
            <p:cNvSpPr/>
            <p:nvPr/>
          </p:nvSpPr>
          <p:spPr>
            <a:xfrm>
              <a:off x="2351428" y="2820834"/>
              <a:ext cx="242031" cy="94511"/>
            </a:xfrm>
            <a:custGeom>
              <a:avLst/>
              <a:gdLst/>
              <a:ahLst/>
              <a:cxnLst/>
              <a:rect l="l" t="t" r="r" b="b"/>
              <a:pathLst>
                <a:path w="4269" h="1667" extrusionOk="0">
                  <a:moveTo>
                    <a:pt x="2967" y="0"/>
                  </a:moveTo>
                  <a:cubicBezTo>
                    <a:pt x="2967" y="0"/>
                    <a:pt x="1598" y="1119"/>
                    <a:pt x="936" y="1278"/>
                  </a:cubicBezTo>
                  <a:cubicBezTo>
                    <a:pt x="817" y="1307"/>
                    <a:pt x="716" y="1319"/>
                    <a:pt x="630" y="1319"/>
                  </a:cubicBezTo>
                  <a:cubicBezTo>
                    <a:pt x="237" y="1319"/>
                    <a:pt x="160" y="1073"/>
                    <a:pt x="160" y="1073"/>
                  </a:cubicBezTo>
                  <a:lnTo>
                    <a:pt x="160" y="1073"/>
                  </a:lnTo>
                  <a:cubicBezTo>
                    <a:pt x="0" y="1370"/>
                    <a:pt x="297" y="1666"/>
                    <a:pt x="297" y="1666"/>
                  </a:cubicBezTo>
                  <a:lnTo>
                    <a:pt x="2853" y="1666"/>
                  </a:lnTo>
                  <a:cubicBezTo>
                    <a:pt x="4268" y="822"/>
                    <a:pt x="3013" y="46"/>
                    <a:pt x="29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3" name="Google Shape;5103;p30"/>
            <p:cNvSpPr/>
            <p:nvPr/>
          </p:nvSpPr>
          <p:spPr>
            <a:xfrm>
              <a:off x="770034" y="1612154"/>
              <a:ext cx="1251429" cy="1376951"/>
            </a:xfrm>
            <a:custGeom>
              <a:avLst/>
              <a:gdLst/>
              <a:ahLst/>
              <a:cxnLst/>
              <a:rect l="l" t="t" r="r" b="b"/>
              <a:pathLst>
                <a:path w="22073" h="24287" extrusionOk="0">
                  <a:moveTo>
                    <a:pt x="11345" y="137"/>
                  </a:moveTo>
                  <a:cubicBezTo>
                    <a:pt x="5889" y="1187"/>
                    <a:pt x="411" y="5592"/>
                    <a:pt x="115" y="11002"/>
                  </a:cubicBezTo>
                  <a:lnTo>
                    <a:pt x="115" y="11002"/>
                  </a:lnTo>
                  <a:cubicBezTo>
                    <a:pt x="1" y="13330"/>
                    <a:pt x="662" y="16526"/>
                    <a:pt x="2260" y="18397"/>
                  </a:cubicBezTo>
                  <a:lnTo>
                    <a:pt x="2260" y="18397"/>
                  </a:lnTo>
                  <a:cubicBezTo>
                    <a:pt x="7190" y="24286"/>
                    <a:pt x="14175" y="17416"/>
                    <a:pt x="14175" y="17416"/>
                  </a:cubicBezTo>
                  <a:lnTo>
                    <a:pt x="14175" y="17416"/>
                  </a:lnTo>
                  <a:cubicBezTo>
                    <a:pt x="14198" y="17462"/>
                    <a:pt x="22073" y="776"/>
                    <a:pt x="12281" y="0"/>
                  </a:cubicBezTo>
                  <a:lnTo>
                    <a:pt x="12281" y="0"/>
                  </a:lnTo>
                  <a:cubicBezTo>
                    <a:pt x="12235" y="0"/>
                    <a:pt x="12212" y="0"/>
                    <a:pt x="12189" y="0"/>
                  </a:cubicBezTo>
                  <a:lnTo>
                    <a:pt x="12189" y="0"/>
                  </a:lnTo>
                  <a:cubicBezTo>
                    <a:pt x="11892" y="0"/>
                    <a:pt x="11619" y="92"/>
                    <a:pt x="11345" y="137"/>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4" name="Google Shape;5104;p30"/>
            <p:cNvSpPr/>
            <p:nvPr/>
          </p:nvSpPr>
          <p:spPr>
            <a:xfrm>
              <a:off x="859329" y="1707912"/>
              <a:ext cx="1019773" cy="1281194"/>
            </a:xfrm>
            <a:custGeom>
              <a:avLst/>
              <a:gdLst/>
              <a:ahLst/>
              <a:cxnLst/>
              <a:rect l="l" t="t" r="r" b="b"/>
              <a:pathLst>
                <a:path w="17987" h="22598" extrusionOk="0">
                  <a:moveTo>
                    <a:pt x="14358" y="0"/>
                  </a:moveTo>
                  <a:cubicBezTo>
                    <a:pt x="15773" y="2694"/>
                    <a:pt x="15019" y="6300"/>
                    <a:pt x="14243" y="9062"/>
                  </a:cubicBezTo>
                  <a:cubicBezTo>
                    <a:pt x="13422" y="12075"/>
                    <a:pt x="12075" y="15134"/>
                    <a:pt x="9382" y="16891"/>
                  </a:cubicBezTo>
                  <a:cubicBezTo>
                    <a:pt x="6437" y="18831"/>
                    <a:pt x="2511" y="18740"/>
                    <a:pt x="160" y="15955"/>
                  </a:cubicBezTo>
                  <a:cubicBezTo>
                    <a:pt x="115" y="15887"/>
                    <a:pt x="46" y="15795"/>
                    <a:pt x="0" y="15727"/>
                  </a:cubicBezTo>
                  <a:cubicBezTo>
                    <a:pt x="206" y="16092"/>
                    <a:pt x="434" y="16412"/>
                    <a:pt x="685" y="16708"/>
                  </a:cubicBezTo>
                  <a:cubicBezTo>
                    <a:pt x="5615" y="22597"/>
                    <a:pt x="12600" y="15727"/>
                    <a:pt x="12600" y="15727"/>
                  </a:cubicBezTo>
                  <a:cubicBezTo>
                    <a:pt x="12623" y="15773"/>
                    <a:pt x="17987" y="4406"/>
                    <a:pt x="14358" y="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5" name="Google Shape;5105;p30"/>
            <p:cNvSpPr/>
            <p:nvPr/>
          </p:nvSpPr>
          <p:spPr>
            <a:xfrm>
              <a:off x="819188" y="1634151"/>
              <a:ext cx="702735" cy="640597"/>
            </a:xfrm>
            <a:custGeom>
              <a:avLst/>
              <a:gdLst/>
              <a:ahLst/>
              <a:cxnLst/>
              <a:rect l="l" t="t" r="r" b="b"/>
              <a:pathLst>
                <a:path w="12395" h="11299" extrusionOk="0">
                  <a:moveTo>
                    <a:pt x="12395" y="891"/>
                  </a:moveTo>
                  <a:cubicBezTo>
                    <a:pt x="9724" y="0"/>
                    <a:pt x="6255" y="1849"/>
                    <a:pt x="4178" y="3447"/>
                  </a:cubicBezTo>
                  <a:cubicBezTo>
                    <a:pt x="1964" y="5182"/>
                    <a:pt x="183" y="7670"/>
                    <a:pt x="24" y="10568"/>
                  </a:cubicBezTo>
                  <a:cubicBezTo>
                    <a:pt x="1" y="10797"/>
                    <a:pt x="1" y="11048"/>
                    <a:pt x="1" y="11299"/>
                  </a:cubicBezTo>
                  <a:cubicBezTo>
                    <a:pt x="3014" y="6574"/>
                    <a:pt x="6848" y="2511"/>
                    <a:pt x="12395" y="891"/>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6" name="Google Shape;5106;p30"/>
            <p:cNvSpPr/>
            <p:nvPr/>
          </p:nvSpPr>
          <p:spPr>
            <a:xfrm>
              <a:off x="885181" y="1715679"/>
              <a:ext cx="742875" cy="968010"/>
            </a:xfrm>
            <a:custGeom>
              <a:avLst/>
              <a:gdLst/>
              <a:ahLst/>
              <a:cxnLst/>
              <a:rect l="l" t="t" r="r" b="b"/>
              <a:pathLst>
                <a:path w="13103" h="17074" extrusionOk="0">
                  <a:moveTo>
                    <a:pt x="13103" y="1164"/>
                  </a:moveTo>
                  <a:cubicBezTo>
                    <a:pt x="13057" y="1164"/>
                    <a:pt x="12349" y="388"/>
                    <a:pt x="12212" y="297"/>
                  </a:cubicBezTo>
                  <a:cubicBezTo>
                    <a:pt x="12053" y="183"/>
                    <a:pt x="11893" y="92"/>
                    <a:pt x="11710" y="0"/>
                  </a:cubicBezTo>
                  <a:cubicBezTo>
                    <a:pt x="5091" y="2146"/>
                    <a:pt x="2283" y="8195"/>
                    <a:pt x="1" y="14357"/>
                  </a:cubicBezTo>
                  <a:cubicBezTo>
                    <a:pt x="161" y="14608"/>
                    <a:pt x="343" y="14837"/>
                    <a:pt x="526" y="15065"/>
                  </a:cubicBezTo>
                  <a:cubicBezTo>
                    <a:pt x="1781" y="16457"/>
                    <a:pt x="3174" y="17005"/>
                    <a:pt x="4543" y="17074"/>
                  </a:cubicBezTo>
                  <a:cubicBezTo>
                    <a:pt x="4406" y="16708"/>
                    <a:pt x="4269" y="16343"/>
                    <a:pt x="4178" y="15978"/>
                  </a:cubicBezTo>
                  <a:cubicBezTo>
                    <a:pt x="2649" y="9861"/>
                    <a:pt x="6278" y="2009"/>
                    <a:pt x="13103" y="1164"/>
                  </a:cubicBezTo>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7" name="Google Shape;5107;p30"/>
            <p:cNvSpPr/>
            <p:nvPr/>
          </p:nvSpPr>
          <p:spPr>
            <a:xfrm>
              <a:off x="1591771" y="1803669"/>
              <a:ext cx="69962" cy="69905"/>
            </a:xfrm>
            <a:custGeom>
              <a:avLst/>
              <a:gdLst/>
              <a:ahLst/>
              <a:cxnLst/>
              <a:rect l="l" t="t" r="r" b="b"/>
              <a:pathLst>
                <a:path w="1234" h="1233" extrusionOk="0">
                  <a:moveTo>
                    <a:pt x="1233" y="617"/>
                  </a:moveTo>
                  <a:cubicBezTo>
                    <a:pt x="1233" y="959"/>
                    <a:pt x="959" y="1233"/>
                    <a:pt x="617" y="1233"/>
                  </a:cubicBezTo>
                  <a:cubicBezTo>
                    <a:pt x="274" y="1233"/>
                    <a:pt x="1" y="959"/>
                    <a:pt x="1" y="617"/>
                  </a:cubicBezTo>
                  <a:cubicBezTo>
                    <a:pt x="1" y="274"/>
                    <a:pt x="274" y="0"/>
                    <a:pt x="617" y="0"/>
                  </a:cubicBezTo>
                  <a:cubicBezTo>
                    <a:pt x="959" y="0"/>
                    <a:pt x="1233" y="274"/>
                    <a:pt x="1233" y="617"/>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8" name="Google Shape;5108;p30"/>
            <p:cNvSpPr/>
            <p:nvPr/>
          </p:nvSpPr>
          <p:spPr>
            <a:xfrm>
              <a:off x="1661676" y="2432190"/>
              <a:ext cx="529305" cy="674784"/>
            </a:xfrm>
            <a:custGeom>
              <a:avLst/>
              <a:gdLst/>
              <a:ahLst/>
              <a:cxnLst/>
              <a:rect l="l" t="t" r="r" b="b"/>
              <a:pathLst>
                <a:path w="9336" h="11902" extrusionOk="0">
                  <a:moveTo>
                    <a:pt x="3297" y="1"/>
                  </a:moveTo>
                  <a:cubicBezTo>
                    <a:pt x="3123" y="1"/>
                    <a:pt x="2994" y="59"/>
                    <a:pt x="2922" y="190"/>
                  </a:cubicBezTo>
                  <a:cubicBezTo>
                    <a:pt x="2283" y="1331"/>
                    <a:pt x="0" y="3249"/>
                    <a:pt x="0" y="3249"/>
                  </a:cubicBezTo>
                  <a:cubicBezTo>
                    <a:pt x="3090" y="11573"/>
                    <a:pt x="8406" y="11902"/>
                    <a:pt x="9228" y="11902"/>
                  </a:cubicBezTo>
                  <a:cubicBezTo>
                    <a:pt x="9298" y="11902"/>
                    <a:pt x="9336" y="11899"/>
                    <a:pt x="9336" y="11899"/>
                  </a:cubicBezTo>
                  <a:cubicBezTo>
                    <a:pt x="9336" y="11899"/>
                    <a:pt x="8902" y="5280"/>
                    <a:pt x="8834" y="4436"/>
                  </a:cubicBezTo>
                  <a:cubicBezTo>
                    <a:pt x="8793" y="3666"/>
                    <a:pt x="4670" y="1"/>
                    <a:pt x="329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9" name="Google Shape;5109;p30"/>
            <p:cNvSpPr/>
            <p:nvPr/>
          </p:nvSpPr>
          <p:spPr>
            <a:xfrm>
              <a:off x="1925648" y="1834738"/>
              <a:ext cx="669114" cy="617295"/>
            </a:xfrm>
            <a:custGeom>
              <a:avLst/>
              <a:gdLst/>
              <a:ahLst/>
              <a:cxnLst/>
              <a:rect l="l" t="t" r="r" b="b"/>
              <a:pathLst>
                <a:path w="11802" h="10888" extrusionOk="0">
                  <a:moveTo>
                    <a:pt x="0" y="7304"/>
                  </a:moveTo>
                  <a:lnTo>
                    <a:pt x="2876" y="10888"/>
                  </a:lnTo>
                  <a:cubicBezTo>
                    <a:pt x="2876" y="10888"/>
                    <a:pt x="4246" y="8856"/>
                    <a:pt x="4748" y="8514"/>
                  </a:cubicBezTo>
                  <a:lnTo>
                    <a:pt x="4748" y="8514"/>
                  </a:lnTo>
                  <a:cubicBezTo>
                    <a:pt x="5250" y="8172"/>
                    <a:pt x="10226" y="8126"/>
                    <a:pt x="10226" y="8126"/>
                  </a:cubicBezTo>
                  <a:lnTo>
                    <a:pt x="10226" y="8126"/>
                  </a:lnTo>
                  <a:cubicBezTo>
                    <a:pt x="11801" y="7259"/>
                    <a:pt x="10226" y="5661"/>
                    <a:pt x="10226" y="5661"/>
                  </a:cubicBezTo>
                  <a:lnTo>
                    <a:pt x="10226" y="5661"/>
                  </a:lnTo>
                  <a:cubicBezTo>
                    <a:pt x="7967" y="1621"/>
                    <a:pt x="7373" y="936"/>
                    <a:pt x="4931" y="69"/>
                  </a:cubicBezTo>
                  <a:lnTo>
                    <a:pt x="4931" y="69"/>
                  </a:lnTo>
                  <a:cubicBezTo>
                    <a:pt x="4794" y="23"/>
                    <a:pt x="4680" y="0"/>
                    <a:pt x="4543" y="0"/>
                  </a:cubicBezTo>
                  <a:lnTo>
                    <a:pt x="4543" y="0"/>
                  </a:lnTo>
                  <a:cubicBezTo>
                    <a:pt x="2215" y="0"/>
                    <a:pt x="0" y="7304"/>
                    <a:pt x="0" y="7304"/>
                  </a:cubicBezTo>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0" name="Google Shape;5110;p30"/>
            <p:cNvSpPr/>
            <p:nvPr/>
          </p:nvSpPr>
          <p:spPr>
            <a:xfrm>
              <a:off x="1744451" y="1804577"/>
              <a:ext cx="339149" cy="565929"/>
            </a:xfrm>
            <a:custGeom>
              <a:avLst/>
              <a:gdLst/>
              <a:ahLst/>
              <a:cxnLst/>
              <a:rect l="l" t="t" r="r" b="b"/>
              <a:pathLst>
                <a:path w="5982" h="9982" extrusionOk="0">
                  <a:moveTo>
                    <a:pt x="1847" y="0"/>
                  </a:moveTo>
                  <a:cubicBezTo>
                    <a:pt x="1215" y="0"/>
                    <a:pt x="1170" y="1204"/>
                    <a:pt x="1325" y="2244"/>
                  </a:cubicBezTo>
                  <a:cubicBezTo>
                    <a:pt x="1576" y="3956"/>
                    <a:pt x="1" y="8293"/>
                    <a:pt x="1" y="8293"/>
                  </a:cubicBezTo>
                  <a:lnTo>
                    <a:pt x="1507" y="9982"/>
                  </a:lnTo>
                  <a:cubicBezTo>
                    <a:pt x="1507" y="9982"/>
                    <a:pt x="3904" y="8704"/>
                    <a:pt x="4954" y="7517"/>
                  </a:cubicBezTo>
                  <a:cubicBezTo>
                    <a:pt x="5981" y="6307"/>
                    <a:pt x="3813" y="1742"/>
                    <a:pt x="3813" y="1742"/>
                  </a:cubicBezTo>
                  <a:cubicBezTo>
                    <a:pt x="2865" y="470"/>
                    <a:pt x="2241" y="0"/>
                    <a:pt x="18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1" name="Google Shape;5111;p30"/>
            <p:cNvSpPr/>
            <p:nvPr/>
          </p:nvSpPr>
          <p:spPr>
            <a:xfrm>
              <a:off x="1829890" y="2030109"/>
              <a:ext cx="214874" cy="340397"/>
            </a:xfrm>
            <a:custGeom>
              <a:avLst/>
              <a:gdLst/>
              <a:ahLst/>
              <a:cxnLst/>
              <a:rect l="l" t="t" r="r" b="b"/>
              <a:pathLst>
                <a:path w="3790" h="6004" extrusionOk="0">
                  <a:moveTo>
                    <a:pt x="0" y="6004"/>
                  </a:moveTo>
                  <a:cubicBezTo>
                    <a:pt x="434" y="5570"/>
                    <a:pt x="913" y="5205"/>
                    <a:pt x="1393" y="4840"/>
                  </a:cubicBezTo>
                  <a:cubicBezTo>
                    <a:pt x="1872" y="4452"/>
                    <a:pt x="2374" y="4109"/>
                    <a:pt x="2854" y="3767"/>
                  </a:cubicBezTo>
                  <a:lnTo>
                    <a:pt x="2899" y="3744"/>
                  </a:lnTo>
                  <a:cubicBezTo>
                    <a:pt x="2899" y="3744"/>
                    <a:pt x="2968" y="3699"/>
                    <a:pt x="2991" y="3653"/>
                  </a:cubicBezTo>
                  <a:cubicBezTo>
                    <a:pt x="3036" y="3607"/>
                    <a:pt x="3082" y="3539"/>
                    <a:pt x="3105" y="3470"/>
                  </a:cubicBezTo>
                  <a:cubicBezTo>
                    <a:pt x="3173" y="3356"/>
                    <a:pt x="3219" y="3196"/>
                    <a:pt x="3242" y="3037"/>
                  </a:cubicBezTo>
                  <a:cubicBezTo>
                    <a:pt x="3310" y="2740"/>
                    <a:pt x="3333" y="2398"/>
                    <a:pt x="3333" y="2055"/>
                  </a:cubicBezTo>
                  <a:cubicBezTo>
                    <a:pt x="3333" y="1736"/>
                    <a:pt x="3310" y="1393"/>
                    <a:pt x="3287" y="1051"/>
                  </a:cubicBezTo>
                  <a:cubicBezTo>
                    <a:pt x="3264" y="708"/>
                    <a:pt x="3219" y="366"/>
                    <a:pt x="3196" y="1"/>
                  </a:cubicBezTo>
                  <a:cubicBezTo>
                    <a:pt x="3470" y="663"/>
                    <a:pt x="3675" y="1325"/>
                    <a:pt x="3744" y="2055"/>
                  </a:cubicBezTo>
                  <a:cubicBezTo>
                    <a:pt x="3789" y="2398"/>
                    <a:pt x="3789" y="2763"/>
                    <a:pt x="3721" y="3128"/>
                  </a:cubicBezTo>
                  <a:cubicBezTo>
                    <a:pt x="3698" y="3333"/>
                    <a:pt x="3652" y="3516"/>
                    <a:pt x="3561" y="3699"/>
                  </a:cubicBezTo>
                  <a:cubicBezTo>
                    <a:pt x="3516" y="3790"/>
                    <a:pt x="3470" y="3881"/>
                    <a:pt x="3401" y="3972"/>
                  </a:cubicBezTo>
                  <a:cubicBezTo>
                    <a:pt x="3356" y="4018"/>
                    <a:pt x="3333" y="4041"/>
                    <a:pt x="3287" y="4087"/>
                  </a:cubicBezTo>
                  <a:cubicBezTo>
                    <a:pt x="3219" y="4132"/>
                    <a:pt x="3196" y="4155"/>
                    <a:pt x="3105" y="4201"/>
                  </a:cubicBezTo>
                  <a:lnTo>
                    <a:pt x="3150" y="4178"/>
                  </a:lnTo>
                  <a:cubicBezTo>
                    <a:pt x="2648" y="4520"/>
                    <a:pt x="2123" y="4840"/>
                    <a:pt x="1598" y="5137"/>
                  </a:cubicBezTo>
                  <a:cubicBezTo>
                    <a:pt x="1073" y="5456"/>
                    <a:pt x="548" y="5753"/>
                    <a:pt x="0" y="600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2" name="Google Shape;5112;p30"/>
            <p:cNvSpPr/>
            <p:nvPr/>
          </p:nvSpPr>
          <p:spPr>
            <a:xfrm>
              <a:off x="2256917" y="2296689"/>
              <a:ext cx="216178" cy="73817"/>
            </a:xfrm>
            <a:custGeom>
              <a:avLst/>
              <a:gdLst/>
              <a:ahLst/>
              <a:cxnLst/>
              <a:rect l="l" t="t" r="r" b="b"/>
              <a:pathLst>
                <a:path w="3813" h="1302" extrusionOk="0">
                  <a:moveTo>
                    <a:pt x="3562" y="1"/>
                  </a:moveTo>
                  <a:cubicBezTo>
                    <a:pt x="3562" y="1"/>
                    <a:pt x="3813" y="1051"/>
                    <a:pt x="3562" y="1302"/>
                  </a:cubicBezTo>
                  <a:lnTo>
                    <a:pt x="1" y="549"/>
                  </a:lnTo>
                  <a:lnTo>
                    <a:pt x="1" y="22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3" name="Google Shape;5113;p30"/>
            <p:cNvSpPr/>
            <p:nvPr/>
          </p:nvSpPr>
          <p:spPr>
            <a:xfrm>
              <a:off x="2271147" y="2296689"/>
              <a:ext cx="195484" cy="57035"/>
            </a:xfrm>
            <a:custGeom>
              <a:avLst/>
              <a:gdLst/>
              <a:ahLst/>
              <a:cxnLst/>
              <a:rect l="l" t="t" r="r" b="b"/>
              <a:pathLst>
                <a:path w="3448" h="1006" extrusionOk="0">
                  <a:moveTo>
                    <a:pt x="1" y="229"/>
                  </a:moveTo>
                  <a:lnTo>
                    <a:pt x="1" y="298"/>
                  </a:lnTo>
                  <a:lnTo>
                    <a:pt x="3402" y="1005"/>
                  </a:lnTo>
                  <a:cubicBezTo>
                    <a:pt x="3447" y="617"/>
                    <a:pt x="3311" y="1"/>
                    <a:pt x="3311" y="1"/>
                  </a:cubicBezTo>
                  <a:lnTo>
                    <a:pt x="33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4" name="Google Shape;5114;p30"/>
            <p:cNvSpPr/>
            <p:nvPr/>
          </p:nvSpPr>
          <p:spPr>
            <a:xfrm>
              <a:off x="2256917" y="2327758"/>
              <a:ext cx="226553" cy="93263"/>
            </a:xfrm>
            <a:custGeom>
              <a:avLst/>
              <a:gdLst/>
              <a:ahLst/>
              <a:cxnLst/>
              <a:rect l="l" t="t" r="r" b="b"/>
              <a:pathLst>
                <a:path w="3996" h="1645" extrusionOk="0">
                  <a:moveTo>
                    <a:pt x="1" y="252"/>
                  </a:moveTo>
                  <a:lnTo>
                    <a:pt x="3562" y="1644"/>
                  </a:lnTo>
                  <a:cubicBezTo>
                    <a:pt x="3995" y="1073"/>
                    <a:pt x="3562" y="754"/>
                    <a:pt x="3562" y="754"/>
                  </a:cubicBezTo>
                  <a:lnTo>
                    <a:pt x="3562" y="754"/>
                  </a:lnTo>
                  <a:lnTo>
                    <a:pt x="1" y="1"/>
                  </a:lnTo>
                  <a:close/>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5" name="Google Shape;5115;p30"/>
            <p:cNvSpPr/>
            <p:nvPr/>
          </p:nvSpPr>
          <p:spPr>
            <a:xfrm>
              <a:off x="2440665" y="2668098"/>
              <a:ext cx="178646" cy="80280"/>
            </a:xfrm>
            <a:custGeom>
              <a:avLst/>
              <a:gdLst/>
              <a:ahLst/>
              <a:cxnLst/>
              <a:rect l="l" t="t" r="r" b="b"/>
              <a:pathLst>
                <a:path w="3151" h="1416" extrusionOk="0">
                  <a:moveTo>
                    <a:pt x="184" y="343"/>
                  </a:moveTo>
                  <a:cubicBezTo>
                    <a:pt x="184" y="343"/>
                    <a:pt x="1" y="1028"/>
                    <a:pt x="800" y="1416"/>
                  </a:cubicBezTo>
                  <a:lnTo>
                    <a:pt x="800" y="1416"/>
                  </a:lnTo>
                  <a:cubicBezTo>
                    <a:pt x="800" y="1416"/>
                    <a:pt x="275" y="297"/>
                    <a:pt x="3060" y="343"/>
                  </a:cubicBezTo>
                  <a:lnTo>
                    <a:pt x="3060" y="343"/>
                  </a:lnTo>
                  <a:cubicBezTo>
                    <a:pt x="3151" y="343"/>
                    <a:pt x="2900" y="252"/>
                    <a:pt x="2535" y="183"/>
                  </a:cubicBezTo>
                  <a:lnTo>
                    <a:pt x="2535" y="183"/>
                  </a:lnTo>
                  <a:cubicBezTo>
                    <a:pt x="2169" y="92"/>
                    <a:pt x="1644" y="1"/>
                    <a:pt x="1188" y="1"/>
                  </a:cubicBezTo>
                  <a:lnTo>
                    <a:pt x="1188" y="1"/>
                  </a:lnTo>
                  <a:cubicBezTo>
                    <a:pt x="754" y="1"/>
                    <a:pt x="343" y="92"/>
                    <a:pt x="184" y="343"/>
                  </a:cubicBezTo>
                  <a:close/>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6" name="Google Shape;5116;p30"/>
            <p:cNvSpPr/>
            <p:nvPr/>
          </p:nvSpPr>
          <p:spPr>
            <a:xfrm>
              <a:off x="1807893" y="1661081"/>
              <a:ext cx="425779" cy="250932"/>
            </a:xfrm>
            <a:custGeom>
              <a:avLst/>
              <a:gdLst/>
              <a:ahLst/>
              <a:cxnLst/>
              <a:rect l="l" t="t" r="r" b="b"/>
              <a:pathLst>
                <a:path w="7510" h="4426" extrusionOk="0">
                  <a:moveTo>
                    <a:pt x="2688" y="1"/>
                  </a:moveTo>
                  <a:cubicBezTo>
                    <a:pt x="1910" y="1"/>
                    <a:pt x="1213" y="292"/>
                    <a:pt x="799" y="872"/>
                  </a:cubicBezTo>
                  <a:cubicBezTo>
                    <a:pt x="0" y="1990"/>
                    <a:pt x="1667" y="2196"/>
                    <a:pt x="3127" y="3246"/>
                  </a:cubicBezTo>
                  <a:cubicBezTo>
                    <a:pt x="4058" y="3915"/>
                    <a:pt x="4933" y="4426"/>
                    <a:pt x="5652" y="4426"/>
                  </a:cubicBezTo>
                  <a:cubicBezTo>
                    <a:pt x="6062" y="4426"/>
                    <a:pt x="6421" y="4260"/>
                    <a:pt x="6711" y="3862"/>
                  </a:cubicBezTo>
                  <a:cubicBezTo>
                    <a:pt x="7510" y="2744"/>
                    <a:pt x="6369" y="1808"/>
                    <a:pt x="4908" y="758"/>
                  </a:cubicBezTo>
                  <a:cubicBezTo>
                    <a:pt x="4204" y="252"/>
                    <a:pt x="3411" y="1"/>
                    <a:pt x="26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7" name="Google Shape;5117;p30"/>
            <p:cNvSpPr/>
            <p:nvPr/>
          </p:nvSpPr>
          <p:spPr>
            <a:xfrm>
              <a:off x="1770360" y="1661308"/>
              <a:ext cx="46660" cy="46660"/>
            </a:xfrm>
            <a:custGeom>
              <a:avLst/>
              <a:gdLst/>
              <a:ahLst/>
              <a:cxnLst/>
              <a:rect l="l" t="t" r="r" b="b"/>
              <a:pathLst>
                <a:path w="823" h="823" extrusionOk="0">
                  <a:moveTo>
                    <a:pt x="822" y="412"/>
                  </a:moveTo>
                  <a:cubicBezTo>
                    <a:pt x="822" y="640"/>
                    <a:pt x="640" y="822"/>
                    <a:pt x="411" y="822"/>
                  </a:cubicBezTo>
                  <a:cubicBezTo>
                    <a:pt x="183" y="822"/>
                    <a:pt x="0" y="640"/>
                    <a:pt x="0" y="412"/>
                  </a:cubicBezTo>
                  <a:cubicBezTo>
                    <a:pt x="0" y="183"/>
                    <a:pt x="183" y="1"/>
                    <a:pt x="411" y="1"/>
                  </a:cubicBezTo>
                  <a:cubicBezTo>
                    <a:pt x="640" y="1"/>
                    <a:pt x="822" y="183"/>
                    <a:pt x="822" y="412"/>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8" name="Google Shape;5118;p30"/>
            <p:cNvSpPr/>
            <p:nvPr/>
          </p:nvSpPr>
          <p:spPr>
            <a:xfrm>
              <a:off x="960246" y="3018813"/>
              <a:ext cx="1085823" cy="592746"/>
            </a:xfrm>
            <a:custGeom>
              <a:avLst/>
              <a:gdLst/>
              <a:ahLst/>
              <a:cxnLst/>
              <a:rect l="l" t="t" r="r" b="b"/>
              <a:pathLst>
                <a:path w="19152" h="10455" extrusionOk="0">
                  <a:moveTo>
                    <a:pt x="1" y="8469"/>
                  </a:moveTo>
                  <a:cubicBezTo>
                    <a:pt x="1" y="10226"/>
                    <a:pt x="4292" y="10454"/>
                    <a:pt x="9587" y="10454"/>
                  </a:cubicBezTo>
                  <a:lnTo>
                    <a:pt x="9587" y="10454"/>
                  </a:lnTo>
                  <a:cubicBezTo>
                    <a:pt x="14860" y="10454"/>
                    <a:pt x="19151" y="10226"/>
                    <a:pt x="19151" y="8469"/>
                  </a:cubicBezTo>
                  <a:lnTo>
                    <a:pt x="19151" y="8469"/>
                  </a:lnTo>
                  <a:cubicBezTo>
                    <a:pt x="19151" y="6711"/>
                    <a:pt x="14860" y="0"/>
                    <a:pt x="9587" y="0"/>
                  </a:cubicBezTo>
                  <a:lnTo>
                    <a:pt x="9587" y="0"/>
                  </a:lnTo>
                  <a:cubicBezTo>
                    <a:pt x="4292" y="0"/>
                    <a:pt x="1" y="6711"/>
                    <a:pt x="1" y="8469"/>
                  </a:cubicBezTo>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9" name="Google Shape;5119;p30"/>
            <p:cNvSpPr/>
            <p:nvPr/>
          </p:nvSpPr>
          <p:spPr>
            <a:xfrm>
              <a:off x="1260502" y="3079647"/>
              <a:ext cx="238176" cy="477542"/>
            </a:xfrm>
            <a:custGeom>
              <a:avLst/>
              <a:gdLst/>
              <a:ahLst/>
              <a:cxnLst/>
              <a:rect l="l" t="t" r="r" b="b"/>
              <a:pathLst>
                <a:path w="4201" h="8423" extrusionOk="0">
                  <a:moveTo>
                    <a:pt x="3789" y="0"/>
                  </a:moveTo>
                  <a:cubicBezTo>
                    <a:pt x="2876" y="799"/>
                    <a:pt x="137" y="3561"/>
                    <a:pt x="0" y="8309"/>
                  </a:cubicBezTo>
                  <a:cubicBezTo>
                    <a:pt x="525" y="8377"/>
                    <a:pt x="1096" y="8400"/>
                    <a:pt x="1712" y="8423"/>
                  </a:cubicBezTo>
                  <a:cubicBezTo>
                    <a:pt x="1575" y="2808"/>
                    <a:pt x="3447" y="639"/>
                    <a:pt x="420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0" name="Google Shape;5120;p30"/>
            <p:cNvSpPr/>
            <p:nvPr/>
          </p:nvSpPr>
          <p:spPr>
            <a:xfrm>
              <a:off x="1054756" y="3079647"/>
              <a:ext cx="374017" cy="471079"/>
            </a:xfrm>
            <a:custGeom>
              <a:avLst/>
              <a:gdLst/>
              <a:ahLst/>
              <a:cxnLst/>
              <a:rect l="l" t="t" r="r" b="b"/>
              <a:pathLst>
                <a:path w="6597" h="8309" extrusionOk="0">
                  <a:moveTo>
                    <a:pt x="6597" y="0"/>
                  </a:moveTo>
                  <a:lnTo>
                    <a:pt x="6597" y="0"/>
                  </a:lnTo>
                  <a:cubicBezTo>
                    <a:pt x="2922" y="343"/>
                    <a:pt x="0" y="5478"/>
                    <a:pt x="0" y="6871"/>
                  </a:cubicBezTo>
                  <a:cubicBezTo>
                    <a:pt x="0" y="7715"/>
                    <a:pt x="1096" y="8126"/>
                    <a:pt x="2808" y="8309"/>
                  </a:cubicBezTo>
                  <a:cubicBezTo>
                    <a:pt x="2945" y="3561"/>
                    <a:pt x="5684" y="799"/>
                    <a:pt x="65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1" name="Google Shape;5121;p30"/>
            <p:cNvSpPr/>
            <p:nvPr/>
          </p:nvSpPr>
          <p:spPr>
            <a:xfrm>
              <a:off x="1000386" y="3038203"/>
              <a:ext cx="1010702" cy="553910"/>
            </a:xfrm>
            <a:custGeom>
              <a:avLst/>
              <a:gdLst/>
              <a:ahLst/>
              <a:cxnLst/>
              <a:rect l="l" t="t" r="r" b="b"/>
              <a:pathLst>
                <a:path w="17827" h="9770" extrusionOk="0">
                  <a:moveTo>
                    <a:pt x="7989" y="9382"/>
                  </a:moveTo>
                  <a:cubicBezTo>
                    <a:pt x="12554" y="9382"/>
                    <a:pt x="16229" y="9199"/>
                    <a:pt x="16229" y="7670"/>
                  </a:cubicBezTo>
                  <a:cubicBezTo>
                    <a:pt x="16229" y="6164"/>
                    <a:pt x="12554" y="389"/>
                    <a:pt x="7989" y="389"/>
                  </a:cubicBezTo>
                  <a:cubicBezTo>
                    <a:pt x="7122" y="389"/>
                    <a:pt x="6277" y="594"/>
                    <a:pt x="5478" y="959"/>
                  </a:cubicBezTo>
                  <a:cubicBezTo>
                    <a:pt x="6528" y="366"/>
                    <a:pt x="7670" y="1"/>
                    <a:pt x="8879" y="1"/>
                  </a:cubicBezTo>
                  <a:cubicBezTo>
                    <a:pt x="13810" y="1"/>
                    <a:pt x="17827" y="6278"/>
                    <a:pt x="17827" y="7921"/>
                  </a:cubicBezTo>
                  <a:cubicBezTo>
                    <a:pt x="17827" y="9565"/>
                    <a:pt x="13810" y="9770"/>
                    <a:pt x="8879" y="9770"/>
                  </a:cubicBezTo>
                  <a:cubicBezTo>
                    <a:pt x="4337" y="9770"/>
                    <a:pt x="594" y="9587"/>
                    <a:pt x="0" y="8286"/>
                  </a:cubicBezTo>
                  <a:cubicBezTo>
                    <a:pt x="913" y="9245"/>
                    <a:pt x="4155" y="9382"/>
                    <a:pt x="7989" y="9382"/>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2" name="Google Shape;5122;p30"/>
            <p:cNvSpPr/>
            <p:nvPr/>
          </p:nvSpPr>
          <p:spPr>
            <a:xfrm>
              <a:off x="1376954" y="3061505"/>
              <a:ext cx="260173" cy="271796"/>
            </a:xfrm>
            <a:custGeom>
              <a:avLst/>
              <a:gdLst/>
              <a:ahLst/>
              <a:cxnLst/>
              <a:rect l="l" t="t" r="r" b="b"/>
              <a:pathLst>
                <a:path w="4589" h="4794" extrusionOk="0">
                  <a:moveTo>
                    <a:pt x="4588" y="2397"/>
                  </a:moveTo>
                  <a:cubicBezTo>
                    <a:pt x="4588" y="3721"/>
                    <a:pt x="3561" y="4794"/>
                    <a:pt x="2283" y="4794"/>
                  </a:cubicBezTo>
                  <a:cubicBezTo>
                    <a:pt x="1028" y="4794"/>
                    <a:pt x="1" y="3721"/>
                    <a:pt x="1" y="2397"/>
                  </a:cubicBezTo>
                  <a:cubicBezTo>
                    <a:pt x="1" y="1073"/>
                    <a:pt x="1028" y="1"/>
                    <a:pt x="2283" y="1"/>
                  </a:cubicBezTo>
                  <a:cubicBezTo>
                    <a:pt x="3561" y="1"/>
                    <a:pt x="4588" y="1073"/>
                    <a:pt x="4588" y="23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3" name="Google Shape;5123;p30"/>
            <p:cNvSpPr/>
            <p:nvPr/>
          </p:nvSpPr>
          <p:spPr>
            <a:xfrm>
              <a:off x="1376954" y="3061505"/>
              <a:ext cx="243335" cy="255014"/>
            </a:xfrm>
            <a:custGeom>
              <a:avLst/>
              <a:gdLst/>
              <a:ahLst/>
              <a:cxnLst/>
              <a:rect l="l" t="t" r="r" b="b"/>
              <a:pathLst>
                <a:path w="4292" h="4498" extrusionOk="0">
                  <a:moveTo>
                    <a:pt x="4292" y="2260"/>
                  </a:moveTo>
                  <a:cubicBezTo>
                    <a:pt x="4292" y="3493"/>
                    <a:pt x="3333" y="4497"/>
                    <a:pt x="2146" y="4497"/>
                  </a:cubicBezTo>
                  <a:cubicBezTo>
                    <a:pt x="959" y="4497"/>
                    <a:pt x="1" y="3493"/>
                    <a:pt x="1" y="2260"/>
                  </a:cubicBezTo>
                  <a:cubicBezTo>
                    <a:pt x="1" y="1005"/>
                    <a:pt x="959" y="1"/>
                    <a:pt x="2146" y="1"/>
                  </a:cubicBezTo>
                  <a:cubicBezTo>
                    <a:pt x="3333" y="1"/>
                    <a:pt x="4292" y="1005"/>
                    <a:pt x="4292" y="226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4" name="Google Shape;5124;p30"/>
            <p:cNvSpPr/>
            <p:nvPr/>
          </p:nvSpPr>
          <p:spPr>
            <a:xfrm>
              <a:off x="1415790" y="3101645"/>
              <a:ext cx="165663" cy="174734"/>
            </a:xfrm>
            <a:custGeom>
              <a:avLst/>
              <a:gdLst/>
              <a:ahLst/>
              <a:cxnLst/>
              <a:rect l="l" t="t" r="r" b="b"/>
              <a:pathLst>
                <a:path w="2922" h="3082" extrusionOk="0">
                  <a:moveTo>
                    <a:pt x="0" y="1552"/>
                  </a:moveTo>
                  <a:cubicBezTo>
                    <a:pt x="0" y="2397"/>
                    <a:pt x="639" y="3082"/>
                    <a:pt x="1461" y="3082"/>
                  </a:cubicBezTo>
                  <a:lnTo>
                    <a:pt x="1461" y="3082"/>
                  </a:lnTo>
                  <a:cubicBezTo>
                    <a:pt x="2260" y="3082"/>
                    <a:pt x="2922" y="2397"/>
                    <a:pt x="2922" y="1552"/>
                  </a:cubicBezTo>
                  <a:lnTo>
                    <a:pt x="2922" y="1552"/>
                  </a:lnTo>
                  <a:cubicBezTo>
                    <a:pt x="2922" y="685"/>
                    <a:pt x="2260" y="0"/>
                    <a:pt x="1461" y="0"/>
                  </a:cubicBezTo>
                  <a:lnTo>
                    <a:pt x="1461" y="0"/>
                  </a:lnTo>
                  <a:cubicBezTo>
                    <a:pt x="639" y="0"/>
                    <a:pt x="0" y="685"/>
                    <a:pt x="0" y="1552"/>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125" name="Google Shape;5125;p30"/>
          <p:cNvSpPr txBox="1">
            <a:spLocks noGrp="1"/>
          </p:cNvSpPr>
          <p:nvPr>
            <p:ph type="ctrTitle"/>
          </p:nvPr>
        </p:nvSpPr>
        <p:spPr>
          <a:xfrm>
            <a:off x="3710700" y="930063"/>
            <a:ext cx="5267100" cy="253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AR" sz="3600" b="1" dirty="0">
                <a:solidFill>
                  <a:schemeClr val="dk1"/>
                </a:solidFill>
              </a:rPr>
              <a:t>Reconocimiento</a:t>
            </a:r>
            <a:r>
              <a:rPr lang="en" sz="3600" b="1" dirty="0">
                <a:solidFill>
                  <a:schemeClr val="dk1"/>
                </a:solidFill>
              </a:rPr>
              <a:t> de Problemas Automotrices con ayuda de R</a:t>
            </a:r>
            <a:r>
              <a:rPr lang="es-AR" sz="3600" b="1" dirty="0">
                <a:solidFill>
                  <a:schemeClr val="dk1"/>
                </a:solidFill>
              </a:rPr>
              <a:t>e</a:t>
            </a:r>
            <a:r>
              <a:rPr lang="en" sz="3600" b="1" dirty="0">
                <a:solidFill>
                  <a:schemeClr val="dk1"/>
                </a:solidFill>
              </a:rPr>
              <a:t>des Neuronales</a:t>
            </a:r>
            <a:endParaRPr sz="3600" b="0" dirty="0">
              <a:solidFill>
                <a:schemeClr val="dk1"/>
              </a:solidFill>
              <a:latin typeface="Montserrat"/>
              <a:ea typeface="Montserrat"/>
              <a:cs typeface="Montserrat"/>
              <a:sym typeface="Montserrat"/>
            </a:endParaRPr>
          </a:p>
        </p:txBody>
      </p:sp>
      <p:sp>
        <p:nvSpPr>
          <p:cNvPr id="5126" name="Google Shape;5126;p30"/>
          <p:cNvSpPr txBox="1">
            <a:spLocks noGrp="1"/>
          </p:cNvSpPr>
          <p:nvPr>
            <p:ph type="subTitle" idx="1"/>
          </p:nvPr>
        </p:nvSpPr>
        <p:spPr>
          <a:xfrm>
            <a:off x="3710706" y="3506400"/>
            <a:ext cx="5433300" cy="47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AR" dirty="0"/>
              <a:t>Proyecto Final de Ingeniería Informática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39"/>
        <p:cNvGrpSpPr/>
        <p:nvPr/>
      </p:nvGrpSpPr>
      <p:grpSpPr>
        <a:xfrm>
          <a:off x="0" y="0"/>
          <a:ext cx="0" cy="0"/>
          <a:chOff x="0" y="0"/>
          <a:chExt cx="0" cy="0"/>
        </a:xfrm>
      </p:grpSpPr>
      <p:sp>
        <p:nvSpPr>
          <p:cNvPr id="6" name="Google Shape;5421;p34">
            <a:extLst>
              <a:ext uri="{FF2B5EF4-FFF2-40B4-BE49-F238E27FC236}">
                <a16:creationId xmlns:a16="http://schemas.microsoft.com/office/drawing/2014/main" id="{4654EFF3-9238-2840-DFFA-32B5C8FF4D3C}"/>
              </a:ext>
            </a:extLst>
          </p:cNvPr>
          <p:cNvSpPr txBox="1">
            <a:spLocks/>
          </p:cNvSpPr>
          <p:nvPr/>
        </p:nvSpPr>
        <p:spPr>
          <a:xfrm>
            <a:off x="2088300" y="649586"/>
            <a:ext cx="496740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2"/>
                </a:solidFill>
              </a:rPr>
              <a:t>Capitulo 5. Presentación de Resultados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39"/>
        <p:cNvGrpSpPr/>
        <p:nvPr/>
      </p:nvGrpSpPr>
      <p:grpSpPr>
        <a:xfrm>
          <a:off x="0" y="0"/>
          <a:ext cx="0" cy="0"/>
          <a:chOff x="0" y="0"/>
          <a:chExt cx="0" cy="0"/>
        </a:xfrm>
      </p:grpSpPr>
      <p:sp>
        <p:nvSpPr>
          <p:cNvPr id="6" name="Google Shape;5421;p34">
            <a:extLst>
              <a:ext uri="{FF2B5EF4-FFF2-40B4-BE49-F238E27FC236}">
                <a16:creationId xmlns:a16="http://schemas.microsoft.com/office/drawing/2014/main" id="{4654EFF3-9238-2840-DFFA-32B5C8FF4D3C}"/>
              </a:ext>
            </a:extLst>
          </p:cNvPr>
          <p:cNvSpPr txBox="1">
            <a:spLocks/>
          </p:cNvSpPr>
          <p:nvPr/>
        </p:nvSpPr>
        <p:spPr>
          <a:xfrm>
            <a:off x="1208742" y="576434"/>
            <a:ext cx="6726516"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2"/>
                </a:solidFill>
              </a:rPr>
              <a:t>Capitulo 6. Implicancia, conclusiones y futuras líneas de investigación</a:t>
            </a:r>
          </a:p>
        </p:txBody>
      </p:sp>
      <p:sp>
        <p:nvSpPr>
          <p:cNvPr id="2" name="Google Shape;5421;p34">
            <a:extLst>
              <a:ext uri="{FF2B5EF4-FFF2-40B4-BE49-F238E27FC236}">
                <a16:creationId xmlns:a16="http://schemas.microsoft.com/office/drawing/2014/main" id="{8F888EAD-2832-503B-9E53-0AEFDBE35B72}"/>
              </a:ext>
            </a:extLst>
          </p:cNvPr>
          <p:cNvSpPr txBox="1">
            <a:spLocks/>
          </p:cNvSpPr>
          <p:nvPr/>
        </p:nvSpPr>
        <p:spPr>
          <a:xfrm>
            <a:off x="1208742" y="2150850"/>
            <a:ext cx="6726516"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1"/>
                </a:solidFill>
              </a:rPr>
              <a:t>Conclusión</a:t>
            </a:r>
          </a:p>
        </p:txBody>
      </p:sp>
      <p:sp>
        <p:nvSpPr>
          <p:cNvPr id="3" name="Google Shape;5421;p34">
            <a:extLst>
              <a:ext uri="{FF2B5EF4-FFF2-40B4-BE49-F238E27FC236}">
                <a16:creationId xmlns:a16="http://schemas.microsoft.com/office/drawing/2014/main" id="{DA092A39-75DC-242B-9D86-49285310F2AC}"/>
              </a:ext>
            </a:extLst>
          </p:cNvPr>
          <p:cNvSpPr txBox="1">
            <a:spLocks/>
          </p:cNvSpPr>
          <p:nvPr/>
        </p:nvSpPr>
        <p:spPr>
          <a:xfrm>
            <a:off x="1208742" y="3185522"/>
            <a:ext cx="6726516"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1"/>
                </a:solidFill>
              </a:rPr>
              <a:t>Futuras Líneas de Investigación </a:t>
            </a:r>
          </a:p>
        </p:txBody>
      </p:sp>
    </p:spTree>
    <p:extLst>
      <p:ext uri="{BB962C8B-B14F-4D97-AF65-F5344CB8AC3E}">
        <p14:creationId xmlns:p14="http://schemas.microsoft.com/office/powerpoint/2010/main" val="32519946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07"/>
        <p:cNvGrpSpPr/>
        <p:nvPr/>
      </p:nvGrpSpPr>
      <p:grpSpPr>
        <a:xfrm>
          <a:off x="0" y="0"/>
          <a:ext cx="0" cy="0"/>
          <a:chOff x="0" y="0"/>
          <a:chExt cx="0" cy="0"/>
        </a:xfrm>
      </p:grpSpPr>
      <p:pic>
        <p:nvPicPr>
          <p:cNvPr id="7708" name="Google Shape;7708;p56"/>
          <p:cNvPicPr preferRelativeResize="0">
            <a:picLocks noGrp="1"/>
          </p:cNvPicPr>
          <p:nvPr>
            <p:ph type="pic" idx="2"/>
          </p:nvPr>
        </p:nvPicPr>
        <p:blipFill rotWithShape="1">
          <a:blip r:embed="rId3">
            <a:alphaModFix/>
          </a:blip>
          <a:srcRect l="24612" r="24617"/>
          <a:stretch/>
        </p:blipFill>
        <p:spPr>
          <a:xfrm>
            <a:off x="6103631" y="1081349"/>
            <a:ext cx="2546698" cy="2980801"/>
          </a:xfrm>
          <a:prstGeom prst="rect">
            <a:avLst/>
          </a:prstGeom>
        </p:spPr>
      </p:pic>
      <p:sp>
        <p:nvSpPr>
          <p:cNvPr id="7709" name="Google Shape;7709;p56"/>
          <p:cNvSpPr txBox="1">
            <a:spLocks noGrp="1"/>
          </p:cNvSpPr>
          <p:nvPr>
            <p:ph type="title"/>
          </p:nvPr>
        </p:nvSpPr>
        <p:spPr>
          <a:xfrm>
            <a:off x="3314100" y="264734"/>
            <a:ext cx="25158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AR" dirty="0"/>
              <a:t>Bibliografía</a:t>
            </a:r>
          </a:p>
        </p:txBody>
      </p:sp>
      <p:sp>
        <p:nvSpPr>
          <p:cNvPr id="7710" name="Google Shape;7710;p56"/>
          <p:cNvSpPr txBox="1">
            <a:spLocks noGrp="1"/>
          </p:cNvSpPr>
          <p:nvPr>
            <p:ph type="body" idx="1"/>
          </p:nvPr>
        </p:nvSpPr>
        <p:spPr>
          <a:xfrm>
            <a:off x="909175" y="1627774"/>
            <a:ext cx="4809849" cy="2980801"/>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Cambay"/>
              <a:buChar char="●"/>
            </a:pPr>
            <a:r>
              <a:rPr lang="es-AR" sz="1600" b="0" i="0" u="none" strike="noStrike" dirty="0">
                <a:solidFill>
                  <a:schemeClr val="accent5"/>
                </a:solidFill>
                <a:effectLst/>
                <a:latin typeface="Big Shoulders Text" panose="020B0604020202020204" charset="0"/>
              </a:rPr>
              <a:t>“Shazam: Cómo funciona el algoritmo de reconocimiento de canciones de la popular aplicación” – Guido Sirna – ACADEMIA.</a:t>
            </a:r>
            <a:br>
              <a:rPr lang="es-AR" sz="1600" b="0" i="0" u="none" strike="noStrike" dirty="0">
                <a:solidFill>
                  <a:schemeClr val="accent5"/>
                </a:solidFill>
                <a:effectLst/>
                <a:latin typeface="Big Shoulders Text" panose="020B0604020202020204" charset="0"/>
              </a:rPr>
            </a:br>
            <a:endParaRPr lang="en-US" sz="1600" dirty="0">
              <a:solidFill>
                <a:schemeClr val="accent5"/>
              </a:solidFill>
              <a:latin typeface="Big Shoulders Text" panose="020B0604020202020204" charset="0"/>
            </a:endParaRPr>
          </a:p>
          <a:p>
            <a:pPr marL="457200" lvl="0" indent="-317500" algn="l" rtl="0">
              <a:spcBef>
                <a:spcPts val="0"/>
              </a:spcBef>
              <a:spcAft>
                <a:spcPts val="0"/>
              </a:spcAft>
              <a:buSzPts val="1400"/>
              <a:buFont typeface="Cambay"/>
              <a:buChar char="●"/>
            </a:pPr>
            <a:r>
              <a:rPr lang="es-AR" sz="1600" b="0" i="0" u="none" strike="noStrike" dirty="0">
                <a:solidFill>
                  <a:schemeClr val="accent5"/>
                </a:solidFill>
                <a:effectLst/>
                <a:latin typeface="Big Shoulders Text" panose="020B0604020202020204" charset="0"/>
              </a:rPr>
              <a:t>https://teachablemachine.withgoogle.com/.</a:t>
            </a:r>
            <a:br>
              <a:rPr lang="es-AR" sz="1600" b="0" i="0" u="none" strike="noStrike" dirty="0">
                <a:solidFill>
                  <a:schemeClr val="accent5"/>
                </a:solidFill>
                <a:effectLst/>
                <a:latin typeface="Big Shoulders Text" panose="020B0604020202020204" charset="0"/>
              </a:rPr>
            </a:br>
            <a:endParaRPr lang="en-US" sz="1600" dirty="0">
              <a:solidFill>
                <a:schemeClr val="accent5"/>
              </a:solidFill>
              <a:latin typeface="Big Shoulders Text" panose="020B0604020202020204" charset="0"/>
            </a:endParaRPr>
          </a:p>
          <a:p>
            <a:pPr marL="457200" lvl="0" indent="-317500" algn="l" rtl="0">
              <a:spcBef>
                <a:spcPts val="0"/>
              </a:spcBef>
              <a:spcAft>
                <a:spcPts val="0"/>
              </a:spcAft>
              <a:buSzPts val="1400"/>
              <a:buFont typeface="Cambay"/>
              <a:buChar char="●"/>
            </a:pPr>
            <a:r>
              <a:rPr lang="es-AR" sz="1600" b="0" i="0" u="none" strike="noStrike" dirty="0">
                <a:solidFill>
                  <a:schemeClr val="accent5"/>
                </a:solidFill>
                <a:effectLst/>
                <a:latin typeface="Big Shoulders Text" panose="020B0604020202020204" charset="0"/>
              </a:rPr>
              <a:t>Minería de Datos: Conceptos y Tendencias - José C. Riquelme, Roberto Ruiz, Karina Gilbert</a:t>
            </a:r>
            <a:br>
              <a:rPr lang="es-AR" sz="1600" b="0" i="0" u="none" strike="noStrike" dirty="0">
                <a:solidFill>
                  <a:schemeClr val="accent5"/>
                </a:solidFill>
                <a:effectLst/>
                <a:latin typeface="Big Shoulders Text" panose="020B0604020202020204" charset="0"/>
              </a:rPr>
            </a:br>
            <a:endParaRPr lang="en-US" sz="1600" dirty="0">
              <a:solidFill>
                <a:schemeClr val="accent5"/>
              </a:solidFill>
              <a:latin typeface="Big Shoulders Text" panose="020B0604020202020204" charset="0"/>
            </a:endParaRPr>
          </a:p>
          <a:p>
            <a:pPr marL="457200" lvl="0" indent="-317500" algn="l" rtl="0">
              <a:spcBef>
                <a:spcPts val="0"/>
              </a:spcBef>
              <a:spcAft>
                <a:spcPts val="0"/>
              </a:spcAft>
              <a:buSzPts val="1400"/>
              <a:buFont typeface="Cambay"/>
              <a:buChar char="●"/>
            </a:pPr>
            <a:r>
              <a:rPr lang="es-AR" sz="1600" b="0" i="0" u="none" strike="noStrike" dirty="0">
                <a:solidFill>
                  <a:schemeClr val="accent5"/>
                </a:solidFill>
                <a:effectLst/>
                <a:latin typeface="Big Shoulders Text" panose="020B0604020202020204" charset="0"/>
              </a:rPr>
              <a:t>https://developer.android.com/studio</a:t>
            </a:r>
            <a:br>
              <a:rPr lang="es-AR" sz="1600" b="0" i="0" u="none" strike="noStrike" dirty="0">
                <a:solidFill>
                  <a:schemeClr val="accent5"/>
                </a:solidFill>
                <a:effectLst/>
                <a:latin typeface="Big Shoulders Text" panose="020B0604020202020204" charset="0"/>
              </a:rPr>
            </a:br>
            <a:endParaRPr lang="en-US" sz="1600" dirty="0">
              <a:solidFill>
                <a:schemeClr val="accent5"/>
              </a:solidFill>
              <a:latin typeface="Big Shoulders Text" panose="020B0604020202020204" charset="0"/>
            </a:endParaRPr>
          </a:p>
          <a:p>
            <a:pPr marL="457200" lvl="0" indent="-317500" algn="l" rtl="0">
              <a:spcBef>
                <a:spcPts val="0"/>
              </a:spcBef>
              <a:spcAft>
                <a:spcPts val="0"/>
              </a:spcAft>
              <a:buSzPts val="1400"/>
              <a:buFont typeface="Cambay"/>
              <a:buChar char="●"/>
            </a:pPr>
            <a:r>
              <a:rPr lang="es-AR" sz="1600" b="0" i="0" u="none" strike="noStrike" dirty="0">
                <a:solidFill>
                  <a:schemeClr val="accent5"/>
                </a:solidFill>
                <a:effectLst/>
                <a:latin typeface="Big Shoulders Text" panose="020B0604020202020204" charset="0"/>
              </a:rPr>
              <a:t>https://empresas.blogthinkbig.com/creando-y-desplegando-modelos-de-machine-learning-con-teachable-machine/</a:t>
            </a:r>
            <a:br>
              <a:rPr lang="es-AR" sz="1600" b="0" i="0" u="none" strike="noStrike" dirty="0">
                <a:solidFill>
                  <a:schemeClr val="accent5"/>
                </a:solidFill>
                <a:effectLst/>
                <a:latin typeface="Big Shoulders Text" panose="020B0604020202020204" charset="0"/>
              </a:rPr>
            </a:br>
            <a:endParaRPr lang="en-US" sz="1600" dirty="0">
              <a:solidFill>
                <a:schemeClr val="accent5"/>
              </a:solidFill>
              <a:latin typeface="Big Shoulders Text" panose="020B0604020202020204" charset="0"/>
            </a:endParaRPr>
          </a:p>
          <a:p>
            <a:pPr marL="457200" lvl="0" indent="-317500" algn="l" rtl="0">
              <a:spcBef>
                <a:spcPts val="0"/>
              </a:spcBef>
              <a:spcAft>
                <a:spcPts val="0"/>
              </a:spcAft>
              <a:buSzPts val="1400"/>
              <a:buFont typeface="Cambay"/>
              <a:buChar char="●"/>
            </a:pPr>
            <a:r>
              <a:rPr lang="es-AR" sz="1600" b="0" i="0" u="none" strike="noStrike" dirty="0">
                <a:solidFill>
                  <a:schemeClr val="accent5"/>
                </a:solidFill>
                <a:effectLst/>
                <a:latin typeface="Big Shoulders Text" panose="020B0604020202020204" charset="0"/>
              </a:rPr>
              <a:t>Requisitos no funcionales – EcuRed</a:t>
            </a:r>
            <a:endParaRPr lang="en-US" sz="1600" dirty="0">
              <a:solidFill>
                <a:schemeClr val="accent5"/>
              </a:solidFill>
              <a:latin typeface="Big Shoulders Text" panose="020B0604020202020204" charset="0"/>
            </a:endParaRPr>
          </a:p>
          <a:p>
            <a:pPr marL="0" lvl="0" indent="0" algn="l" rtl="0">
              <a:spcBef>
                <a:spcPts val="0"/>
              </a:spcBef>
              <a:spcAft>
                <a:spcPts val="0"/>
              </a:spcAft>
              <a:buNone/>
            </a:pPr>
            <a:endParaRPr lang="en" dirty="0"/>
          </a:p>
          <a:p>
            <a:pPr marL="0" lvl="0" indent="0" algn="l" rtl="0">
              <a:spcBef>
                <a:spcPts val="0"/>
              </a:spcBef>
              <a:spcAft>
                <a:spcPts val="0"/>
              </a:spcAft>
              <a:buNone/>
            </a:pPr>
            <a:endParaRPr lang="e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528"/>
        <p:cNvGrpSpPr/>
        <p:nvPr/>
      </p:nvGrpSpPr>
      <p:grpSpPr>
        <a:xfrm>
          <a:off x="0" y="0"/>
          <a:ext cx="0" cy="0"/>
          <a:chOff x="0" y="0"/>
          <a:chExt cx="0" cy="0"/>
        </a:xfrm>
      </p:grpSpPr>
      <p:sp>
        <p:nvSpPr>
          <p:cNvPr id="5529" name="Google Shape;5529;p40"/>
          <p:cNvSpPr txBox="1">
            <a:spLocks noGrp="1"/>
          </p:cNvSpPr>
          <p:nvPr>
            <p:ph type="title"/>
          </p:nvPr>
        </p:nvSpPr>
        <p:spPr>
          <a:xfrm>
            <a:off x="716550" y="301818"/>
            <a:ext cx="3952986"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tx2"/>
                </a:solidFill>
              </a:rPr>
              <a:t>Libros Consultados:</a:t>
            </a:r>
            <a:endParaRPr dirty="0">
              <a:solidFill>
                <a:schemeClr val="tx2"/>
              </a:solidFill>
            </a:endParaRPr>
          </a:p>
        </p:txBody>
      </p:sp>
      <p:sp>
        <p:nvSpPr>
          <p:cNvPr id="5530" name="Google Shape;5530;p40"/>
          <p:cNvSpPr txBox="1">
            <a:spLocks noGrp="1"/>
          </p:cNvSpPr>
          <p:nvPr>
            <p:ph type="body" idx="1"/>
          </p:nvPr>
        </p:nvSpPr>
        <p:spPr>
          <a:xfrm>
            <a:off x="963840" y="1511808"/>
            <a:ext cx="7710900" cy="3043524"/>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Nunito"/>
              <a:buChar char="●"/>
            </a:pPr>
            <a:r>
              <a:rPr lang="es-AR" sz="2000" i="0" u="none" strike="noStrike" dirty="0">
                <a:solidFill>
                  <a:schemeClr val="tx1"/>
                </a:solidFill>
                <a:effectLst/>
                <a:latin typeface="Big Shoulders Text" panose="020B0604020202020204" charset="0"/>
              </a:rPr>
              <a:t>UML Práctico: Aprende UML paso a paso</a:t>
            </a:r>
            <a:endParaRPr lang="es-AR" sz="2000" dirty="0">
              <a:solidFill>
                <a:schemeClr val="tx1"/>
              </a:solidFill>
              <a:latin typeface="Big Shoulders Text" panose="020B0604020202020204" charset="0"/>
            </a:endParaRPr>
          </a:p>
          <a:p>
            <a:pPr marL="914400" lvl="1" indent="-317500" algn="l" rtl="0">
              <a:spcBef>
                <a:spcPts val="0"/>
              </a:spcBef>
              <a:spcAft>
                <a:spcPts val="0"/>
              </a:spcAft>
              <a:buSzPts val="1400"/>
              <a:buFont typeface="Nunito Light"/>
              <a:buChar char="○"/>
            </a:pPr>
            <a:r>
              <a:rPr lang="es-AR" sz="2000" b="0" i="0" u="none" strike="noStrike" dirty="0">
                <a:solidFill>
                  <a:schemeClr val="tx1"/>
                </a:solidFill>
                <a:effectLst/>
                <a:latin typeface="Big Shoulders Text" panose="020B0604020202020204" charset="0"/>
              </a:rPr>
              <a:t>Javier Martin Juan y Lorena López Resusta</a:t>
            </a:r>
          </a:p>
          <a:p>
            <a:pPr marL="596900" lvl="1" indent="0" algn="l" rtl="0">
              <a:spcBef>
                <a:spcPts val="0"/>
              </a:spcBef>
              <a:spcAft>
                <a:spcPts val="0"/>
              </a:spcAft>
              <a:buSzPts val="1400"/>
              <a:buNone/>
            </a:pPr>
            <a:endParaRPr lang="es-AR" sz="2000" dirty="0">
              <a:solidFill>
                <a:schemeClr val="tx1"/>
              </a:solidFill>
              <a:latin typeface="Big Shoulders Text" panose="020B0604020202020204" charset="0"/>
            </a:endParaRPr>
          </a:p>
          <a:p>
            <a:pPr>
              <a:spcBef>
                <a:spcPts val="1000"/>
              </a:spcBef>
              <a:buFont typeface="Nunito"/>
              <a:buChar char="●"/>
            </a:pPr>
            <a:r>
              <a:rPr lang="es-AR" sz="2000" b="1" i="0" dirty="0">
                <a:solidFill>
                  <a:schemeClr val="tx1"/>
                </a:solidFill>
                <a:effectLst/>
                <a:latin typeface="Big Shoulders Text" panose="020B0604020202020204" charset="0"/>
              </a:rPr>
              <a:t>REDES NEURONALES: Guía Sencilla de Redes Neuronales Artificiales</a:t>
            </a:r>
            <a:endParaRPr lang="es-AR" sz="2000" dirty="0">
              <a:solidFill>
                <a:schemeClr val="tx1"/>
              </a:solidFill>
              <a:latin typeface="Big Shoulders Text" panose="020B0604020202020204" charset="0"/>
            </a:endParaRPr>
          </a:p>
          <a:p>
            <a:pPr marL="914400" lvl="1" indent="-317500" algn="l" rtl="0">
              <a:spcBef>
                <a:spcPts val="0"/>
              </a:spcBef>
              <a:spcAft>
                <a:spcPts val="0"/>
              </a:spcAft>
              <a:buSzPts val="1400"/>
              <a:buFont typeface="Nunito Light"/>
              <a:buChar char="○"/>
            </a:pPr>
            <a:r>
              <a:rPr lang="es-AR" sz="2000" dirty="0">
                <a:solidFill>
                  <a:schemeClr val="tx1"/>
                </a:solidFill>
                <a:latin typeface="Big Shoulders Text" panose="020B0604020202020204" charset="0"/>
              </a:rPr>
              <a:t>Rudolph Russell</a:t>
            </a:r>
            <a:endParaRPr lang="es-AR" sz="2000" dirty="0">
              <a:latin typeface="Big Shoulders Text" panose="020B0604020202020204" charset="0"/>
            </a:endParaRPr>
          </a:p>
          <a:p>
            <a:pPr marL="596900" lvl="1" indent="0" algn="l" rtl="0">
              <a:spcBef>
                <a:spcPts val="0"/>
              </a:spcBef>
              <a:spcAft>
                <a:spcPts val="0"/>
              </a:spcAft>
              <a:buSzPts val="1400"/>
              <a:buNone/>
            </a:pPr>
            <a:endParaRPr lang="es-AR" sz="2000" dirty="0">
              <a:latin typeface="Big Shoulders Text" panose="020B0604020202020204" charset="0"/>
            </a:endParaRPr>
          </a:p>
          <a:p>
            <a:pPr marL="457200" lvl="0" indent="-317500" algn="l" rtl="0">
              <a:spcBef>
                <a:spcPts val="1000"/>
              </a:spcBef>
              <a:spcAft>
                <a:spcPts val="0"/>
              </a:spcAft>
              <a:buSzPts val="1400"/>
              <a:buFont typeface="Nunito"/>
              <a:buChar char="●"/>
            </a:pPr>
            <a:r>
              <a:rPr lang="es-AR" sz="2000" i="0" u="none" strike="noStrike" dirty="0">
                <a:solidFill>
                  <a:schemeClr val="tx1"/>
                </a:solidFill>
                <a:effectLst/>
                <a:latin typeface="Big Shoulders Text" panose="020B0604020202020204" charset="0"/>
              </a:rPr>
              <a:t>Una aproximación práctica a las redes neuronales artificiales</a:t>
            </a:r>
            <a:endParaRPr lang="es-AR" sz="2000" dirty="0">
              <a:solidFill>
                <a:schemeClr val="tx1"/>
              </a:solidFill>
              <a:latin typeface="Big Shoulders Text" panose="020B0604020202020204" charset="0"/>
            </a:endParaRPr>
          </a:p>
          <a:p>
            <a:pPr marL="914400" lvl="1" indent="-317500" algn="l" rtl="0">
              <a:spcBef>
                <a:spcPts val="0"/>
              </a:spcBef>
              <a:spcAft>
                <a:spcPts val="0"/>
              </a:spcAft>
              <a:buSzPts val="1400"/>
              <a:buFont typeface="Nunito Light"/>
              <a:buChar char="○"/>
            </a:pPr>
            <a:r>
              <a:rPr lang="es-AR" sz="2000" dirty="0">
                <a:latin typeface="Big Shoulders Text" panose="020B0604020202020204" charset="0"/>
              </a:rPr>
              <a:t>Eduardo Francisco Caicedo y Jesús Alfonso Lopez</a:t>
            </a:r>
          </a:p>
          <a:p>
            <a:pPr marL="596900" lvl="1" indent="0" algn="l" rtl="0">
              <a:spcBef>
                <a:spcPts val="0"/>
              </a:spcBef>
              <a:spcAft>
                <a:spcPts val="0"/>
              </a:spcAft>
              <a:buSzPts val="1400"/>
              <a:buNone/>
            </a:pPr>
            <a:endParaRPr lang="es-AR" sz="2000" dirty="0">
              <a:latin typeface="Big Shoulders Text" panose="020B0604020202020204" charset="0"/>
            </a:endParaRPr>
          </a:p>
          <a:p>
            <a:pPr marL="457200" lvl="0" indent="-317500" algn="l" rtl="0">
              <a:spcBef>
                <a:spcPts val="1000"/>
              </a:spcBef>
              <a:spcAft>
                <a:spcPts val="0"/>
              </a:spcAft>
              <a:buSzPts val="1400"/>
              <a:buFont typeface="Nunito"/>
              <a:buChar char="●"/>
            </a:pPr>
            <a:r>
              <a:rPr lang="es-AR" sz="2000" i="0" u="none" strike="noStrike" dirty="0">
                <a:solidFill>
                  <a:schemeClr val="tx1"/>
                </a:solidFill>
                <a:effectLst/>
                <a:latin typeface="Big Shoulders Text" panose="020B0604020202020204" charset="0"/>
              </a:rPr>
              <a:t>El proceso de investigación</a:t>
            </a:r>
            <a:endParaRPr lang="es-AR" sz="2000" dirty="0">
              <a:solidFill>
                <a:schemeClr val="tx1"/>
              </a:solidFill>
              <a:latin typeface="Big Shoulders Text" panose="020B0604020202020204" charset="0"/>
            </a:endParaRPr>
          </a:p>
          <a:p>
            <a:pPr marL="914400" lvl="1" indent="-317500" algn="l" rtl="0">
              <a:spcBef>
                <a:spcPts val="0"/>
              </a:spcBef>
              <a:spcAft>
                <a:spcPts val="0"/>
              </a:spcAft>
              <a:buSzPts val="1400"/>
              <a:buFont typeface="Nunito Light"/>
              <a:buChar char="○"/>
            </a:pPr>
            <a:r>
              <a:rPr lang="es-AR" sz="2000" dirty="0">
                <a:latin typeface="Big Shoulders Text" panose="020B0604020202020204" charset="0"/>
              </a:rPr>
              <a:t>Carlos Sabino</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463"/>
        <p:cNvGrpSpPr/>
        <p:nvPr/>
      </p:nvGrpSpPr>
      <p:grpSpPr>
        <a:xfrm>
          <a:off x="0" y="0"/>
          <a:ext cx="0" cy="0"/>
          <a:chOff x="0" y="0"/>
          <a:chExt cx="0" cy="0"/>
        </a:xfrm>
      </p:grpSpPr>
      <p:sp>
        <p:nvSpPr>
          <p:cNvPr id="5464" name="Google Shape;5464;p38"/>
          <p:cNvSpPr txBox="1">
            <a:spLocks noGrp="1"/>
          </p:cNvSpPr>
          <p:nvPr>
            <p:ph type="title"/>
          </p:nvPr>
        </p:nvSpPr>
        <p:spPr>
          <a:xfrm>
            <a:off x="2377776" y="1483314"/>
            <a:ext cx="4388448" cy="217687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800" dirty="0"/>
              <a:t>FIN</a:t>
            </a:r>
            <a:endParaRPr sz="13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34"/>
        <p:cNvGrpSpPr/>
        <p:nvPr/>
      </p:nvGrpSpPr>
      <p:grpSpPr>
        <a:xfrm>
          <a:off x="0" y="0"/>
          <a:ext cx="0" cy="0"/>
          <a:chOff x="0" y="0"/>
          <a:chExt cx="0" cy="0"/>
        </a:xfrm>
      </p:grpSpPr>
      <p:sp>
        <p:nvSpPr>
          <p:cNvPr id="5535" name="Google Shape;5535;p41"/>
          <p:cNvSpPr/>
          <p:nvPr/>
        </p:nvSpPr>
        <p:spPr>
          <a:xfrm>
            <a:off x="5759500" y="1572600"/>
            <a:ext cx="2533200" cy="2641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6" name="Google Shape;5536;p4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Theoretical framework</a:t>
            </a:r>
            <a:endParaRPr dirty="0"/>
          </a:p>
        </p:txBody>
      </p:sp>
      <p:sp>
        <p:nvSpPr>
          <p:cNvPr id="5537" name="Google Shape;5537;p41"/>
          <p:cNvSpPr txBox="1"/>
          <p:nvPr/>
        </p:nvSpPr>
        <p:spPr>
          <a:xfrm>
            <a:off x="2136500" y="1394175"/>
            <a:ext cx="2045400" cy="48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Key terms</a:t>
            </a:r>
            <a:endParaRPr sz="2000" b="1" dirty="0">
              <a:solidFill>
                <a:schemeClr val="lt2"/>
              </a:solidFill>
              <a:latin typeface="Big Shoulders Text"/>
              <a:ea typeface="Big Shoulders Text"/>
              <a:cs typeface="Big Shoulders Text"/>
              <a:sym typeface="Big Shoulders Text"/>
            </a:endParaRPr>
          </a:p>
        </p:txBody>
      </p:sp>
      <p:sp>
        <p:nvSpPr>
          <p:cNvPr id="5538" name="Google Shape;5538;p41"/>
          <p:cNvSpPr txBox="1"/>
          <p:nvPr/>
        </p:nvSpPr>
        <p:spPr>
          <a:xfrm>
            <a:off x="3536025" y="1925688"/>
            <a:ext cx="1931100" cy="55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Jupiter is a gas giant and the biggest planet</a:t>
            </a:r>
            <a:endParaRPr dirty="0">
              <a:solidFill>
                <a:schemeClr val="dk1"/>
              </a:solidFill>
              <a:latin typeface="Cambay"/>
              <a:ea typeface="Cambay"/>
              <a:cs typeface="Cambay"/>
              <a:sym typeface="Cambay"/>
            </a:endParaRPr>
          </a:p>
        </p:txBody>
      </p:sp>
      <p:sp>
        <p:nvSpPr>
          <p:cNvPr id="5539" name="Google Shape;5539;p41"/>
          <p:cNvSpPr txBox="1"/>
          <p:nvPr/>
        </p:nvSpPr>
        <p:spPr>
          <a:xfrm>
            <a:off x="2136500" y="2785528"/>
            <a:ext cx="2045400" cy="48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Relevant theories</a:t>
            </a:r>
            <a:endParaRPr sz="2000" b="1" dirty="0">
              <a:solidFill>
                <a:schemeClr val="lt2"/>
              </a:solidFill>
              <a:latin typeface="Big Shoulders Text"/>
              <a:ea typeface="Big Shoulders Text"/>
              <a:cs typeface="Big Shoulders Text"/>
              <a:sym typeface="Big Shoulders Text"/>
            </a:endParaRPr>
          </a:p>
        </p:txBody>
      </p:sp>
      <p:sp>
        <p:nvSpPr>
          <p:cNvPr id="5540" name="Google Shape;5540;p41"/>
          <p:cNvSpPr txBox="1"/>
          <p:nvPr/>
        </p:nvSpPr>
        <p:spPr>
          <a:xfrm>
            <a:off x="851322" y="3363425"/>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Theory 1</a:t>
            </a:r>
            <a:endParaRPr sz="2000" b="1" dirty="0">
              <a:solidFill>
                <a:schemeClr val="lt2"/>
              </a:solidFill>
              <a:latin typeface="Big Shoulders Text"/>
              <a:ea typeface="Big Shoulders Text"/>
              <a:cs typeface="Big Shoulders Text"/>
              <a:sym typeface="Big Shoulders Text"/>
            </a:endParaRPr>
          </a:p>
        </p:txBody>
      </p:sp>
      <p:sp>
        <p:nvSpPr>
          <p:cNvPr id="5541" name="Google Shape;5541;p41"/>
          <p:cNvSpPr txBox="1"/>
          <p:nvPr/>
        </p:nvSpPr>
        <p:spPr>
          <a:xfrm>
            <a:off x="851288" y="3695200"/>
            <a:ext cx="1931100" cy="6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Venus is the second planet from the Sun</a:t>
            </a:r>
            <a:endParaRPr dirty="0">
              <a:solidFill>
                <a:schemeClr val="dk1"/>
              </a:solidFill>
              <a:latin typeface="Cambay"/>
              <a:ea typeface="Cambay"/>
              <a:cs typeface="Cambay"/>
              <a:sym typeface="Cambay"/>
            </a:endParaRPr>
          </a:p>
        </p:txBody>
      </p:sp>
      <p:sp>
        <p:nvSpPr>
          <p:cNvPr id="5542" name="Google Shape;5542;p41"/>
          <p:cNvSpPr txBox="1"/>
          <p:nvPr/>
        </p:nvSpPr>
        <p:spPr>
          <a:xfrm>
            <a:off x="3536018" y="3363425"/>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2"/>
                </a:solidFill>
                <a:latin typeface="Big Shoulders Text"/>
                <a:ea typeface="Big Shoulders Text"/>
                <a:cs typeface="Big Shoulders Text"/>
                <a:sym typeface="Big Shoulders Text"/>
              </a:rPr>
              <a:t>Theory 2</a:t>
            </a:r>
            <a:endParaRPr sz="2000" b="1" dirty="0">
              <a:solidFill>
                <a:schemeClr val="lt2"/>
              </a:solidFill>
              <a:latin typeface="Big Shoulders Text"/>
              <a:ea typeface="Big Shoulders Text"/>
              <a:cs typeface="Big Shoulders Text"/>
              <a:sym typeface="Big Shoulders Text"/>
            </a:endParaRPr>
          </a:p>
        </p:txBody>
      </p:sp>
      <p:sp>
        <p:nvSpPr>
          <p:cNvPr id="5543" name="Google Shape;5543;p41"/>
          <p:cNvSpPr txBox="1"/>
          <p:nvPr/>
        </p:nvSpPr>
        <p:spPr>
          <a:xfrm>
            <a:off x="3535982" y="3695200"/>
            <a:ext cx="1931100" cy="6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Mars is actually a cold place, not hot</a:t>
            </a:r>
            <a:endParaRPr dirty="0">
              <a:solidFill>
                <a:schemeClr val="dk1"/>
              </a:solidFill>
              <a:latin typeface="Cambay"/>
              <a:ea typeface="Cambay"/>
              <a:cs typeface="Cambay"/>
              <a:sym typeface="Cambay"/>
            </a:endParaRPr>
          </a:p>
        </p:txBody>
      </p:sp>
      <p:sp>
        <p:nvSpPr>
          <p:cNvPr id="5544" name="Google Shape;5544;p41"/>
          <p:cNvSpPr txBox="1"/>
          <p:nvPr/>
        </p:nvSpPr>
        <p:spPr>
          <a:xfrm>
            <a:off x="851325" y="1925688"/>
            <a:ext cx="1931100" cy="55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Mercury is the closest planet to the Sun</a:t>
            </a:r>
            <a:endParaRPr dirty="0">
              <a:solidFill>
                <a:schemeClr val="dk1"/>
              </a:solidFill>
              <a:latin typeface="Cambay"/>
              <a:ea typeface="Cambay"/>
              <a:cs typeface="Cambay"/>
              <a:sym typeface="Cambay"/>
            </a:endParaRPr>
          </a:p>
        </p:txBody>
      </p:sp>
      <p:sp>
        <p:nvSpPr>
          <p:cNvPr id="5545" name="Google Shape;5545;p41"/>
          <p:cNvSpPr txBox="1"/>
          <p:nvPr/>
        </p:nvSpPr>
        <p:spPr>
          <a:xfrm>
            <a:off x="5961400" y="2020500"/>
            <a:ext cx="21294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00E0FF"/>
                </a:solidFill>
                <a:latin typeface="Big Shoulders Text ExtraBold"/>
                <a:ea typeface="Big Shoulders Text ExtraBold"/>
                <a:cs typeface="Big Shoulders Text ExtraBold"/>
                <a:sym typeface="Big Shoulders Text ExtraBold"/>
              </a:rPr>
              <a:t>Hypothesis 1</a:t>
            </a:r>
            <a:endParaRPr sz="2000" dirty="0">
              <a:solidFill>
                <a:srgbClr val="00E0FF"/>
              </a:solidFill>
              <a:latin typeface="Big Shoulders Text ExtraBold"/>
              <a:ea typeface="Big Shoulders Text ExtraBold"/>
              <a:cs typeface="Big Shoulders Text ExtraBold"/>
              <a:sym typeface="Big Shoulders Text ExtraBold"/>
            </a:endParaRPr>
          </a:p>
        </p:txBody>
      </p:sp>
      <p:sp>
        <p:nvSpPr>
          <p:cNvPr id="5546" name="Google Shape;5546;p41"/>
          <p:cNvSpPr txBox="1"/>
          <p:nvPr/>
        </p:nvSpPr>
        <p:spPr>
          <a:xfrm>
            <a:off x="5961400" y="2579399"/>
            <a:ext cx="2129400" cy="118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Cambay"/>
                <a:ea typeface="Cambay"/>
                <a:cs typeface="Cambay"/>
                <a:sym typeface="Cambay"/>
              </a:rPr>
              <a:t>Mercury is the closest planet to the Sun and the smallest one in the Solar System—it’s only a bit larger than the Moon</a:t>
            </a:r>
            <a:endParaRPr dirty="0">
              <a:solidFill>
                <a:srgbClr val="FFFFFF"/>
              </a:solidFill>
              <a:latin typeface="Cambay"/>
              <a:ea typeface="Cambay"/>
              <a:cs typeface="Cambay"/>
              <a:sym typeface="Cambay"/>
            </a:endParaRPr>
          </a:p>
        </p:txBody>
      </p:sp>
      <p:cxnSp>
        <p:nvCxnSpPr>
          <p:cNvPr id="5547" name="Google Shape;5547;p41"/>
          <p:cNvCxnSpPr>
            <a:stCxn id="5539" idx="1"/>
          </p:cNvCxnSpPr>
          <p:nvPr/>
        </p:nvCxnSpPr>
        <p:spPr>
          <a:xfrm rot="10800000">
            <a:off x="989600" y="3028378"/>
            <a:ext cx="1146900" cy="1200"/>
          </a:xfrm>
          <a:prstGeom prst="straightConnector1">
            <a:avLst/>
          </a:prstGeom>
          <a:noFill/>
          <a:ln w="9525" cap="flat" cmpd="sng">
            <a:solidFill>
              <a:schemeClr val="dk1"/>
            </a:solidFill>
            <a:prstDash val="solid"/>
            <a:round/>
            <a:headEnd type="none" w="med" len="med"/>
            <a:tailEnd type="none" w="med" len="med"/>
          </a:ln>
        </p:spPr>
      </p:cxnSp>
      <p:cxnSp>
        <p:nvCxnSpPr>
          <p:cNvPr id="5548" name="Google Shape;5548;p41"/>
          <p:cNvCxnSpPr>
            <a:endCxn id="5539" idx="3"/>
          </p:cNvCxnSpPr>
          <p:nvPr/>
        </p:nvCxnSpPr>
        <p:spPr>
          <a:xfrm flipH="1">
            <a:off x="4181900" y="3028378"/>
            <a:ext cx="1146900" cy="12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632"/>
        <p:cNvGrpSpPr/>
        <p:nvPr/>
      </p:nvGrpSpPr>
      <p:grpSpPr>
        <a:xfrm>
          <a:off x="0" y="0"/>
          <a:ext cx="0" cy="0"/>
          <a:chOff x="0" y="0"/>
          <a:chExt cx="0" cy="0"/>
        </a:xfrm>
      </p:grpSpPr>
      <p:pic>
        <p:nvPicPr>
          <p:cNvPr id="5633" name="Google Shape;5633;p45" title="Chart">
            <a:hlinkClick r:id="rId3"/>
          </p:cNvPr>
          <p:cNvPicPr preferRelativeResize="0"/>
          <p:nvPr/>
        </p:nvPicPr>
        <p:blipFill>
          <a:blip r:embed="rId4">
            <a:alphaModFix/>
          </a:blip>
          <a:stretch>
            <a:fillRect/>
          </a:stretch>
        </p:blipFill>
        <p:spPr>
          <a:xfrm>
            <a:off x="856531" y="1506355"/>
            <a:ext cx="3734475" cy="2309145"/>
          </a:xfrm>
          <a:prstGeom prst="rect">
            <a:avLst/>
          </a:prstGeom>
          <a:noFill/>
          <a:ln>
            <a:noFill/>
          </a:ln>
        </p:spPr>
      </p:pic>
      <p:sp>
        <p:nvSpPr>
          <p:cNvPr id="5634" name="Google Shape;5634;p45"/>
          <p:cNvSpPr/>
          <p:nvPr/>
        </p:nvSpPr>
        <p:spPr>
          <a:xfrm>
            <a:off x="5228525" y="1638025"/>
            <a:ext cx="2857500" cy="1115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5" name="Google Shape;5635;p4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 &amp; development</a:t>
            </a:r>
            <a:endParaRPr dirty="0">
              <a:solidFill>
                <a:srgbClr val="D9D9D9"/>
              </a:solidFill>
            </a:endParaRPr>
          </a:p>
        </p:txBody>
      </p:sp>
      <p:sp>
        <p:nvSpPr>
          <p:cNvPr id="5636" name="Google Shape;5636;p45"/>
          <p:cNvSpPr txBox="1">
            <a:spLocks noGrp="1"/>
          </p:cNvSpPr>
          <p:nvPr>
            <p:ph type="subTitle" idx="4294967295"/>
          </p:nvPr>
        </p:nvSpPr>
        <p:spPr>
          <a:xfrm>
            <a:off x="714225" y="4242000"/>
            <a:ext cx="7715400" cy="362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t>Follow the link in the graph to modify its data and then paste the new one here. </a:t>
            </a:r>
            <a:r>
              <a:rPr lang="en" sz="1200" b="1">
                <a:uFill>
                  <a:noFill/>
                </a:uFill>
                <a:hlinkClick r:id="rId5"/>
              </a:rPr>
              <a:t>For more info, click here</a:t>
            </a:r>
            <a:endParaRPr sz="1200" b="1" dirty="0"/>
          </a:p>
        </p:txBody>
      </p:sp>
      <p:sp>
        <p:nvSpPr>
          <p:cNvPr id="5637" name="Google Shape;5637;p45"/>
          <p:cNvSpPr txBox="1"/>
          <p:nvPr/>
        </p:nvSpPr>
        <p:spPr>
          <a:xfrm>
            <a:off x="5006124" y="2816000"/>
            <a:ext cx="14979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accent1"/>
                </a:solidFill>
                <a:latin typeface="Big Shoulders Text"/>
                <a:ea typeface="Big Shoulders Text"/>
                <a:cs typeface="Big Shoulders Text"/>
                <a:sym typeface="Big Shoulders Text"/>
              </a:rPr>
              <a:t>Venus</a:t>
            </a:r>
            <a:endParaRPr sz="2000" b="1" dirty="0">
              <a:solidFill>
                <a:schemeClr val="accent1"/>
              </a:solidFill>
              <a:latin typeface="Big Shoulders Text"/>
              <a:ea typeface="Big Shoulders Text"/>
              <a:cs typeface="Big Shoulders Text"/>
              <a:sym typeface="Big Shoulders Text"/>
            </a:endParaRPr>
          </a:p>
        </p:txBody>
      </p:sp>
      <p:sp>
        <p:nvSpPr>
          <p:cNvPr id="5638" name="Google Shape;5638;p45"/>
          <p:cNvSpPr txBox="1"/>
          <p:nvPr/>
        </p:nvSpPr>
        <p:spPr>
          <a:xfrm>
            <a:off x="5006097" y="3147775"/>
            <a:ext cx="1497900" cy="6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Venus is the second planet</a:t>
            </a:r>
            <a:endParaRPr dirty="0">
              <a:solidFill>
                <a:schemeClr val="dk1"/>
              </a:solidFill>
              <a:latin typeface="Cambay"/>
              <a:ea typeface="Cambay"/>
              <a:cs typeface="Cambay"/>
              <a:sym typeface="Cambay"/>
            </a:endParaRPr>
          </a:p>
        </p:txBody>
      </p:sp>
      <p:sp>
        <p:nvSpPr>
          <p:cNvPr id="5639" name="Google Shape;5639;p45"/>
          <p:cNvSpPr txBox="1"/>
          <p:nvPr/>
        </p:nvSpPr>
        <p:spPr>
          <a:xfrm>
            <a:off x="6789424" y="2816000"/>
            <a:ext cx="14979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Mercury</a:t>
            </a:r>
            <a:endParaRPr sz="2000" b="1" dirty="0">
              <a:solidFill>
                <a:schemeClr val="lt2"/>
              </a:solidFill>
              <a:latin typeface="Big Shoulders Text"/>
              <a:ea typeface="Big Shoulders Text"/>
              <a:cs typeface="Big Shoulders Text"/>
              <a:sym typeface="Big Shoulders Text"/>
            </a:endParaRPr>
          </a:p>
        </p:txBody>
      </p:sp>
      <p:sp>
        <p:nvSpPr>
          <p:cNvPr id="5640" name="Google Shape;5640;p45"/>
          <p:cNvSpPr txBox="1"/>
          <p:nvPr/>
        </p:nvSpPr>
        <p:spPr>
          <a:xfrm>
            <a:off x="6789397" y="3147775"/>
            <a:ext cx="1497900" cy="6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ambay"/>
                <a:ea typeface="Cambay"/>
                <a:cs typeface="Cambay"/>
                <a:sym typeface="Cambay"/>
              </a:rPr>
              <a:t>Mercury is the closest planet</a:t>
            </a:r>
            <a:endParaRPr dirty="0">
              <a:solidFill>
                <a:schemeClr val="dk1"/>
              </a:solidFill>
              <a:latin typeface="Cambay"/>
              <a:ea typeface="Cambay"/>
              <a:cs typeface="Cambay"/>
              <a:sym typeface="Cambay"/>
            </a:endParaRPr>
          </a:p>
        </p:txBody>
      </p:sp>
      <p:sp>
        <p:nvSpPr>
          <p:cNvPr id="5641" name="Google Shape;5641;p45"/>
          <p:cNvSpPr txBox="1"/>
          <p:nvPr/>
        </p:nvSpPr>
        <p:spPr>
          <a:xfrm>
            <a:off x="5368773" y="1721763"/>
            <a:ext cx="12756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Mars</a:t>
            </a:r>
            <a:endParaRPr sz="2000" b="1" dirty="0">
              <a:solidFill>
                <a:schemeClr val="lt2"/>
              </a:solidFill>
              <a:latin typeface="Big Shoulders Text"/>
              <a:ea typeface="Big Shoulders Text"/>
              <a:cs typeface="Big Shoulders Text"/>
              <a:sym typeface="Big Shoulders Text"/>
            </a:endParaRPr>
          </a:p>
        </p:txBody>
      </p:sp>
      <p:sp>
        <p:nvSpPr>
          <p:cNvPr id="5642" name="Google Shape;5642;p45"/>
          <p:cNvSpPr txBox="1"/>
          <p:nvPr/>
        </p:nvSpPr>
        <p:spPr>
          <a:xfrm>
            <a:off x="5368750" y="2053538"/>
            <a:ext cx="1275600" cy="69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Mars is a cold place, not hot</a:t>
            </a:r>
            <a:endParaRPr dirty="0">
              <a:solidFill>
                <a:schemeClr val="dk1"/>
              </a:solidFill>
              <a:latin typeface="Cambay"/>
              <a:ea typeface="Cambay"/>
              <a:cs typeface="Cambay"/>
              <a:sym typeface="Cambay"/>
            </a:endParaRPr>
          </a:p>
        </p:txBody>
      </p:sp>
      <p:sp>
        <p:nvSpPr>
          <p:cNvPr id="5643" name="Google Shape;5643;p45"/>
          <p:cNvSpPr/>
          <p:nvPr/>
        </p:nvSpPr>
        <p:spPr>
          <a:xfrm>
            <a:off x="6933050" y="1775875"/>
            <a:ext cx="839400" cy="8394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4" name="Google Shape;5644;p45"/>
          <p:cNvSpPr/>
          <p:nvPr/>
        </p:nvSpPr>
        <p:spPr>
          <a:xfrm>
            <a:off x="6933050" y="1775875"/>
            <a:ext cx="839400" cy="839400"/>
          </a:xfrm>
          <a:prstGeom prst="arc">
            <a:avLst>
              <a:gd name="adj1" fmla="val 16200000"/>
              <a:gd name="adj2" fmla="val 0"/>
            </a:avLst>
          </a:prstGeom>
          <a:noFill/>
          <a:ln w="1143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5" name="Google Shape;5645;p45"/>
          <p:cNvSpPr txBox="1"/>
          <p:nvPr/>
        </p:nvSpPr>
        <p:spPr>
          <a:xfrm>
            <a:off x="6933049" y="2032675"/>
            <a:ext cx="8394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000" b="1">
                <a:solidFill>
                  <a:schemeClr val="dk1"/>
                </a:solidFill>
                <a:latin typeface="Big Shoulders Text"/>
                <a:ea typeface="Big Shoulders Text"/>
                <a:cs typeface="Big Shoulders Text"/>
                <a:sym typeface="Big Shoulders Text"/>
              </a:rPr>
              <a:t>25%</a:t>
            </a:r>
            <a:endParaRPr sz="3000" b="1" dirty="0">
              <a:solidFill>
                <a:schemeClr val="dk1"/>
              </a:solidFill>
              <a:latin typeface="Big Shoulders Text"/>
              <a:ea typeface="Big Shoulders Text"/>
              <a:cs typeface="Big Shoulders Text"/>
              <a:sym typeface="Big Shoulders Tex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649"/>
        <p:cNvGrpSpPr/>
        <p:nvPr/>
      </p:nvGrpSpPr>
      <p:grpSpPr>
        <a:xfrm>
          <a:off x="0" y="0"/>
          <a:ext cx="0" cy="0"/>
          <a:chOff x="0" y="0"/>
          <a:chExt cx="0" cy="0"/>
        </a:xfrm>
      </p:grpSpPr>
      <p:sp>
        <p:nvSpPr>
          <p:cNvPr id="5650" name="Google Shape;5650;p46"/>
          <p:cNvSpPr txBox="1">
            <a:spLocks noGrp="1"/>
          </p:cNvSpPr>
          <p:nvPr>
            <p:ph type="title"/>
          </p:nvPr>
        </p:nvSpPr>
        <p:spPr>
          <a:xfrm>
            <a:off x="2057700" y="1307100"/>
            <a:ext cx="50286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lt2"/>
                </a:solidFill>
                <a:latin typeface="Big Shoulders Text"/>
                <a:ea typeface="Big Shoulders Text"/>
                <a:cs typeface="Big Shoulders Text"/>
                <a:sym typeface="Big Shoulders Text"/>
              </a:rPr>
              <a:t>words</a:t>
            </a:r>
            <a:endParaRPr dirty="0">
              <a:solidFill>
                <a:schemeClr val="lt2"/>
              </a:solidFill>
              <a:latin typeface="Big Shoulders Text"/>
              <a:ea typeface="Big Shoulders Text"/>
              <a:cs typeface="Big Shoulders Text"/>
              <a:sym typeface="Big Shoulders Tex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654"/>
        <p:cNvGrpSpPr/>
        <p:nvPr/>
      </p:nvGrpSpPr>
      <p:grpSpPr>
        <a:xfrm>
          <a:off x="0" y="0"/>
          <a:ext cx="0" cy="0"/>
          <a:chOff x="0" y="0"/>
          <a:chExt cx="0" cy="0"/>
        </a:xfrm>
      </p:grpSpPr>
      <p:pic>
        <p:nvPicPr>
          <p:cNvPr id="5655" name="Google Shape;5655;p47" title="Chart">
            <a:hlinkClick r:id="rId3"/>
          </p:cNvPr>
          <p:cNvPicPr preferRelativeResize="0"/>
          <p:nvPr/>
        </p:nvPicPr>
        <p:blipFill>
          <a:blip r:embed="rId4">
            <a:alphaModFix/>
          </a:blip>
          <a:stretch>
            <a:fillRect/>
          </a:stretch>
        </p:blipFill>
        <p:spPr>
          <a:xfrm>
            <a:off x="1335481" y="1542445"/>
            <a:ext cx="3789600" cy="2343230"/>
          </a:xfrm>
          <a:prstGeom prst="rect">
            <a:avLst/>
          </a:prstGeom>
          <a:noFill/>
          <a:ln>
            <a:noFill/>
          </a:ln>
        </p:spPr>
      </p:pic>
      <p:sp>
        <p:nvSpPr>
          <p:cNvPr id="5656" name="Google Shape;5656;p4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 of the results</a:t>
            </a:r>
            <a:endParaRPr dirty="0">
              <a:solidFill>
                <a:srgbClr val="D9D9D9"/>
              </a:solidFill>
            </a:endParaRPr>
          </a:p>
        </p:txBody>
      </p:sp>
      <p:sp>
        <p:nvSpPr>
          <p:cNvPr id="5657" name="Google Shape;5657;p47"/>
          <p:cNvSpPr txBox="1">
            <a:spLocks noGrp="1"/>
          </p:cNvSpPr>
          <p:nvPr>
            <p:ph type="subTitle" idx="4294967295"/>
          </p:nvPr>
        </p:nvSpPr>
        <p:spPr>
          <a:xfrm>
            <a:off x="714225" y="4242000"/>
            <a:ext cx="7715400" cy="362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t>Follow the link in the graph to modify its data and then paste the new one here. </a:t>
            </a:r>
            <a:r>
              <a:rPr lang="en" sz="1200" b="1">
                <a:uFill>
                  <a:noFill/>
                </a:uFill>
                <a:hlinkClick r:id="rId5"/>
              </a:rPr>
              <a:t>For more info, click here</a:t>
            </a:r>
            <a:endParaRPr sz="1200" b="1" dirty="0"/>
          </a:p>
        </p:txBody>
      </p:sp>
      <p:sp>
        <p:nvSpPr>
          <p:cNvPr id="5658" name="Google Shape;5658;p47"/>
          <p:cNvSpPr txBox="1"/>
          <p:nvPr/>
        </p:nvSpPr>
        <p:spPr>
          <a:xfrm>
            <a:off x="6310462" y="1558725"/>
            <a:ext cx="1497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Venus</a:t>
            </a:r>
            <a:endParaRPr sz="2000" b="1" dirty="0">
              <a:solidFill>
                <a:schemeClr val="lt2"/>
              </a:solidFill>
              <a:latin typeface="Big Shoulders Text"/>
              <a:ea typeface="Big Shoulders Text"/>
              <a:cs typeface="Big Shoulders Text"/>
              <a:sym typeface="Big Shoulders Text"/>
            </a:endParaRPr>
          </a:p>
        </p:txBody>
      </p:sp>
      <p:sp>
        <p:nvSpPr>
          <p:cNvPr id="5659" name="Google Shape;5659;p47"/>
          <p:cNvSpPr txBox="1"/>
          <p:nvPr/>
        </p:nvSpPr>
        <p:spPr>
          <a:xfrm>
            <a:off x="6310435" y="1890500"/>
            <a:ext cx="1497900" cy="69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Venus is the second planet</a:t>
            </a:r>
            <a:endParaRPr dirty="0">
              <a:solidFill>
                <a:schemeClr val="dk1"/>
              </a:solidFill>
              <a:latin typeface="Cambay"/>
              <a:ea typeface="Cambay"/>
              <a:cs typeface="Cambay"/>
              <a:sym typeface="Cambay"/>
            </a:endParaRPr>
          </a:p>
        </p:txBody>
      </p:sp>
      <p:sp>
        <p:nvSpPr>
          <p:cNvPr id="5660" name="Google Shape;5660;p47"/>
          <p:cNvSpPr txBox="1"/>
          <p:nvPr/>
        </p:nvSpPr>
        <p:spPr>
          <a:xfrm>
            <a:off x="6310449" y="2905250"/>
            <a:ext cx="1497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accent1"/>
                </a:solidFill>
                <a:latin typeface="Big Shoulders Text"/>
                <a:ea typeface="Big Shoulders Text"/>
                <a:cs typeface="Big Shoulders Text"/>
                <a:sym typeface="Big Shoulders Text"/>
              </a:rPr>
              <a:t>Mercury</a:t>
            </a:r>
            <a:endParaRPr sz="2000" b="1" dirty="0">
              <a:solidFill>
                <a:schemeClr val="accent1"/>
              </a:solidFill>
              <a:latin typeface="Big Shoulders Text"/>
              <a:ea typeface="Big Shoulders Text"/>
              <a:cs typeface="Big Shoulders Text"/>
              <a:sym typeface="Big Shoulders Text"/>
            </a:endParaRPr>
          </a:p>
        </p:txBody>
      </p:sp>
      <p:sp>
        <p:nvSpPr>
          <p:cNvPr id="5661" name="Google Shape;5661;p47"/>
          <p:cNvSpPr txBox="1"/>
          <p:nvPr/>
        </p:nvSpPr>
        <p:spPr>
          <a:xfrm>
            <a:off x="6310422" y="3237025"/>
            <a:ext cx="1497900" cy="69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Mercury is the closest planet</a:t>
            </a:r>
            <a:endParaRPr dirty="0">
              <a:solidFill>
                <a:schemeClr val="dk1"/>
              </a:solidFill>
              <a:latin typeface="Cambay"/>
              <a:ea typeface="Cambay"/>
              <a:cs typeface="Cambay"/>
              <a:sym typeface="Camba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65"/>
        <p:cNvGrpSpPr/>
        <p:nvPr/>
      </p:nvGrpSpPr>
      <p:grpSpPr>
        <a:xfrm>
          <a:off x="0" y="0"/>
          <a:ext cx="0" cy="0"/>
          <a:chOff x="0" y="0"/>
          <a:chExt cx="0" cy="0"/>
        </a:xfrm>
      </p:grpSpPr>
      <p:sp>
        <p:nvSpPr>
          <p:cNvPr id="5666" name="Google Shape;5666;p4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Discussion</a:t>
            </a:r>
            <a:endParaRPr dirty="0"/>
          </a:p>
        </p:txBody>
      </p:sp>
      <p:sp>
        <p:nvSpPr>
          <p:cNvPr id="5667" name="Google Shape;5667;p48"/>
          <p:cNvSpPr txBox="1"/>
          <p:nvPr/>
        </p:nvSpPr>
        <p:spPr>
          <a:xfrm>
            <a:off x="720000" y="1722125"/>
            <a:ext cx="4144500" cy="26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Despite being red, Mars is actually a cold place. It's full of iron oxide dust, which gives the planet its reddish cast. Earth is the third planet from the Sun and the only one that harbors life in the Solar System. This is where we all live on:</a:t>
            </a:r>
            <a:endParaRPr dirty="0">
              <a:solidFill>
                <a:schemeClr val="dk1"/>
              </a:solidFill>
              <a:latin typeface="Cambay"/>
              <a:ea typeface="Cambay"/>
              <a:cs typeface="Cambay"/>
              <a:sym typeface="Cambay"/>
            </a:endParaRPr>
          </a:p>
          <a:p>
            <a:pPr marL="0" lvl="0" indent="0" algn="l" rtl="0">
              <a:spcBef>
                <a:spcPts val="0"/>
              </a:spcBef>
              <a:spcAft>
                <a:spcPts val="0"/>
              </a:spcAft>
              <a:buNone/>
            </a:pPr>
            <a:endParaRPr dirty="0">
              <a:solidFill>
                <a:schemeClr val="dk1"/>
              </a:solidFill>
              <a:latin typeface="Cambay"/>
              <a:ea typeface="Cambay"/>
              <a:cs typeface="Cambay"/>
              <a:sym typeface="Cambay"/>
            </a:endParaRPr>
          </a:p>
          <a:p>
            <a:pPr marL="457200" lvl="0" indent="-317500" algn="l" rtl="0">
              <a:spcBef>
                <a:spcPts val="0"/>
              </a:spcBef>
              <a:spcAft>
                <a:spcPts val="0"/>
              </a:spcAft>
              <a:buClr>
                <a:schemeClr val="lt2"/>
              </a:buClr>
              <a:buSzPts val="1400"/>
              <a:buFont typeface="Cambay"/>
              <a:buChar char="●"/>
            </a:pPr>
            <a:r>
              <a:rPr lang="en">
                <a:solidFill>
                  <a:schemeClr val="dk1"/>
                </a:solidFill>
                <a:latin typeface="Cambay"/>
                <a:ea typeface="Cambay"/>
                <a:cs typeface="Cambay"/>
                <a:sym typeface="Cambay"/>
              </a:rPr>
              <a:t>Ceres is located in the main asteroid belt</a:t>
            </a:r>
            <a:endParaRPr dirty="0">
              <a:solidFill>
                <a:schemeClr val="dk1"/>
              </a:solidFill>
              <a:latin typeface="Cambay"/>
              <a:ea typeface="Cambay"/>
              <a:cs typeface="Cambay"/>
              <a:sym typeface="Cambay"/>
            </a:endParaRPr>
          </a:p>
          <a:p>
            <a:pPr marL="457200" lvl="0" indent="-317500" algn="l" rtl="0">
              <a:spcBef>
                <a:spcPts val="500"/>
              </a:spcBef>
              <a:spcAft>
                <a:spcPts val="0"/>
              </a:spcAft>
              <a:buClr>
                <a:schemeClr val="lt2"/>
              </a:buClr>
              <a:buSzPts val="1400"/>
              <a:buFont typeface="Cambay"/>
              <a:buChar char="●"/>
            </a:pPr>
            <a:r>
              <a:rPr lang="en">
                <a:solidFill>
                  <a:schemeClr val="dk1"/>
                </a:solidFill>
                <a:latin typeface="Cambay"/>
                <a:ea typeface="Cambay"/>
                <a:cs typeface="Cambay"/>
                <a:sym typeface="Cambay"/>
              </a:rPr>
              <a:t>The Moon is Earth’s natural satellite</a:t>
            </a:r>
            <a:endParaRPr dirty="0">
              <a:solidFill>
                <a:schemeClr val="dk1"/>
              </a:solidFill>
              <a:latin typeface="Cambay"/>
              <a:ea typeface="Cambay"/>
              <a:cs typeface="Cambay"/>
              <a:sym typeface="Cambay"/>
            </a:endParaRPr>
          </a:p>
          <a:p>
            <a:pPr marL="457200" lvl="0" indent="-317500" algn="l" rtl="0">
              <a:spcBef>
                <a:spcPts val="500"/>
              </a:spcBef>
              <a:spcAft>
                <a:spcPts val="0"/>
              </a:spcAft>
              <a:buClr>
                <a:schemeClr val="lt2"/>
              </a:buClr>
              <a:buSzPts val="1400"/>
              <a:buFont typeface="Cambay"/>
              <a:buChar char="●"/>
            </a:pPr>
            <a:r>
              <a:rPr lang="en">
                <a:solidFill>
                  <a:schemeClr val="dk1"/>
                </a:solidFill>
                <a:latin typeface="Cambay"/>
                <a:ea typeface="Cambay"/>
                <a:cs typeface="Cambay"/>
                <a:sym typeface="Cambay"/>
              </a:rPr>
              <a:t>Neptune is very far away from us</a:t>
            </a:r>
            <a:endParaRPr dirty="0">
              <a:solidFill>
                <a:schemeClr val="dk1"/>
              </a:solidFill>
              <a:latin typeface="Cambay"/>
              <a:ea typeface="Cambay"/>
              <a:cs typeface="Cambay"/>
              <a:sym typeface="Cambay"/>
            </a:endParaRPr>
          </a:p>
          <a:p>
            <a:pPr marL="457200" lvl="0" indent="-317500" algn="l" rtl="0">
              <a:spcBef>
                <a:spcPts val="500"/>
              </a:spcBef>
              <a:spcAft>
                <a:spcPts val="500"/>
              </a:spcAft>
              <a:buClr>
                <a:schemeClr val="lt2"/>
              </a:buClr>
              <a:buSzPts val="1400"/>
              <a:buFont typeface="Cambay"/>
              <a:buChar char="●"/>
            </a:pPr>
            <a:r>
              <a:rPr lang="en">
                <a:solidFill>
                  <a:schemeClr val="dk1"/>
                </a:solidFill>
                <a:latin typeface="Cambay"/>
                <a:ea typeface="Cambay"/>
                <a:cs typeface="Cambay"/>
                <a:sym typeface="Cambay"/>
              </a:rPr>
              <a:t>Pluto now considered a dwarf planet</a:t>
            </a:r>
            <a:endParaRPr dirty="0">
              <a:solidFill>
                <a:schemeClr val="dk1"/>
              </a:solidFill>
              <a:latin typeface="Cambay"/>
              <a:ea typeface="Cambay"/>
              <a:cs typeface="Cambay"/>
              <a:sym typeface="Cambay"/>
            </a:endParaRPr>
          </a:p>
        </p:txBody>
      </p:sp>
      <p:sp>
        <p:nvSpPr>
          <p:cNvPr id="5668" name="Google Shape;5668;p48"/>
          <p:cNvSpPr txBox="1"/>
          <p:nvPr/>
        </p:nvSpPr>
        <p:spPr>
          <a:xfrm>
            <a:off x="720000" y="1373525"/>
            <a:ext cx="41445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Mars</a:t>
            </a:r>
            <a:endParaRPr sz="2000" b="1" dirty="0">
              <a:solidFill>
                <a:schemeClr val="lt2"/>
              </a:solidFill>
              <a:latin typeface="Big Shoulders Text"/>
              <a:ea typeface="Big Shoulders Text"/>
              <a:cs typeface="Big Shoulders Text"/>
              <a:sym typeface="Big Shoulders Text"/>
            </a:endParaRPr>
          </a:p>
        </p:txBody>
      </p:sp>
      <p:sp>
        <p:nvSpPr>
          <p:cNvPr id="5669" name="Google Shape;5669;p48"/>
          <p:cNvSpPr txBox="1"/>
          <p:nvPr/>
        </p:nvSpPr>
        <p:spPr>
          <a:xfrm>
            <a:off x="5772175" y="1373525"/>
            <a:ext cx="26586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Discussion 1</a:t>
            </a:r>
            <a:endParaRPr sz="2000" b="1" dirty="0">
              <a:solidFill>
                <a:schemeClr val="lt2"/>
              </a:solidFill>
              <a:latin typeface="Big Shoulders Text"/>
              <a:ea typeface="Big Shoulders Text"/>
              <a:cs typeface="Big Shoulders Text"/>
              <a:sym typeface="Big Shoulders Text"/>
            </a:endParaRPr>
          </a:p>
        </p:txBody>
      </p:sp>
      <p:sp>
        <p:nvSpPr>
          <p:cNvPr id="5670" name="Google Shape;5670;p48"/>
          <p:cNvSpPr txBox="1"/>
          <p:nvPr/>
        </p:nvSpPr>
        <p:spPr>
          <a:xfrm>
            <a:off x="5772175" y="1722125"/>
            <a:ext cx="2658600" cy="111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Mercury is the closest planet to the Sun and the smallest one in the Solar System—it’s only a bit larger than the Moon</a:t>
            </a:r>
            <a:endParaRPr dirty="0">
              <a:solidFill>
                <a:schemeClr val="dk1"/>
              </a:solidFill>
              <a:latin typeface="Cambay"/>
              <a:ea typeface="Cambay"/>
              <a:cs typeface="Cambay"/>
              <a:sym typeface="Cambay"/>
            </a:endParaRPr>
          </a:p>
        </p:txBody>
      </p:sp>
      <p:sp>
        <p:nvSpPr>
          <p:cNvPr id="5671" name="Google Shape;5671;p48"/>
          <p:cNvSpPr txBox="1"/>
          <p:nvPr/>
        </p:nvSpPr>
        <p:spPr>
          <a:xfrm>
            <a:off x="5772175" y="2832426"/>
            <a:ext cx="26586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lt2"/>
                </a:solidFill>
                <a:latin typeface="Big Shoulders Text"/>
                <a:ea typeface="Big Shoulders Text"/>
                <a:cs typeface="Big Shoulders Text"/>
                <a:sym typeface="Big Shoulders Text"/>
              </a:rPr>
              <a:t>Discussion 2</a:t>
            </a:r>
            <a:endParaRPr sz="2000" b="1" dirty="0">
              <a:solidFill>
                <a:schemeClr val="lt2"/>
              </a:solidFill>
              <a:latin typeface="Big Shoulders Text"/>
              <a:ea typeface="Big Shoulders Text"/>
              <a:cs typeface="Big Shoulders Text"/>
              <a:sym typeface="Big Shoulders Text"/>
            </a:endParaRPr>
          </a:p>
        </p:txBody>
      </p:sp>
      <p:sp>
        <p:nvSpPr>
          <p:cNvPr id="5672" name="Google Shape;5672;p48"/>
          <p:cNvSpPr txBox="1"/>
          <p:nvPr/>
        </p:nvSpPr>
        <p:spPr>
          <a:xfrm>
            <a:off x="5772175" y="3181025"/>
            <a:ext cx="2658600" cy="111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Venus has a beautiful name and is the second planet from the Sun. It’s terribly hot—even hotter than Mercury</a:t>
            </a:r>
            <a:endParaRPr dirty="0">
              <a:solidFill>
                <a:schemeClr val="dk1"/>
              </a:solidFill>
              <a:latin typeface="Cambay"/>
              <a:ea typeface="Cambay"/>
              <a:cs typeface="Cambay"/>
              <a:sym typeface="Camba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39"/>
        <p:cNvGrpSpPr/>
        <p:nvPr/>
      </p:nvGrpSpPr>
      <p:grpSpPr>
        <a:xfrm>
          <a:off x="0" y="0"/>
          <a:ext cx="0" cy="0"/>
          <a:chOff x="0" y="0"/>
          <a:chExt cx="0" cy="0"/>
        </a:xfrm>
      </p:grpSpPr>
      <p:sp>
        <p:nvSpPr>
          <p:cNvPr id="5140" name="Google Shape;5140;p32"/>
          <p:cNvSpPr txBox="1">
            <a:spLocks noGrp="1"/>
          </p:cNvSpPr>
          <p:nvPr>
            <p:ph type="title" idx="18"/>
          </p:nvPr>
        </p:nvSpPr>
        <p:spPr>
          <a:xfrm>
            <a:off x="6233400" y="3532175"/>
            <a:ext cx="2190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Conclusión</a:t>
            </a:r>
            <a:endParaRPr dirty="0"/>
          </a:p>
        </p:txBody>
      </p:sp>
      <p:sp>
        <p:nvSpPr>
          <p:cNvPr id="5141" name="Google Shape;5141;p32"/>
          <p:cNvSpPr txBox="1">
            <a:spLocks noGrp="1"/>
          </p:cNvSpPr>
          <p:nvPr>
            <p:ph type="title"/>
          </p:nvPr>
        </p:nvSpPr>
        <p:spPr>
          <a:xfrm>
            <a:off x="720000" y="1742775"/>
            <a:ext cx="2190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Introduccion</a:t>
            </a:r>
            <a:endParaRPr dirty="0"/>
          </a:p>
        </p:txBody>
      </p:sp>
      <p:sp>
        <p:nvSpPr>
          <p:cNvPr id="5142" name="Google Shape;5142;p32"/>
          <p:cNvSpPr txBox="1">
            <a:spLocks noGrp="1"/>
          </p:cNvSpPr>
          <p:nvPr>
            <p:ph type="title" idx="9"/>
          </p:nvPr>
        </p:nvSpPr>
        <p:spPr>
          <a:xfrm>
            <a:off x="720000" y="3532175"/>
            <a:ext cx="2190600" cy="527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s-AR" dirty="0"/>
              <a:t>Justificación Técnica-Económica</a:t>
            </a:r>
          </a:p>
        </p:txBody>
      </p:sp>
      <p:sp>
        <p:nvSpPr>
          <p:cNvPr id="5143" name="Google Shape;5143;p32"/>
          <p:cNvSpPr txBox="1">
            <a:spLocks noGrp="1"/>
          </p:cNvSpPr>
          <p:nvPr>
            <p:ph type="subTitle" idx="14"/>
          </p:nvPr>
        </p:nvSpPr>
        <p:spPr>
          <a:xfrm>
            <a:off x="720000" y="4059900"/>
            <a:ext cx="2190600"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Rentabilidad</a:t>
            </a:r>
            <a:r>
              <a:rPr lang="en" dirty="0"/>
              <a:t> </a:t>
            </a:r>
            <a:r>
              <a:rPr lang="es-AR" dirty="0"/>
              <a:t>técnica</a:t>
            </a:r>
            <a:r>
              <a:rPr lang="en" dirty="0"/>
              <a:t> y </a:t>
            </a:r>
            <a:r>
              <a:rPr lang="es-AR" dirty="0"/>
              <a:t>económica</a:t>
            </a:r>
          </a:p>
        </p:txBody>
      </p:sp>
      <p:sp>
        <p:nvSpPr>
          <p:cNvPr id="5144" name="Google Shape;5144;p32"/>
          <p:cNvSpPr txBox="1">
            <a:spLocks noGrp="1"/>
          </p:cNvSpPr>
          <p:nvPr>
            <p:ph type="title" idx="15"/>
          </p:nvPr>
        </p:nvSpPr>
        <p:spPr>
          <a:xfrm>
            <a:off x="3476700" y="3532175"/>
            <a:ext cx="2190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Presentación de </a:t>
            </a:r>
            <a:r>
              <a:rPr lang="es-AR" dirty="0"/>
              <a:t>Resultados</a:t>
            </a:r>
          </a:p>
        </p:txBody>
      </p:sp>
      <p:sp>
        <p:nvSpPr>
          <p:cNvPr id="5145" name="Google Shape;5145;p32"/>
          <p:cNvSpPr txBox="1">
            <a:spLocks noGrp="1"/>
          </p:cNvSpPr>
          <p:nvPr>
            <p:ph type="subTitle" idx="17"/>
          </p:nvPr>
        </p:nvSpPr>
        <p:spPr>
          <a:xfrm>
            <a:off x="3476700" y="4066825"/>
            <a:ext cx="2190600"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Resultados del proyecto.</a:t>
            </a:r>
          </a:p>
          <a:p>
            <a:pPr marL="0" lvl="0" indent="0" algn="ctr" rtl="0">
              <a:spcBef>
                <a:spcPts val="0"/>
              </a:spcBef>
              <a:spcAft>
                <a:spcPts val="0"/>
              </a:spcAft>
              <a:buNone/>
            </a:pPr>
            <a:r>
              <a:rPr lang="en" dirty="0"/>
              <a:t>Prototipo.</a:t>
            </a:r>
            <a:endParaRPr dirty="0"/>
          </a:p>
        </p:txBody>
      </p:sp>
      <p:sp>
        <p:nvSpPr>
          <p:cNvPr id="5146" name="Google Shape;5146;p32"/>
          <p:cNvSpPr txBox="1">
            <a:spLocks noGrp="1"/>
          </p:cNvSpPr>
          <p:nvPr>
            <p:ph type="title" idx="2"/>
          </p:nvPr>
        </p:nvSpPr>
        <p:spPr>
          <a:xfrm>
            <a:off x="1368300" y="1286900"/>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148" name="Google Shape;5148;p32"/>
          <p:cNvSpPr txBox="1">
            <a:spLocks noGrp="1"/>
          </p:cNvSpPr>
          <p:nvPr>
            <p:ph type="title" idx="3"/>
          </p:nvPr>
        </p:nvSpPr>
        <p:spPr>
          <a:xfrm>
            <a:off x="3476700" y="1742775"/>
            <a:ext cx="2190600" cy="527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s-AR" sz="1800" i="0" dirty="0">
                <a:solidFill>
                  <a:schemeClr val="tx2"/>
                </a:solidFill>
                <a:effectLst/>
                <a:latin typeface="Big Shoulders Text ExtraBold" panose="020B0604020202020204" charset="0"/>
              </a:rPr>
              <a:t>Metodología y procedimientos</a:t>
            </a:r>
            <a:endParaRPr dirty="0">
              <a:solidFill>
                <a:schemeClr val="tx2"/>
              </a:solidFill>
              <a:latin typeface="Big Shoulders Text ExtraBold" panose="020B0604020202020204" charset="0"/>
            </a:endParaRPr>
          </a:p>
        </p:txBody>
      </p:sp>
      <p:sp>
        <p:nvSpPr>
          <p:cNvPr id="5149" name="Google Shape;5149;p32"/>
          <p:cNvSpPr txBox="1">
            <a:spLocks noGrp="1"/>
          </p:cNvSpPr>
          <p:nvPr>
            <p:ph type="subTitle" idx="5"/>
          </p:nvPr>
        </p:nvSpPr>
        <p:spPr>
          <a:xfrm>
            <a:off x="3400039" y="2270475"/>
            <a:ext cx="2267261"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Organizacion del proyecto</a:t>
            </a:r>
            <a:endParaRPr dirty="0"/>
          </a:p>
        </p:txBody>
      </p:sp>
      <p:sp>
        <p:nvSpPr>
          <p:cNvPr id="5150" name="Google Shape;5150;p32"/>
          <p:cNvSpPr txBox="1">
            <a:spLocks noGrp="1"/>
          </p:cNvSpPr>
          <p:nvPr>
            <p:ph type="title" idx="6"/>
          </p:nvPr>
        </p:nvSpPr>
        <p:spPr>
          <a:xfrm>
            <a:off x="6156739" y="1742763"/>
            <a:ext cx="2343922"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Síntesis de literatura consultada</a:t>
            </a:r>
            <a:endParaRPr dirty="0"/>
          </a:p>
        </p:txBody>
      </p:sp>
      <p:sp>
        <p:nvSpPr>
          <p:cNvPr id="5151" name="Google Shape;5151;p32"/>
          <p:cNvSpPr txBox="1">
            <a:spLocks noGrp="1"/>
          </p:cNvSpPr>
          <p:nvPr>
            <p:ph type="title" idx="4"/>
          </p:nvPr>
        </p:nvSpPr>
        <p:spPr>
          <a:xfrm>
            <a:off x="4125000" y="1286900"/>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dirty="0"/>
          </a:p>
        </p:txBody>
      </p:sp>
      <p:sp>
        <p:nvSpPr>
          <p:cNvPr id="5152" name="Google Shape;5152;p32"/>
          <p:cNvSpPr txBox="1">
            <a:spLocks noGrp="1"/>
          </p:cNvSpPr>
          <p:nvPr>
            <p:ph type="title" idx="7"/>
          </p:nvPr>
        </p:nvSpPr>
        <p:spPr>
          <a:xfrm>
            <a:off x="6881700" y="1286900"/>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dirty="0"/>
          </a:p>
        </p:txBody>
      </p:sp>
      <p:sp>
        <p:nvSpPr>
          <p:cNvPr id="5153" name="Google Shape;5153;p32"/>
          <p:cNvSpPr txBox="1">
            <a:spLocks noGrp="1"/>
          </p:cNvSpPr>
          <p:nvPr>
            <p:ph type="subTitle" idx="8"/>
          </p:nvPr>
        </p:nvSpPr>
        <p:spPr>
          <a:xfrm>
            <a:off x="6233400" y="2329438"/>
            <a:ext cx="2190600"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a:t>
            </a:r>
            <a:r>
              <a:rPr lang="es-AR" dirty="0"/>
              <a:t>s</a:t>
            </a:r>
            <a:r>
              <a:rPr lang="en" dirty="0"/>
              <a:t>tado del arte y </a:t>
            </a:r>
            <a:r>
              <a:rPr lang="es-AR" dirty="0"/>
              <a:t>marco</a:t>
            </a:r>
            <a:r>
              <a:rPr lang="en" dirty="0"/>
              <a:t> </a:t>
            </a:r>
            <a:r>
              <a:rPr lang="es-AR" dirty="0"/>
              <a:t>teórico</a:t>
            </a:r>
          </a:p>
        </p:txBody>
      </p:sp>
      <p:sp>
        <p:nvSpPr>
          <p:cNvPr id="5154" name="Google Shape;5154;p32"/>
          <p:cNvSpPr txBox="1">
            <a:spLocks noGrp="1"/>
          </p:cNvSpPr>
          <p:nvPr>
            <p:ph type="title" idx="13"/>
          </p:nvPr>
        </p:nvSpPr>
        <p:spPr>
          <a:xfrm>
            <a:off x="1368300" y="3076525"/>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dirty="0"/>
          </a:p>
        </p:txBody>
      </p:sp>
      <p:sp>
        <p:nvSpPr>
          <p:cNvPr id="5155" name="Google Shape;5155;p32"/>
          <p:cNvSpPr txBox="1">
            <a:spLocks noGrp="1"/>
          </p:cNvSpPr>
          <p:nvPr>
            <p:ph type="title" idx="16"/>
          </p:nvPr>
        </p:nvSpPr>
        <p:spPr>
          <a:xfrm>
            <a:off x="4125000" y="3076525"/>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dirty="0"/>
          </a:p>
        </p:txBody>
      </p:sp>
      <p:sp>
        <p:nvSpPr>
          <p:cNvPr id="5156" name="Google Shape;5156;p32"/>
          <p:cNvSpPr txBox="1">
            <a:spLocks noGrp="1"/>
          </p:cNvSpPr>
          <p:nvPr>
            <p:ph type="title" idx="19"/>
          </p:nvPr>
        </p:nvSpPr>
        <p:spPr>
          <a:xfrm>
            <a:off x="6881700" y="3076525"/>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dirty="0"/>
          </a:p>
        </p:txBody>
      </p:sp>
      <p:sp>
        <p:nvSpPr>
          <p:cNvPr id="5157" name="Google Shape;5157;p32"/>
          <p:cNvSpPr txBox="1">
            <a:spLocks noGrp="1"/>
          </p:cNvSpPr>
          <p:nvPr>
            <p:ph type="subTitle" idx="20"/>
          </p:nvPr>
        </p:nvSpPr>
        <p:spPr>
          <a:xfrm>
            <a:off x="5931551" y="4059875"/>
            <a:ext cx="2569110"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Conclusión</a:t>
            </a:r>
            <a:r>
              <a:rPr lang="en" dirty="0"/>
              <a:t>, </a:t>
            </a:r>
            <a:r>
              <a:rPr lang="es-AR" dirty="0"/>
              <a:t>objetivos</a:t>
            </a:r>
            <a:r>
              <a:rPr lang="en" dirty="0"/>
              <a:t> y </a:t>
            </a:r>
            <a:r>
              <a:rPr lang="es-AR" dirty="0"/>
              <a:t>futuras</a:t>
            </a:r>
            <a:r>
              <a:rPr lang="en" dirty="0"/>
              <a:t> </a:t>
            </a:r>
            <a:r>
              <a:rPr lang="es-AR" dirty="0"/>
              <a:t>líneas</a:t>
            </a:r>
            <a:r>
              <a:rPr lang="en" dirty="0"/>
              <a:t> de </a:t>
            </a:r>
            <a:r>
              <a:rPr lang="es-AR" dirty="0"/>
              <a:t>investigación</a:t>
            </a:r>
          </a:p>
        </p:txBody>
      </p:sp>
      <p:sp>
        <p:nvSpPr>
          <p:cNvPr id="5158" name="Google Shape;5158;p32"/>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solidFill>
                  <a:schemeClr val="tx2"/>
                </a:solidFill>
              </a:rPr>
              <a:t>Tabla de contenidos</a:t>
            </a:r>
          </a:p>
        </p:txBody>
      </p:sp>
      <p:sp>
        <p:nvSpPr>
          <p:cNvPr id="3" name="Subtítulo 2">
            <a:extLst>
              <a:ext uri="{FF2B5EF4-FFF2-40B4-BE49-F238E27FC236}">
                <a16:creationId xmlns:a16="http://schemas.microsoft.com/office/drawing/2014/main" id="{0F5B03C7-C707-6C85-8A48-9154608DD0BA}"/>
              </a:ext>
            </a:extLst>
          </p:cNvPr>
          <p:cNvSpPr>
            <a:spLocks noGrp="1"/>
          </p:cNvSpPr>
          <p:nvPr>
            <p:ph type="subTitle" idx="1"/>
          </p:nvPr>
        </p:nvSpPr>
        <p:spPr>
          <a:xfrm>
            <a:off x="648269" y="2270475"/>
            <a:ext cx="2262331" cy="543600"/>
          </a:xfrm>
        </p:spPr>
        <p:txBody>
          <a:bodyPr/>
          <a:lstStyle/>
          <a:p>
            <a:pPr algn="just"/>
            <a:r>
              <a:rPr lang="es-AR" dirty="0"/>
              <a:t>Explicación del proyecto y contexto del tema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676"/>
        <p:cNvGrpSpPr/>
        <p:nvPr/>
      </p:nvGrpSpPr>
      <p:grpSpPr>
        <a:xfrm>
          <a:off x="0" y="0"/>
          <a:ext cx="0" cy="0"/>
          <a:chOff x="0" y="0"/>
          <a:chExt cx="0" cy="0"/>
        </a:xfrm>
      </p:grpSpPr>
      <p:sp>
        <p:nvSpPr>
          <p:cNvPr id="5677" name="Google Shape;5677;p49"/>
          <p:cNvSpPr txBox="1">
            <a:spLocks noGrp="1"/>
          </p:cNvSpPr>
          <p:nvPr>
            <p:ph type="title"/>
          </p:nvPr>
        </p:nvSpPr>
        <p:spPr>
          <a:xfrm>
            <a:off x="1284000" y="1273050"/>
            <a:ext cx="6576000" cy="210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a:t>
            </a:r>
            <a:r>
              <a:rPr lang="en">
                <a:solidFill>
                  <a:schemeClr val="lt2"/>
                </a:solidFill>
                <a:latin typeface="Big Shoulders Text"/>
                <a:ea typeface="Big Shoulders Text"/>
                <a:cs typeface="Big Shoulders Text"/>
                <a:sym typeface="Big Shoulders Text"/>
              </a:rPr>
              <a:t>000</a:t>
            </a:r>
            <a:endParaRPr dirty="0">
              <a:solidFill>
                <a:schemeClr val="lt2"/>
              </a:solidFill>
              <a:latin typeface="Big Shoulders Text"/>
              <a:ea typeface="Big Shoulders Text"/>
              <a:cs typeface="Big Shoulders Text"/>
              <a:sym typeface="Big Shoulders Text"/>
            </a:endParaRPr>
          </a:p>
        </p:txBody>
      </p:sp>
      <p:sp>
        <p:nvSpPr>
          <p:cNvPr id="5678" name="Google Shape;5678;p49"/>
          <p:cNvSpPr txBox="1">
            <a:spLocks noGrp="1"/>
          </p:cNvSpPr>
          <p:nvPr>
            <p:ph type="subTitle" idx="1"/>
          </p:nvPr>
        </p:nvSpPr>
        <p:spPr>
          <a:xfrm>
            <a:off x="1284000" y="3373350"/>
            <a:ext cx="6576000" cy="49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682"/>
        <p:cNvGrpSpPr/>
        <p:nvPr/>
      </p:nvGrpSpPr>
      <p:grpSpPr>
        <a:xfrm>
          <a:off x="0" y="0"/>
          <a:ext cx="0" cy="0"/>
          <a:chOff x="0" y="0"/>
          <a:chExt cx="0" cy="0"/>
        </a:xfrm>
      </p:grpSpPr>
      <p:sp>
        <p:nvSpPr>
          <p:cNvPr id="5683" name="Google Shape;5683;p50"/>
          <p:cNvSpPr txBox="1">
            <a:spLocks noGrp="1"/>
          </p:cNvSpPr>
          <p:nvPr>
            <p:ph type="title"/>
          </p:nvPr>
        </p:nvSpPr>
        <p:spPr>
          <a:xfrm>
            <a:off x="713100" y="2510937"/>
            <a:ext cx="2258100" cy="9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dirty="0"/>
          </a:p>
        </p:txBody>
      </p:sp>
      <p:sp>
        <p:nvSpPr>
          <p:cNvPr id="5684" name="Google Shape;5684;p50"/>
          <p:cNvSpPr txBox="1">
            <a:spLocks noGrp="1"/>
          </p:cNvSpPr>
          <p:nvPr>
            <p:ph type="subTitle" idx="1"/>
          </p:nvPr>
        </p:nvSpPr>
        <p:spPr>
          <a:xfrm>
            <a:off x="713100" y="3457602"/>
            <a:ext cx="2258100" cy="59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dirty="0"/>
          </a:p>
        </p:txBody>
      </p:sp>
      <p:sp>
        <p:nvSpPr>
          <p:cNvPr id="5685" name="Google Shape;5685;p50"/>
          <p:cNvSpPr txBox="1">
            <a:spLocks noGrp="1"/>
          </p:cNvSpPr>
          <p:nvPr>
            <p:ph type="title" idx="2"/>
          </p:nvPr>
        </p:nvSpPr>
        <p:spPr>
          <a:xfrm>
            <a:off x="3442950" y="2510925"/>
            <a:ext cx="2258100" cy="9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dirty="0"/>
          </a:p>
        </p:txBody>
      </p:sp>
      <p:sp>
        <p:nvSpPr>
          <p:cNvPr id="5686" name="Google Shape;5686;p50"/>
          <p:cNvSpPr txBox="1">
            <a:spLocks noGrp="1"/>
          </p:cNvSpPr>
          <p:nvPr>
            <p:ph type="subTitle" idx="3"/>
          </p:nvPr>
        </p:nvSpPr>
        <p:spPr>
          <a:xfrm>
            <a:off x="3442950" y="3457576"/>
            <a:ext cx="2258100" cy="59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dirty="0"/>
          </a:p>
        </p:txBody>
      </p:sp>
      <p:sp>
        <p:nvSpPr>
          <p:cNvPr id="5687" name="Google Shape;5687;p50"/>
          <p:cNvSpPr txBox="1">
            <a:spLocks noGrp="1"/>
          </p:cNvSpPr>
          <p:nvPr>
            <p:ph type="title" idx="4"/>
          </p:nvPr>
        </p:nvSpPr>
        <p:spPr>
          <a:xfrm>
            <a:off x="6172800" y="2510932"/>
            <a:ext cx="2258100" cy="9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dirty="0"/>
          </a:p>
        </p:txBody>
      </p:sp>
      <p:sp>
        <p:nvSpPr>
          <p:cNvPr id="5688" name="Google Shape;5688;p50"/>
          <p:cNvSpPr txBox="1">
            <a:spLocks noGrp="1"/>
          </p:cNvSpPr>
          <p:nvPr>
            <p:ph type="subTitle" idx="5"/>
          </p:nvPr>
        </p:nvSpPr>
        <p:spPr>
          <a:xfrm>
            <a:off x="6172800" y="3457573"/>
            <a:ext cx="2258100" cy="59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cold place, not hot</a:t>
            </a:r>
            <a:endParaRPr dirty="0"/>
          </a:p>
        </p:txBody>
      </p:sp>
      <p:sp>
        <p:nvSpPr>
          <p:cNvPr id="5689" name="Google Shape;5689;p50"/>
          <p:cNvSpPr/>
          <p:nvPr/>
        </p:nvSpPr>
        <p:spPr>
          <a:xfrm>
            <a:off x="1310250" y="1087100"/>
            <a:ext cx="1063800" cy="10638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0" name="Google Shape;5690;p50"/>
          <p:cNvSpPr/>
          <p:nvPr/>
        </p:nvSpPr>
        <p:spPr>
          <a:xfrm>
            <a:off x="1310250" y="1087100"/>
            <a:ext cx="1063800" cy="1063800"/>
          </a:xfrm>
          <a:prstGeom prst="arc">
            <a:avLst>
              <a:gd name="adj1" fmla="val 16200000"/>
              <a:gd name="adj2" fmla="val 0"/>
            </a:avLst>
          </a:prstGeom>
          <a:noFill/>
          <a:ln w="1524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1" name="Google Shape;5691;p50"/>
          <p:cNvSpPr/>
          <p:nvPr/>
        </p:nvSpPr>
        <p:spPr>
          <a:xfrm>
            <a:off x="4040100" y="1087100"/>
            <a:ext cx="1063800" cy="10638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2" name="Google Shape;5692;p50"/>
          <p:cNvSpPr/>
          <p:nvPr/>
        </p:nvSpPr>
        <p:spPr>
          <a:xfrm>
            <a:off x="4040100" y="1087100"/>
            <a:ext cx="1063800" cy="1063800"/>
          </a:xfrm>
          <a:prstGeom prst="arc">
            <a:avLst>
              <a:gd name="adj1" fmla="val 16200000"/>
              <a:gd name="adj2" fmla="val 5407801"/>
            </a:avLst>
          </a:prstGeom>
          <a:noFill/>
          <a:ln w="1524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3" name="Google Shape;5693;p50"/>
          <p:cNvSpPr/>
          <p:nvPr/>
        </p:nvSpPr>
        <p:spPr>
          <a:xfrm>
            <a:off x="6769950" y="1087100"/>
            <a:ext cx="1063800" cy="10638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4" name="Google Shape;5694;p50"/>
          <p:cNvSpPr/>
          <p:nvPr/>
        </p:nvSpPr>
        <p:spPr>
          <a:xfrm>
            <a:off x="6769950" y="1087100"/>
            <a:ext cx="1063800" cy="1063800"/>
          </a:xfrm>
          <a:prstGeom prst="arc">
            <a:avLst>
              <a:gd name="adj1" fmla="val 16200000"/>
              <a:gd name="adj2" fmla="val 10684625"/>
            </a:avLst>
          </a:prstGeom>
          <a:noFill/>
          <a:ln w="1524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695" name="Google Shape;5695;p50"/>
          <p:cNvGrpSpPr/>
          <p:nvPr/>
        </p:nvGrpSpPr>
        <p:grpSpPr>
          <a:xfrm>
            <a:off x="1648100" y="1424950"/>
            <a:ext cx="388100" cy="388100"/>
            <a:chOff x="4095600" y="3930500"/>
            <a:chExt cx="388100" cy="388100"/>
          </a:xfrm>
        </p:grpSpPr>
        <p:sp>
          <p:nvSpPr>
            <p:cNvPr id="5696" name="Google Shape;5696;p50"/>
            <p:cNvSpPr/>
            <p:nvPr/>
          </p:nvSpPr>
          <p:spPr>
            <a:xfrm>
              <a:off x="4278025" y="4128100"/>
              <a:ext cx="22775" cy="22775"/>
            </a:xfrm>
            <a:custGeom>
              <a:avLst/>
              <a:gdLst/>
              <a:ahLst/>
              <a:cxnLst/>
              <a:rect l="l" t="t" r="r" b="b"/>
              <a:pathLst>
                <a:path w="911" h="911" extrusionOk="0">
                  <a:moveTo>
                    <a:pt x="465" y="1"/>
                  </a:moveTo>
                  <a:cubicBezTo>
                    <a:pt x="215" y="1"/>
                    <a:pt x="1" y="197"/>
                    <a:pt x="1" y="447"/>
                  </a:cubicBezTo>
                  <a:cubicBezTo>
                    <a:pt x="1" y="697"/>
                    <a:pt x="215" y="911"/>
                    <a:pt x="465" y="911"/>
                  </a:cubicBezTo>
                  <a:cubicBezTo>
                    <a:pt x="714" y="911"/>
                    <a:pt x="911" y="697"/>
                    <a:pt x="911" y="447"/>
                  </a:cubicBezTo>
                  <a:cubicBezTo>
                    <a:pt x="911" y="197"/>
                    <a:pt x="714"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7" name="Google Shape;5697;p50"/>
            <p:cNvSpPr/>
            <p:nvPr/>
          </p:nvSpPr>
          <p:spPr>
            <a:xfrm>
              <a:off x="4211125" y="4082600"/>
              <a:ext cx="157025" cy="113325"/>
            </a:xfrm>
            <a:custGeom>
              <a:avLst/>
              <a:gdLst/>
              <a:ahLst/>
              <a:cxnLst/>
              <a:rect l="l" t="t" r="r" b="b"/>
              <a:pathLst>
                <a:path w="6281" h="4533" extrusionOk="0">
                  <a:moveTo>
                    <a:pt x="3141" y="911"/>
                  </a:moveTo>
                  <a:cubicBezTo>
                    <a:pt x="3890" y="911"/>
                    <a:pt x="4497" y="1517"/>
                    <a:pt x="4497" y="2267"/>
                  </a:cubicBezTo>
                  <a:cubicBezTo>
                    <a:pt x="4497" y="3016"/>
                    <a:pt x="3890" y="3623"/>
                    <a:pt x="3141" y="3623"/>
                  </a:cubicBezTo>
                  <a:cubicBezTo>
                    <a:pt x="2391" y="3623"/>
                    <a:pt x="1767" y="3016"/>
                    <a:pt x="1767" y="2267"/>
                  </a:cubicBezTo>
                  <a:cubicBezTo>
                    <a:pt x="1767" y="1517"/>
                    <a:pt x="2391" y="911"/>
                    <a:pt x="3141" y="911"/>
                  </a:cubicBezTo>
                  <a:close/>
                  <a:moveTo>
                    <a:pt x="3141" y="1"/>
                  </a:moveTo>
                  <a:cubicBezTo>
                    <a:pt x="1321" y="1"/>
                    <a:pt x="286" y="1714"/>
                    <a:pt x="0" y="2267"/>
                  </a:cubicBezTo>
                  <a:cubicBezTo>
                    <a:pt x="125" y="2499"/>
                    <a:pt x="375" y="2927"/>
                    <a:pt x="750" y="3355"/>
                  </a:cubicBezTo>
                  <a:cubicBezTo>
                    <a:pt x="1446" y="4140"/>
                    <a:pt x="2248" y="4533"/>
                    <a:pt x="3141" y="4533"/>
                  </a:cubicBezTo>
                  <a:cubicBezTo>
                    <a:pt x="4961" y="4533"/>
                    <a:pt x="5978" y="2838"/>
                    <a:pt x="6281" y="2267"/>
                  </a:cubicBezTo>
                  <a:cubicBezTo>
                    <a:pt x="6156" y="2035"/>
                    <a:pt x="5906" y="1607"/>
                    <a:pt x="5531" y="1178"/>
                  </a:cubicBezTo>
                  <a:cubicBezTo>
                    <a:pt x="4836" y="393"/>
                    <a:pt x="4033" y="1"/>
                    <a:pt x="3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8" name="Google Shape;5698;p50"/>
            <p:cNvSpPr/>
            <p:nvPr/>
          </p:nvSpPr>
          <p:spPr>
            <a:xfrm>
              <a:off x="4163825" y="4006775"/>
              <a:ext cx="251625" cy="243575"/>
            </a:xfrm>
            <a:custGeom>
              <a:avLst/>
              <a:gdLst/>
              <a:ahLst/>
              <a:cxnLst/>
              <a:rect l="l" t="t" r="r" b="b"/>
              <a:pathLst>
                <a:path w="10065" h="9743" extrusionOk="0">
                  <a:moveTo>
                    <a:pt x="5033" y="2124"/>
                  </a:moveTo>
                  <a:cubicBezTo>
                    <a:pt x="6192" y="2124"/>
                    <a:pt x="7263" y="2641"/>
                    <a:pt x="8119" y="3640"/>
                  </a:cubicBezTo>
                  <a:cubicBezTo>
                    <a:pt x="8762" y="4372"/>
                    <a:pt x="9083" y="5086"/>
                    <a:pt x="9083" y="5121"/>
                  </a:cubicBezTo>
                  <a:lnTo>
                    <a:pt x="9154" y="5300"/>
                  </a:lnTo>
                  <a:lnTo>
                    <a:pt x="9083" y="5478"/>
                  </a:lnTo>
                  <a:cubicBezTo>
                    <a:pt x="9083" y="5514"/>
                    <a:pt x="8762" y="6228"/>
                    <a:pt x="8119" y="6959"/>
                  </a:cubicBezTo>
                  <a:cubicBezTo>
                    <a:pt x="7263" y="7958"/>
                    <a:pt x="6192" y="8476"/>
                    <a:pt x="5033" y="8476"/>
                  </a:cubicBezTo>
                  <a:cubicBezTo>
                    <a:pt x="3873" y="8476"/>
                    <a:pt x="2802" y="7958"/>
                    <a:pt x="1928" y="6959"/>
                  </a:cubicBezTo>
                  <a:cubicBezTo>
                    <a:pt x="1303" y="6228"/>
                    <a:pt x="982" y="5514"/>
                    <a:pt x="982" y="5478"/>
                  </a:cubicBezTo>
                  <a:lnTo>
                    <a:pt x="893" y="5300"/>
                  </a:lnTo>
                  <a:lnTo>
                    <a:pt x="982" y="5121"/>
                  </a:lnTo>
                  <a:cubicBezTo>
                    <a:pt x="982" y="5086"/>
                    <a:pt x="1303" y="4372"/>
                    <a:pt x="1928" y="3640"/>
                  </a:cubicBezTo>
                  <a:cubicBezTo>
                    <a:pt x="2802" y="2641"/>
                    <a:pt x="3873" y="2124"/>
                    <a:pt x="5033" y="2124"/>
                  </a:cubicBezTo>
                  <a:close/>
                  <a:moveTo>
                    <a:pt x="5033" y="1"/>
                  </a:moveTo>
                  <a:lnTo>
                    <a:pt x="1" y="2498"/>
                  </a:lnTo>
                  <a:lnTo>
                    <a:pt x="1" y="9743"/>
                  </a:lnTo>
                  <a:lnTo>
                    <a:pt x="10064" y="9743"/>
                  </a:lnTo>
                  <a:lnTo>
                    <a:pt x="10064" y="2498"/>
                  </a:lnTo>
                  <a:lnTo>
                    <a:pt x="50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9" name="Google Shape;5699;p50"/>
            <p:cNvSpPr/>
            <p:nvPr/>
          </p:nvSpPr>
          <p:spPr>
            <a:xfrm>
              <a:off x="4095600" y="3930500"/>
              <a:ext cx="388100" cy="388100"/>
            </a:xfrm>
            <a:custGeom>
              <a:avLst/>
              <a:gdLst/>
              <a:ahLst/>
              <a:cxnLst/>
              <a:rect l="l" t="t" r="r" b="b"/>
              <a:pathLst>
                <a:path w="15524" h="15524" extrusionOk="0">
                  <a:moveTo>
                    <a:pt x="7762" y="2034"/>
                  </a:moveTo>
                  <a:lnTo>
                    <a:pt x="13703" y="4996"/>
                  </a:lnTo>
                  <a:lnTo>
                    <a:pt x="13703" y="13704"/>
                  </a:lnTo>
                  <a:lnTo>
                    <a:pt x="1820" y="13704"/>
                  </a:lnTo>
                  <a:lnTo>
                    <a:pt x="1820" y="4996"/>
                  </a:lnTo>
                  <a:lnTo>
                    <a:pt x="7762" y="2034"/>
                  </a:lnTo>
                  <a:close/>
                  <a:moveTo>
                    <a:pt x="7762" y="0"/>
                  </a:moveTo>
                  <a:lnTo>
                    <a:pt x="0" y="3872"/>
                  </a:lnTo>
                  <a:lnTo>
                    <a:pt x="0" y="15524"/>
                  </a:lnTo>
                  <a:lnTo>
                    <a:pt x="15523" y="15524"/>
                  </a:lnTo>
                  <a:lnTo>
                    <a:pt x="15523" y="3872"/>
                  </a:lnTo>
                  <a:lnTo>
                    <a:pt x="77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00" name="Google Shape;5700;p50"/>
          <p:cNvGrpSpPr/>
          <p:nvPr/>
        </p:nvGrpSpPr>
        <p:grpSpPr>
          <a:xfrm>
            <a:off x="7132325" y="1424950"/>
            <a:ext cx="339050" cy="388100"/>
            <a:chOff x="6945050" y="1660475"/>
            <a:chExt cx="339050" cy="388100"/>
          </a:xfrm>
        </p:grpSpPr>
        <p:sp>
          <p:nvSpPr>
            <p:cNvPr id="5701" name="Google Shape;5701;p50"/>
            <p:cNvSpPr/>
            <p:nvPr/>
          </p:nvSpPr>
          <p:spPr>
            <a:xfrm>
              <a:off x="7036050" y="1751475"/>
              <a:ext cx="113775" cy="113775"/>
            </a:xfrm>
            <a:custGeom>
              <a:avLst/>
              <a:gdLst/>
              <a:ahLst/>
              <a:cxnLst/>
              <a:rect l="l" t="t" r="r" b="b"/>
              <a:pathLst>
                <a:path w="4551" h="4551" extrusionOk="0">
                  <a:moveTo>
                    <a:pt x="2285" y="910"/>
                  </a:moveTo>
                  <a:cubicBezTo>
                    <a:pt x="3034" y="910"/>
                    <a:pt x="3641" y="1535"/>
                    <a:pt x="3641" y="2284"/>
                  </a:cubicBezTo>
                  <a:cubicBezTo>
                    <a:pt x="3641" y="3033"/>
                    <a:pt x="3034" y="3640"/>
                    <a:pt x="2285" y="3640"/>
                  </a:cubicBezTo>
                  <a:cubicBezTo>
                    <a:pt x="1535" y="3640"/>
                    <a:pt x="911" y="3033"/>
                    <a:pt x="911" y="2284"/>
                  </a:cubicBezTo>
                  <a:cubicBezTo>
                    <a:pt x="911" y="1535"/>
                    <a:pt x="1535" y="910"/>
                    <a:pt x="2285" y="910"/>
                  </a:cubicBezTo>
                  <a:close/>
                  <a:moveTo>
                    <a:pt x="2285" y="0"/>
                  </a:moveTo>
                  <a:cubicBezTo>
                    <a:pt x="1018" y="0"/>
                    <a:pt x="1" y="1017"/>
                    <a:pt x="1" y="2284"/>
                  </a:cubicBezTo>
                  <a:cubicBezTo>
                    <a:pt x="1" y="3533"/>
                    <a:pt x="1018" y="4550"/>
                    <a:pt x="2285" y="4550"/>
                  </a:cubicBezTo>
                  <a:cubicBezTo>
                    <a:pt x="3534" y="4550"/>
                    <a:pt x="4551" y="3533"/>
                    <a:pt x="4551" y="2284"/>
                  </a:cubicBezTo>
                  <a:cubicBezTo>
                    <a:pt x="4551" y="1017"/>
                    <a:pt x="3534"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2" name="Google Shape;5702;p50"/>
            <p:cNvSpPr/>
            <p:nvPr/>
          </p:nvSpPr>
          <p:spPr>
            <a:xfrm>
              <a:off x="7081550" y="1796975"/>
              <a:ext cx="22775" cy="22775"/>
            </a:xfrm>
            <a:custGeom>
              <a:avLst/>
              <a:gdLst/>
              <a:ahLst/>
              <a:cxnLst/>
              <a:rect l="l" t="t" r="r" b="b"/>
              <a:pathLst>
                <a:path w="911" h="911" extrusionOk="0">
                  <a:moveTo>
                    <a:pt x="465" y="0"/>
                  </a:moveTo>
                  <a:cubicBezTo>
                    <a:pt x="215" y="0"/>
                    <a:pt x="1" y="214"/>
                    <a:pt x="1" y="464"/>
                  </a:cubicBezTo>
                  <a:cubicBezTo>
                    <a:pt x="1" y="714"/>
                    <a:pt x="215" y="910"/>
                    <a:pt x="465" y="910"/>
                  </a:cubicBezTo>
                  <a:cubicBezTo>
                    <a:pt x="714" y="910"/>
                    <a:pt x="911" y="714"/>
                    <a:pt x="911" y="464"/>
                  </a:cubicBezTo>
                  <a:cubicBezTo>
                    <a:pt x="911" y="214"/>
                    <a:pt x="714"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3" name="Google Shape;5703;p50"/>
            <p:cNvSpPr/>
            <p:nvPr/>
          </p:nvSpPr>
          <p:spPr>
            <a:xfrm>
              <a:off x="6945050" y="1819725"/>
              <a:ext cx="339050" cy="228850"/>
            </a:xfrm>
            <a:custGeom>
              <a:avLst/>
              <a:gdLst/>
              <a:ahLst/>
              <a:cxnLst/>
              <a:rect l="l" t="t" r="r" b="b"/>
              <a:pathLst>
                <a:path w="13562" h="9154" extrusionOk="0">
                  <a:moveTo>
                    <a:pt x="1" y="0"/>
                  </a:moveTo>
                  <a:cubicBezTo>
                    <a:pt x="126" y="1463"/>
                    <a:pt x="768" y="2819"/>
                    <a:pt x="1821" y="3836"/>
                  </a:cubicBezTo>
                  <a:lnTo>
                    <a:pt x="1821" y="9153"/>
                  </a:lnTo>
                  <a:lnTo>
                    <a:pt x="9118" y="9153"/>
                  </a:lnTo>
                  <a:lnTo>
                    <a:pt x="9118" y="6423"/>
                  </a:lnTo>
                  <a:lnTo>
                    <a:pt x="11848" y="6423"/>
                  </a:lnTo>
                  <a:lnTo>
                    <a:pt x="11848" y="4193"/>
                  </a:lnTo>
                  <a:lnTo>
                    <a:pt x="13561" y="4193"/>
                  </a:lnTo>
                  <a:lnTo>
                    <a:pt x="12045" y="0"/>
                  </a:lnTo>
                  <a:lnTo>
                    <a:pt x="9083" y="0"/>
                  </a:lnTo>
                  <a:cubicBezTo>
                    <a:pt x="8851" y="1552"/>
                    <a:pt x="7530" y="2730"/>
                    <a:pt x="5925" y="2730"/>
                  </a:cubicBezTo>
                  <a:cubicBezTo>
                    <a:pt x="4319" y="2730"/>
                    <a:pt x="2981" y="1552"/>
                    <a:pt x="2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4" name="Google Shape;5704;p50"/>
            <p:cNvSpPr/>
            <p:nvPr/>
          </p:nvSpPr>
          <p:spPr>
            <a:xfrm>
              <a:off x="6945050" y="1660475"/>
              <a:ext cx="136525" cy="136525"/>
            </a:xfrm>
            <a:custGeom>
              <a:avLst/>
              <a:gdLst/>
              <a:ahLst/>
              <a:cxnLst/>
              <a:rect l="l" t="t" r="r" b="b"/>
              <a:pathLst>
                <a:path w="5461" h="5461" extrusionOk="0">
                  <a:moveTo>
                    <a:pt x="5461" y="0"/>
                  </a:moveTo>
                  <a:cubicBezTo>
                    <a:pt x="2552" y="232"/>
                    <a:pt x="233" y="2552"/>
                    <a:pt x="1" y="5460"/>
                  </a:cubicBezTo>
                  <a:lnTo>
                    <a:pt x="2766" y="5460"/>
                  </a:lnTo>
                  <a:cubicBezTo>
                    <a:pt x="2963" y="4068"/>
                    <a:pt x="4069" y="2962"/>
                    <a:pt x="5461" y="2766"/>
                  </a:cubicBezTo>
                  <a:lnTo>
                    <a:pt x="5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5" name="Google Shape;5705;p50"/>
            <p:cNvSpPr/>
            <p:nvPr/>
          </p:nvSpPr>
          <p:spPr>
            <a:xfrm>
              <a:off x="7104300" y="1660475"/>
              <a:ext cx="136525" cy="136525"/>
            </a:xfrm>
            <a:custGeom>
              <a:avLst/>
              <a:gdLst/>
              <a:ahLst/>
              <a:cxnLst/>
              <a:rect l="l" t="t" r="r" b="b"/>
              <a:pathLst>
                <a:path w="5461" h="5461" extrusionOk="0">
                  <a:moveTo>
                    <a:pt x="1" y="0"/>
                  </a:moveTo>
                  <a:lnTo>
                    <a:pt x="1" y="2766"/>
                  </a:lnTo>
                  <a:cubicBezTo>
                    <a:pt x="1392" y="2962"/>
                    <a:pt x="2499" y="4068"/>
                    <a:pt x="2713" y="5460"/>
                  </a:cubicBezTo>
                  <a:lnTo>
                    <a:pt x="5461" y="5460"/>
                  </a:lnTo>
                  <a:cubicBezTo>
                    <a:pt x="5246" y="2552"/>
                    <a:pt x="2909" y="23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06" name="Google Shape;5706;p50"/>
          <p:cNvGrpSpPr/>
          <p:nvPr/>
        </p:nvGrpSpPr>
        <p:grpSpPr>
          <a:xfrm>
            <a:off x="4412075" y="1424950"/>
            <a:ext cx="319850" cy="388100"/>
            <a:chOff x="5259825" y="3361325"/>
            <a:chExt cx="319850" cy="388100"/>
          </a:xfrm>
        </p:grpSpPr>
        <p:sp>
          <p:nvSpPr>
            <p:cNvPr id="5707" name="Google Shape;5707;p50"/>
            <p:cNvSpPr/>
            <p:nvPr/>
          </p:nvSpPr>
          <p:spPr>
            <a:xfrm>
              <a:off x="5282575" y="3361325"/>
              <a:ext cx="274350" cy="137850"/>
            </a:xfrm>
            <a:custGeom>
              <a:avLst/>
              <a:gdLst/>
              <a:ahLst/>
              <a:cxnLst/>
              <a:rect l="l" t="t" r="r" b="b"/>
              <a:pathLst>
                <a:path w="10974" h="5514" extrusionOk="0">
                  <a:moveTo>
                    <a:pt x="4550" y="1820"/>
                  </a:moveTo>
                  <a:lnTo>
                    <a:pt x="4550" y="2730"/>
                  </a:lnTo>
                  <a:lnTo>
                    <a:pt x="3640" y="2730"/>
                  </a:lnTo>
                  <a:lnTo>
                    <a:pt x="3640" y="1820"/>
                  </a:lnTo>
                  <a:close/>
                  <a:moveTo>
                    <a:pt x="7334" y="1820"/>
                  </a:moveTo>
                  <a:lnTo>
                    <a:pt x="7334" y="2730"/>
                  </a:lnTo>
                  <a:lnTo>
                    <a:pt x="6424" y="2730"/>
                  </a:lnTo>
                  <a:lnTo>
                    <a:pt x="6424" y="1820"/>
                  </a:lnTo>
                  <a:close/>
                  <a:moveTo>
                    <a:pt x="7334" y="3640"/>
                  </a:moveTo>
                  <a:lnTo>
                    <a:pt x="7334" y="4550"/>
                  </a:lnTo>
                  <a:lnTo>
                    <a:pt x="3640" y="4550"/>
                  </a:lnTo>
                  <a:lnTo>
                    <a:pt x="3640" y="3640"/>
                  </a:lnTo>
                  <a:close/>
                  <a:moveTo>
                    <a:pt x="1820" y="0"/>
                  </a:moveTo>
                  <a:lnTo>
                    <a:pt x="1820" y="2766"/>
                  </a:lnTo>
                  <a:lnTo>
                    <a:pt x="910" y="2766"/>
                  </a:lnTo>
                  <a:lnTo>
                    <a:pt x="910" y="1856"/>
                  </a:lnTo>
                  <a:lnTo>
                    <a:pt x="0" y="1856"/>
                  </a:lnTo>
                  <a:lnTo>
                    <a:pt x="0" y="4586"/>
                  </a:lnTo>
                  <a:lnTo>
                    <a:pt x="910" y="4586"/>
                  </a:lnTo>
                  <a:lnTo>
                    <a:pt x="910" y="3676"/>
                  </a:lnTo>
                  <a:lnTo>
                    <a:pt x="1820" y="3676"/>
                  </a:lnTo>
                  <a:lnTo>
                    <a:pt x="1820" y="5514"/>
                  </a:lnTo>
                  <a:lnTo>
                    <a:pt x="9154" y="5514"/>
                  </a:lnTo>
                  <a:lnTo>
                    <a:pt x="9154" y="3676"/>
                  </a:lnTo>
                  <a:lnTo>
                    <a:pt x="10064" y="3676"/>
                  </a:lnTo>
                  <a:lnTo>
                    <a:pt x="10064" y="4586"/>
                  </a:lnTo>
                  <a:lnTo>
                    <a:pt x="10974" y="4586"/>
                  </a:lnTo>
                  <a:lnTo>
                    <a:pt x="10974" y="1856"/>
                  </a:lnTo>
                  <a:lnTo>
                    <a:pt x="10064" y="1856"/>
                  </a:lnTo>
                  <a:lnTo>
                    <a:pt x="10064" y="2766"/>
                  </a:lnTo>
                  <a:lnTo>
                    <a:pt x="9154" y="2766"/>
                  </a:lnTo>
                  <a:lnTo>
                    <a:pt x="91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8" name="Google Shape;5708;p50"/>
            <p:cNvSpPr/>
            <p:nvPr/>
          </p:nvSpPr>
          <p:spPr>
            <a:xfrm>
              <a:off x="5373575" y="3567400"/>
              <a:ext cx="92350" cy="22775"/>
            </a:xfrm>
            <a:custGeom>
              <a:avLst/>
              <a:gdLst/>
              <a:ahLst/>
              <a:cxnLst/>
              <a:rect l="l" t="t" r="r" b="b"/>
              <a:pathLst>
                <a:path w="3694" h="911" extrusionOk="0">
                  <a:moveTo>
                    <a:pt x="0" y="1"/>
                  </a:moveTo>
                  <a:lnTo>
                    <a:pt x="0" y="911"/>
                  </a:lnTo>
                  <a:lnTo>
                    <a:pt x="3694" y="911"/>
                  </a:lnTo>
                  <a:lnTo>
                    <a:pt x="36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9" name="Google Shape;5709;p50"/>
            <p:cNvSpPr/>
            <p:nvPr/>
          </p:nvSpPr>
          <p:spPr>
            <a:xfrm>
              <a:off x="5259825" y="3521900"/>
              <a:ext cx="319850" cy="113775"/>
            </a:xfrm>
            <a:custGeom>
              <a:avLst/>
              <a:gdLst/>
              <a:ahLst/>
              <a:cxnLst/>
              <a:rect l="l" t="t" r="r" b="b"/>
              <a:pathLst>
                <a:path w="12794" h="4551" extrusionOk="0">
                  <a:moveTo>
                    <a:pt x="9154" y="911"/>
                  </a:moveTo>
                  <a:lnTo>
                    <a:pt x="9154" y="3640"/>
                  </a:lnTo>
                  <a:lnTo>
                    <a:pt x="3640" y="3640"/>
                  </a:lnTo>
                  <a:lnTo>
                    <a:pt x="3640" y="911"/>
                  </a:lnTo>
                  <a:close/>
                  <a:moveTo>
                    <a:pt x="0" y="1"/>
                  </a:moveTo>
                  <a:lnTo>
                    <a:pt x="0" y="3640"/>
                  </a:lnTo>
                  <a:lnTo>
                    <a:pt x="910" y="3640"/>
                  </a:lnTo>
                  <a:lnTo>
                    <a:pt x="910" y="911"/>
                  </a:lnTo>
                  <a:lnTo>
                    <a:pt x="1820" y="911"/>
                  </a:lnTo>
                  <a:lnTo>
                    <a:pt x="1820" y="4550"/>
                  </a:lnTo>
                  <a:lnTo>
                    <a:pt x="10974" y="4550"/>
                  </a:lnTo>
                  <a:lnTo>
                    <a:pt x="10974" y="911"/>
                  </a:lnTo>
                  <a:lnTo>
                    <a:pt x="11884" y="911"/>
                  </a:lnTo>
                  <a:lnTo>
                    <a:pt x="11884" y="3640"/>
                  </a:lnTo>
                  <a:lnTo>
                    <a:pt x="12794" y="3640"/>
                  </a:lnTo>
                  <a:lnTo>
                    <a:pt x="127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0" name="Google Shape;5710;p50"/>
            <p:cNvSpPr/>
            <p:nvPr/>
          </p:nvSpPr>
          <p:spPr>
            <a:xfrm>
              <a:off x="5282575" y="3658400"/>
              <a:ext cx="274350" cy="91025"/>
            </a:xfrm>
            <a:custGeom>
              <a:avLst/>
              <a:gdLst/>
              <a:ahLst/>
              <a:cxnLst/>
              <a:rect l="l" t="t" r="r" b="b"/>
              <a:pathLst>
                <a:path w="10974" h="3641" extrusionOk="0">
                  <a:moveTo>
                    <a:pt x="0" y="0"/>
                  </a:moveTo>
                  <a:lnTo>
                    <a:pt x="0" y="3640"/>
                  </a:lnTo>
                  <a:lnTo>
                    <a:pt x="3176" y="3640"/>
                  </a:lnTo>
                  <a:lnTo>
                    <a:pt x="3176" y="1820"/>
                  </a:lnTo>
                  <a:lnTo>
                    <a:pt x="7780" y="1820"/>
                  </a:lnTo>
                  <a:lnTo>
                    <a:pt x="7780" y="3640"/>
                  </a:lnTo>
                  <a:lnTo>
                    <a:pt x="10974" y="3640"/>
                  </a:lnTo>
                  <a:lnTo>
                    <a:pt x="10974" y="0"/>
                  </a:lnTo>
                  <a:lnTo>
                    <a:pt x="7780" y="0"/>
                  </a:lnTo>
                  <a:lnTo>
                    <a:pt x="7780" y="910"/>
                  </a:lnTo>
                  <a:lnTo>
                    <a:pt x="3176" y="910"/>
                  </a:lnTo>
                  <a:lnTo>
                    <a:pt x="31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14"/>
        <p:cNvGrpSpPr/>
        <p:nvPr/>
      </p:nvGrpSpPr>
      <p:grpSpPr>
        <a:xfrm>
          <a:off x="0" y="0"/>
          <a:ext cx="0" cy="0"/>
          <a:chOff x="0" y="0"/>
          <a:chExt cx="0" cy="0"/>
        </a:xfrm>
      </p:grpSpPr>
      <p:sp>
        <p:nvSpPr>
          <p:cNvPr id="5715" name="Google Shape;5715;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Study locations</a:t>
            </a:r>
            <a:endParaRPr dirty="0"/>
          </a:p>
        </p:txBody>
      </p:sp>
      <p:grpSp>
        <p:nvGrpSpPr>
          <p:cNvPr id="5716" name="Google Shape;5716;p51"/>
          <p:cNvGrpSpPr/>
          <p:nvPr/>
        </p:nvGrpSpPr>
        <p:grpSpPr>
          <a:xfrm>
            <a:off x="1237724" y="1778198"/>
            <a:ext cx="4172302" cy="2120947"/>
            <a:chOff x="238125" y="1038125"/>
            <a:chExt cx="7146800" cy="3633625"/>
          </a:xfrm>
        </p:grpSpPr>
        <p:sp>
          <p:nvSpPr>
            <p:cNvPr id="5717" name="Google Shape;5717;p5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8" name="Google Shape;5718;p5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9" name="Google Shape;5719;p5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0" name="Google Shape;5720;p5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1" name="Google Shape;5721;p5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2" name="Google Shape;5722;p5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3" name="Google Shape;5723;p5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4" name="Google Shape;5724;p5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5" name="Google Shape;5725;p5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6" name="Google Shape;5726;p5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7" name="Google Shape;5727;p5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8" name="Google Shape;5728;p5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5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0" name="Google Shape;5730;p5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1" name="Google Shape;5731;p5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2" name="Google Shape;5732;p5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3" name="Google Shape;5733;p5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4" name="Google Shape;5734;p5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5" name="Google Shape;5735;p5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6" name="Google Shape;5736;p5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7" name="Google Shape;5737;p5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8" name="Google Shape;5738;p5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9" name="Google Shape;5739;p5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0" name="Google Shape;5740;p5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1" name="Google Shape;5741;p5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2" name="Google Shape;5742;p5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3" name="Google Shape;5743;p5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4" name="Google Shape;5744;p5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5" name="Google Shape;5745;p5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6" name="Google Shape;5746;p5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7" name="Google Shape;5747;p5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8" name="Google Shape;5748;p5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9" name="Google Shape;5749;p5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0" name="Google Shape;5750;p5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1" name="Google Shape;5751;p5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2" name="Google Shape;5752;p5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3" name="Google Shape;5753;p5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4" name="Google Shape;5754;p5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5" name="Google Shape;5755;p5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6" name="Google Shape;5756;p5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7" name="Google Shape;5757;p5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8" name="Google Shape;5758;p5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9" name="Google Shape;5759;p5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0" name="Google Shape;5760;p5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1" name="Google Shape;5761;p5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2" name="Google Shape;5762;p5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3" name="Google Shape;5763;p5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4" name="Google Shape;5764;p5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5" name="Google Shape;5765;p5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6" name="Google Shape;5766;p5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7" name="Google Shape;5767;p5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8" name="Google Shape;5768;p5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9" name="Google Shape;5769;p5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0" name="Google Shape;5770;p5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1" name="Google Shape;5771;p5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2" name="Google Shape;5772;p5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3" name="Google Shape;5773;p5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4" name="Google Shape;5774;p5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5" name="Google Shape;5775;p5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6" name="Google Shape;5776;p5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7" name="Google Shape;5777;p5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8" name="Google Shape;5778;p5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9" name="Google Shape;5779;p5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0" name="Google Shape;5780;p5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1" name="Google Shape;5781;p5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2" name="Google Shape;5782;p5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3" name="Google Shape;5783;p5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4" name="Google Shape;5784;p5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5" name="Google Shape;5785;p5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6" name="Google Shape;5786;p5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7" name="Google Shape;5787;p5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8" name="Google Shape;5788;p5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9" name="Google Shape;5789;p5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0" name="Google Shape;5790;p5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1" name="Google Shape;5791;p5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2" name="Google Shape;5792;p5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3" name="Google Shape;5793;p5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4" name="Google Shape;5794;p5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5" name="Google Shape;5795;p5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6" name="Google Shape;5796;p5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7" name="Google Shape;5797;p5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8" name="Google Shape;5798;p5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9" name="Google Shape;5799;p5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0" name="Google Shape;5800;p5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1" name="Google Shape;5801;p5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2" name="Google Shape;5802;p5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3" name="Google Shape;5803;p5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4" name="Google Shape;5804;p5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5" name="Google Shape;5805;p5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6" name="Google Shape;5806;p5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7" name="Google Shape;5807;p5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8" name="Google Shape;5808;p5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9" name="Google Shape;5809;p5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0" name="Google Shape;5810;p5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1" name="Google Shape;5811;p5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2" name="Google Shape;5812;p5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3" name="Google Shape;5813;p5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4" name="Google Shape;5814;p5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5" name="Google Shape;5815;p5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6" name="Google Shape;5816;p5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7" name="Google Shape;5817;p5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8" name="Google Shape;5818;p5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9" name="Google Shape;5819;p51"/>
            <p:cNvSpPr/>
            <p:nvPr/>
          </p:nvSpPr>
          <p:spPr>
            <a:xfrm>
              <a:off x="3970949" y="3018649"/>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0" name="Google Shape;5820;p5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1" name="Google Shape;5821;p5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2" name="Google Shape;5822;p5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3" name="Google Shape;5823;p5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4" name="Google Shape;5824;p5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5" name="Google Shape;5825;p5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6" name="Google Shape;5826;p5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7" name="Google Shape;5827;p5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8" name="Google Shape;5828;p5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9" name="Google Shape;5829;p5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0" name="Google Shape;5830;p5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1" name="Google Shape;5831;p5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2" name="Google Shape;5832;p5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3" name="Google Shape;5833;p5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4" name="Google Shape;5834;p5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5" name="Google Shape;5835;p5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6" name="Google Shape;5836;p5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7" name="Google Shape;5837;p5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8" name="Google Shape;5838;p5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9" name="Google Shape;5839;p5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0" name="Google Shape;5840;p5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1" name="Google Shape;5841;p5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2" name="Google Shape;5842;p5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3" name="Google Shape;5843;p5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4" name="Google Shape;5844;p5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5" name="Google Shape;5845;p5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6" name="Google Shape;5846;p5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7" name="Google Shape;5847;p5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8" name="Google Shape;5848;p5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9" name="Google Shape;5849;p5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0" name="Google Shape;5850;p5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1" name="Google Shape;5851;p5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2" name="Google Shape;5852;p5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3" name="Google Shape;5853;p5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4" name="Google Shape;5854;p5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5" name="Google Shape;5855;p5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6" name="Google Shape;5856;p5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7" name="Google Shape;5857;p5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8" name="Google Shape;5858;p5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9" name="Google Shape;5859;p5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0" name="Google Shape;5860;p5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1" name="Google Shape;5861;p5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2" name="Google Shape;5862;p5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3" name="Google Shape;5863;p5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4" name="Google Shape;5864;p5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5" name="Google Shape;5865;p5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6" name="Google Shape;5866;p5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7" name="Google Shape;5867;p5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8" name="Google Shape;5868;p5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9" name="Google Shape;5869;p5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0" name="Google Shape;5870;p5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1" name="Google Shape;5871;p5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2" name="Google Shape;5872;p5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3" name="Google Shape;5873;p5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4" name="Google Shape;5874;p5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5" name="Google Shape;5875;p5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6" name="Google Shape;5876;p5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7" name="Google Shape;5877;p5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8" name="Google Shape;5878;p5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9" name="Google Shape;5879;p5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0" name="Google Shape;5880;p5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1" name="Google Shape;5881;p5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2" name="Google Shape;5882;p5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3" name="Google Shape;5883;p5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4" name="Google Shape;5884;p5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5" name="Google Shape;5885;p5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6" name="Google Shape;5886;p5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7" name="Google Shape;5887;p5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8" name="Google Shape;5888;p5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9" name="Google Shape;5889;p5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0" name="Google Shape;5890;p5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1" name="Google Shape;5891;p5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2" name="Google Shape;5892;p5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3" name="Google Shape;5893;p5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4" name="Google Shape;5894;p5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5" name="Google Shape;5895;p5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6" name="Google Shape;5896;p5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7" name="Google Shape;5897;p5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8" name="Google Shape;5898;p5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9" name="Google Shape;5899;p5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0" name="Google Shape;5900;p5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1" name="Google Shape;5901;p5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2" name="Google Shape;5902;p5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3" name="Google Shape;5903;p5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4" name="Google Shape;5904;p5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5" name="Google Shape;5905;p5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6" name="Google Shape;5906;p5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7" name="Google Shape;5907;p5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8" name="Google Shape;5908;p5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9" name="Google Shape;5909;p5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0" name="Google Shape;5910;p5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1" name="Google Shape;5911;p5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2" name="Google Shape;5912;p5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3" name="Google Shape;5913;p5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4" name="Google Shape;5914;p5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5" name="Google Shape;5915;p5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6" name="Google Shape;5916;p5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7" name="Google Shape;5917;p5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8" name="Google Shape;5918;p5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9" name="Google Shape;5919;p5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0" name="Google Shape;5920;p5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1" name="Google Shape;5921;p5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2" name="Google Shape;5922;p5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3" name="Google Shape;5923;p5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4" name="Google Shape;5924;p5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5" name="Google Shape;5925;p5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6" name="Google Shape;5926;p5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7" name="Google Shape;5927;p5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8" name="Google Shape;5928;p5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9" name="Google Shape;5929;p5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0" name="Google Shape;5930;p5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1" name="Google Shape;5931;p5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2" name="Google Shape;5932;p5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3" name="Google Shape;5933;p5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4" name="Google Shape;5934;p5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5" name="Google Shape;5935;p5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6" name="Google Shape;5936;p5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7" name="Google Shape;5937;p5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8" name="Google Shape;5938;p5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9" name="Google Shape;5939;p5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0" name="Google Shape;5940;p5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1" name="Google Shape;5941;p5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2" name="Google Shape;5942;p5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3" name="Google Shape;5943;p5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4" name="Google Shape;5944;p5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5" name="Google Shape;5945;p5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6" name="Google Shape;5946;p5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7" name="Google Shape;5947;p5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8" name="Google Shape;5948;p5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9" name="Google Shape;5949;p5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0" name="Google Shape;5950;p5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1" name="Google Shape;5951;p5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2" name="Google Shape;5952;p5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3" name="Google Shape;5953;p5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4" name="Google Shape;5954;p5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5" name="Google Shape;5955;p5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6" name="Google Shape;5956;p5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7" name="Google Shape;5957;p5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8" name="Google Shape;5958;p5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9" name="Google Shape;5959;p5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0" name="Google Shape;5960;p5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1" name="Google Shape;5961;p5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2" name="Google Shape;5962;p5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3" name="Google Shape;5963;p5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4" name="Google Shape;5964;p5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5" name="Google Shape;5965;p5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6" name="Google Shape;5966;p5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7" name="Google Shape;5967;p5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8" name="Google Shape;5968;p5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9" name="Google Shape;5969;p5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0" name="Google Shape;5970;p5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1" name="Google Shape;5971;p5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2" name="Google Shape;5972;p5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3" name="Google Shape;5973;p5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4" name="Google Shape;5974;p5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5" name="Google Shape;5975;p5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6" name="Google Shape;5976;p5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7" name="Google Shape;5977;p5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8" name="Google Shape;5978;p5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9" name="Google Shape;5979;p5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0" name="Google Shape;5980;p5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1" name="Google Shape;5981;p5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2" name="Google Shape;5982;p5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3" name="Google Shape;5983;p5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4" name="Google Shape;5984;p5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5" name="Google Shape;5985;p5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6" name="Google Shape;5986;p5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7" name="Google Shape;5987;p5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8" name="Google Shape;5988;p5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9" name="Google Shape;5989;p5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0" name="Google Shape;5990;p5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1" name="Google Shape;5991;p5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2" name="Google Shape;5992;p5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3" name="Google Shape;5993;p5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4" name="Google Shape;5994;p5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5" name="Google Shape;5995;p5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6" name="Google Shape;5996;p5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7" name="Google Shape;5997;p5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8" name="Google Shape;5998;p5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9" name="Google Shape;5999;p5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0" name="Google Shape;6000;p5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1" name="Google Shape;6001;p5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2" name="Google Shape;6002;p5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3" name="Google Shape;6003;p5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4" name="Google Shape;6004;p5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5" name="Google Shape;6005;p5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6" name="Google Shape;6006;p5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7" name="Google Shape;6007;p5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8" name="Google Shape;6008;p5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9" name="Google Shape;6009;p5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0" name="Google Shape;6010;p5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1" name="Google Shape;6011;p5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2" name="Google Shape;6012;p5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3" name="Google Shape;6013;p5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4" name="Google Shape;6014;p5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5" name="Google Shape;6015;p5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6" name="Google Shape;6016;p5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7" name="Google Shape;6017;p5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8" name="Google Shape;6018;p5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9" name="Google Shape;6019;p5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0" name="Google Shape;6020;p5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1" name="Google Shape;6021;p5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2" name="Google Shape;6022;p5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3" name="Google Shape;6023;p5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4" name="Google Shape;6024;p5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5" name="Google Shape;6025;p5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6" name="Google Shape;6026;p5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7" name="Google Shape;6027;p5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8" name="Google Shape;6028;p5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9" name="Google Shape;6029;p5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0" name="Google Shape;6030;p5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1" name="Google Shape;6031;p5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2" name="Google Shape;6032;p5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3" name="Google Shape;6033;p5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4" name="Google Shape;6034;p5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5" name="Google Shape;6035;p5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6" name="Google Shape;6036;p5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7" name="Google Shape;6037;p5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8" name="Google Shape;6038;p5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9" name="Google Shape;6039;p5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0" name="Google Shape;6040;p5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1" name="Google Shape;6041;p5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2" name="Google Shape;6042;p5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3" name="Google Shape;6043;p5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4" name="Google Shape;6044;p5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5" name="Google Shape;6045;p5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6" name="Google Shape;6046;p5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7" name="Google Shape;6047;p5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8" name="Google Shape;6048;p5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9" name="Google Shape;6049;p5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0" name="Google Shape;6050;p5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1" name="Google Shape;6051;p5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2" name="Google Shape;6052;p5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3" name="Google Shape;6053;p5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4" name="Google Shape;6054;p5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5" name="Google Shape;6055;p5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6" name="Google Shape;6056;p5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7" name="Google Shape;6057;p5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8" name="Google Shape;6058;p5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9" name="Google Shape;6059;p5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0" name="Google Shape;6060;p5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1" name="Google Shape;6061;p5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2" name="Google Shape;6062;p5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3" name="Google Shape;6063;p5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4" name="Google Shape;6064;p5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5" name="Google Shape;6065;p5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6" name="Google Shape;6066;p5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7" name="Google Shape;6067;p5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8" name="Google Shape;6068;p5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9" name="Google Shape;6069;p5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0" name="Google Shape;6070;p5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1" name="Google Shape;6071;p5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2" name="Google Shape;6072;p5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3" name="Google Shape;6073;p5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4" name="Google Shape;6074;p5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5" name="Google Shape;6075;p5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6" name="Google Shape;6076;p5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7" name="Google Shape;6077;p5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8" name="Google Shape;6078;p5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9" name="Google Shape;6079;p5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0" name="Google Shape;6080;p5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1" name="Google Shape;6081;p5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2" name="Google Shape;6082;p5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3" name="Google Shape;6083;p5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4" name="Google Shape;6084;p5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5" name="Google Shape;6085;p5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6" name="Google Shape;6086;p5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7" name="Google Shape;6087;p5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8" name="Google Shape;6088;p5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9" name="Google Shape;6089;p5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0" name="Google Shape;6090;p5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1" name="Google Shape;6091;p5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2" name="Google Shape;6092;p5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3" name="Google Shape;6093;p5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4" name="Google Shape;6094;p5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5" name="Google Shape;6095;p5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6" name="Google Shape;6096;p5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7" name="Google Shape;6097;p5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8" name="Google Shape;6098;p5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9" name="Google Shape;6099;p5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0" name="Google Shape;6100;p5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1" name="Google Shape;6101;p5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2" name="Google Shape;6102;p5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3" name="Google Shape;6103;p5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4" name="Google Shape;6104;p5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5" name="Google Shape;6105;p5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6" name="Google Shape;6106;p5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7" name="Google Shape;6107;p5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8" name="Google Shape;6108;p5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9" name="Google Shape;6109;p5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0" name="Google Shape;6110;p5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1" name="Google Shape;6111;p5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2" name="Google Shape;6112;p5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3" name="Google Shape;6113;p5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4" name="Google Shape;6114;p5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5" name="Google Shape;6115;p5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6" name="Google Shape;6116;p5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7" name="Google Shape;6117;p5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8" name="Google Shape;6118;p5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9" name="Google Shape;6119;p5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0" name="Google Shape;6120;p5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1" name="Google Shape;6121;p5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2" name="Google Shape;6122;p5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3" name="Google Shape;6123;p5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4" name="Google Shape;6124;p5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5" name="Google Shape;6125;p5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6" name="Google Shape;6126;p5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7" name="Google Shape;6127;p5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8" name="Google Shape;6128;p5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9" name="Google Shape;6129;p5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0" name="Google Shape;6130;p5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1" name="Google Shape;6131;p5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2" name="Google Shape;6132;p5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3" name="Google Shape;6133;p5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4" name="Google Shape;6134;p5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5" name="Google Shape;6135;p5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6" name="Google Shape;6136;p5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7" name="Google Shape;6137;p5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8" name="Google Shape;6138;p5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9" name="Google Shape;6139;p5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0" name="Google Shape;6140;p5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1" name="Google Shape;6141;p5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2" name="Google Shape;6142;p5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3" name="Google Shape;6143;p5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4" name="Google Shape;6144;p5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5" name="Google Shape;6145;p5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6" name="Google Shape;6146;p5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7" name="Google Shape;6147;p5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8" name="Google Shape;6148;p5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9" name="Google Shape;6149;p5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0" name="Google Shape;6150;p5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1" name="Google Shape;6151;p5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2" name="Google Shape;6152;p5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3" name="Google Shape;6153;p5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4" name="Google Shape;6154;p5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5" name="Google Shape;6155;p5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6" name="Google Shape;6156;p5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7" name="Google Shape;6157;p5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8" name="Google Shape;6158;p5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9" name="Google Shape;6159;p5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0" name="Google Shape;6160;p5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1" name="Google Shape;6161;p5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2" name="Google Shape;6162;p5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3" name="Google Shape;6163;p5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4" name="Google Shape;6164;p5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5" name="Google Shape;6165;p5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6" name="Google Shape;6166;p5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7" name="Google Shape;6167;p5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8" name="Google Shape;6168;p5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9" name="Google Shape;6169;p5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0" name="Google Shape;6170;p5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1" name="Google Shape;6171;p5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2" name="Google Shape;6172;p5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3" name="Google Shape;6173;p5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4" name="Google Shape;6174;p5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5" name="Google Shape;6175;p5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6" name="Google Shape;6176;p5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7" name="Google Shape;6177;p5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8" name="Google Shape;6178;p5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9" name="Google Shape;6179;p5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0" name="Google Shape;6180;p5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1" name="Google Shape;6181;p5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2" name="Google Shape;6182;p5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3" name="Google Shape;6183;p5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4" name="Google Shape;6184;p5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5" name="Google Shape;6185;p5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6" name="Google Shape;6186;p5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7" name="Google Shape;6187;p5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8" name="Google Shape;6188;p5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9" name="Google Shape;6189;p5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0" name="Google Shape;6190;p5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1" name="Google Shape;6191;p5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2" name="Google Shape;6192;p5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3" name="Google Shape;6193;p5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4" name="Google Shape;6194;p5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5" name="Google Shape;6195;p5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6" name="Google Shape;6196;p5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7" name="Google Shape;6197;p5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8" name="Google Shape;6198;p5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9" name="Google Shape;6199;p5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0" name="Google Shape;6200;p5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1" name="Google Shape;6201;p5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2" name="Google Shape;6202;p5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3" name="Google Shape;6203;p5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4" name="Google Shape;6204;p5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5" name="Google Shape;6205;p5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6" name="Google Shape;6206;p5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7" name="Google Shape;6207;p5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8" name="Google Shape;6208;p5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9" name="Google Shape;6209;p5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0" name="Google Shape;6210;p5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1" name="Google Shape;6211;p5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2" name="Google Shape;6212;p5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3" name="Google Shape;6213;p5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4" name="Google Shape;6214;p5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5" name="Google Shape;6215;p5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6" name="Google Shape;6216;p5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7" name="Google Shape;6217;p5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8" name="Google Shape;6218;p5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9" name="Google Shape;6219;p5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0" name="Google Shape;6220;p5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1" name="Google Shape;6221;p5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2" name="Google Shape;6222;p5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3" name="Google Shape;6223;p5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4" name="Google Shape;6224;p5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5" name="Google Shape;6225;p5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6" name="Google Shape;6226;p5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7" name="Google Shape;6227;p5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8" name="Google Shape;6228;p5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9" name="Google Shape;6229;p5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0" name="Google Shape;6230;p5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1" name="Google Shape;6231;p5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2" name="Google Shape;6232;p5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3" name="Google Shape;6233;p5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4" name="Google Shape;6234;p5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5" name="Google Shape;6235;p5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6" name="Google Shape;6236;p5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7" name="Google Shape;6237;p5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8" name="Google Shape;6238;p5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9" name="Google Shape;6239;p5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0" name="Google Shape;6240;p5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1" name="Google Shape;6241;p5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2" name="Google Shape;6242;p5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3" name="Google Shape;6243;p5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4" name="Google Shape;6244;p5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5" name="Google Shape;6245;p5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6" name="Google Shape;6246;p5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7" name="Google Shape;6247;p5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8" name="Google Shape;6248;p5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9" name="Google Shape;6249;p5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0" name="Google Shape;6250;p5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1" name="Google Shape;6251;p5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2" name="Google Shape;6252;p5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3" name="Google Shape;6253;p5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4" name="Google Shape;6254;p5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5" name="Google Shape;6255;p5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6" name="Google Shape;6256;p5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7" name="Google Shape;6257;p5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8" name="Google Shape;6258;p5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9" name="Google Shape;6259;p5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0" name="Google Shape;6260;p5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1" name="Google Shape;6261;p5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2" name="Google Shape;6262;p5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3" name="Google Shape;6263;p5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4" name="Google Shape;6264;p5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5" name="Google Shape;6265;p5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6" name="Google Shape;6266;p5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7" name="Google Shape;6267;p5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8" name="Google Shape;6268;p5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9" name="Google Shape;6269;p5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0" name="Google Shape;6270;p5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1" name="Google Shape;6271;p5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2" name="Google Shape;6272;p5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3" name="Google Shape;6273;p5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4" name="Google Shape;6274;p5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5" name="Google Shape;6275;p5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6" name="Google Shape;6276;p5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7" name="Google Shape;6277;p5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8" name="Google Shape;6278;p5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9" name="Google Shape;6279;p5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0" name="Google Shape;6280;p5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1" name="Google Shape;6281;p5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2" name="Google Shape;6282;p5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3" name="Google Shape;6283;p5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4" name="Google Shape;6284;p5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5" name="Google Shape;6285;p5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6" name="Google Shape;6286;p5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7" name="Google Shape;6287;p5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8" name="Google Shape;6288;p5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9" name="Google Shape;6289;p5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0" name="Google Shape;6290;p5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1" name="Google Shape;6291;p5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2" name="Google Shape;6292;p5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3" name="Google Shape;6293;p5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4" name="Google Shape;6294;p5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5" name="Google Shape;6295;p5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6" name="Google Shape;6296;p5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7" name="Google Shape;6297;p5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8" name="Google Shape;6298;p5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9" name="Google Shape;6299;p5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0" name="Google Shape;6300;p5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1" name="Google Shape;6301;p5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2" name="Google Shape;6302;p5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3" name="Google Shape;6303;p5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4" name="Google Shape;6304;p5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5" name="Google Shape;6305;p5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6" name="Google Shape;6306;p5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7" name="Google Shape;6307;p5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8" name="Google Shape;6308;p5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9" name="Google Shape;6309;p5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0" name="Google Shape;6310;p5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1" name="Google Shape;6311;p5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2" name="Google Shape;6312;p5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3" name="Google Shape;6313;p5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4" name="Google Shape;6314;p5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5" name="Google Shape;6315;p5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6" name="Google Shape;6316;p5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7" name="Google Shape;6317;p5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8" name="Google Shape;6318;p5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9" name="Google Shape;6319;p5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0" name="Google Shape;6320;p5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1" name="Google Shape;6321;p5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2" name="Google Shape;6322;p5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3" name="Google Shape;6323;p5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4" name="Google Shape;6324;p5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5" name="Google Shape;6325;p5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6" name="Google Shape;6326;p5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7" name="Google Shape;6327;p5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8" name="Google Shape;6328;p5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9" name="Google Shape;6329;p5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0" name="Google Shape;6330;p5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1" name="Google Shape;6331;p5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2" name="Google Shape;6332;p5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3" name="Google Shape;6333;p5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4" name="Google Shape;6334;p5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5" name="Google Shape;6335;p5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6" name="Google Shape;6336;p5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7" name="Google Shape;6337;p5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8" name="Google Shape;6338;p5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9" name="Google Shape;6339;p5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0" name="Google Shape;6340;p5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1" name="Google Shape;6341;p5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2" name="Google Shape;6342;p5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3" name="Google Shape;6343;p5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4" name="Google Shape;6344;p5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5" name="Google Shape;6345;p5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6" name="Google Shape;6346;p5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7" name="Google Shape;6347;p5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8" name="Google Shape;6348;p5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9" name="Google Shape;6349;p5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0" name="Google Shape;6350;p5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1" name="Google Shape;6351;p5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2" name="Google Shape;6352;p5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3" name="Google Shape;6353;p5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4" name="Google Shape;6354;p5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5" name="Google Shape;6355;p5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6" name="Google Shape;6356;p5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7" name="Google Shape;6357;p5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8" name="Google Shape;6358;p5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9" name="Google Shape;6359;p5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0" name="Google Shape;6360;p5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1" name="Google Shape;6361;p5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2" name="Google Shape;6362;p5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3" name="Google Shape;6363;p5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4" name="Google Shape;6364;p5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5" name="Google Shape;6365;p5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6" name="Google Shape;6366;p5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7" name="Google Shape;6367;p5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8" name="Google Shape;6368;p5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9" name="Google Shape;6369;p5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0" name="Google Shape;6370;p5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1" name="Google Shape;6371;p5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2" name="Google Shape;6372;p5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3" name="Google Shape;6373;p5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4" name="Google Shape;6374;p5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5" name="Google Shape;6375;p5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6" name="Google Shape;6376;p5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7" name="Google Shape;6377;p5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8" name="Google Shape;6378;p5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9" name="Google Shape;6379;p5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0" name="Google Shape;6380;p5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1" name="Google Shape;6381;p5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2" name="Google Shape;6382;p5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3" name="Google Shape;6383;p5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4" name="Google Shape;6384;p5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5" name="Google Shape;6385;p5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6" name="Google Shape;6386;p5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7" name="Google Shape;6387;p5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8" name="Google Shape;6388;p5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9" name="Google Shape;6389;p5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0" name="Google Shape;6390;p5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1" name="Google Shape;6391;p5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2" name="Google Shape;6392;p5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3" name="Google Shape;6393;p5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4" name="Google Shape;6394;p5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5" name="Google Shape;6395;p5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6" name="Google Shape;6396;p5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7" name="Google Shape;6397;p5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8" name="Google Shape;6398;p5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9" name="Google Shape;6399;p5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0" name="Google Shape;6400;p5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1" name="Google Shape;6401;p5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2" name="Google Shape;6402;p5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3" name="Google Shape;6403;p5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4" name="Google Shape;6404;p5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5" name="Google Shape;6405;p5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6" name="Google Shape;6406;p5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7" name="Google Shape;6407;p5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8" name="Google Shape;6408;p5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9" name="Google Shape;6409;p5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0" name="Google Shape;6410;p5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1" name="Google Shape;6411;p5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2" name="Google Shape;6412;p5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3" name="Google Shape;6413;p5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4" name="Google Shape;6414;p5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5" name="Google Shape;6415;p5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6" name="Google Shape;6416;p5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7" name="Google Shape;6417;p5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8" name="Google Shape;6418;p5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9" name="Google Shape;6419;p5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0" name="Google Shape;6420;p5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1" name="Google Shape;6421;p5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2" name="Google Shape;6422;p5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3" name="Google Shape;6423;p5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4" name="Google Shape;6424;p5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5" name="Google Shape;6425;p5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6" name="Google Shape;6426;p5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7" name="Google Shape;6427;p5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8" name="Google Shape;6428;p5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9" name="Google Shape;6429;p5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0" name="Google Shape;6430;p5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1" name="Google Shape;6431;p5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2" name="Google Shape;6432;p5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3" name="Google Shape;6433;p5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4" name="Google Shape;6434;p5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5" name="Google Shape;6435;p5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6" name="Google Shape;6436;p5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7" name="Google Shape;6437;p5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8" name="Google Shape;6438;p5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9" name="Google Shape;6439;p5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0" name="Google Shape;6440;p5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1" name="Google Shape;6441;p5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2" name="Google Shape;6442;p5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3" name="Google Shape;6443;p5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4" name="Google Shape;6444;p5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5" name="Google Shape;6445;p5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6" name="Google Shape;6446;p5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7" name="Google Shape;6447;p5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8" name="Google Shape;6448;p5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9" name="Google Shape;6449;p5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0" name="Google Shape;6450;p5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1" name="Google Shape;6451;p5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2" name="Google Shape;6452;p5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3" name="Google Shape;6453;p5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4" name="Google Shape;6454;p5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5" name="Google Shape;6455;p5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6" name="Google Shape;6456;p5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7" name="Google Shape;6457;p5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8" name="Google Shape;6458;p5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9" name="Google Shape;6459;p5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0" name="Google Shape;6460;p5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1" name="Google Shape;6461;p5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2" name="Google Shape;6462;p5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3" name="Google Shape;6463;p5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4" name="Google Shape;6464;p5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5" name="Google Shape;6465;p5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6" name="Google Shape;6466;p5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7" name="Google Shape;6467;p5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8" name="Google Shape;6468;p5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9" name="Google Shape;6469;p5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0" name="Google Shape;6470;p5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1" name="Google Shape;6471;p5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2" name="Google Shape;6472;p5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3" name="Google Shape;6473;p5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4" name="Google Shape;6474;p5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5" name="Google Shape;6475;p5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6" name="Google Shape;6476;p5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7" name="Google Shape;6477;p5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8" name="Google Shape;6478;p5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9" name="Google Shape;6479;p5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0" name="Google Shape;6480;p5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1" name="Google Shape;6481;p5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2" name="Google Shape;6482;p5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3" name="Google Shape;6483;p5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4" name="Google Shape;6484;p5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5" name="Google Shape;6485;p5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6" name="Google Shape;6486;p5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7" name="Google Shape;6487;p5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8" name="Google Shape;6488;p5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9" name="Google Shape;6489;p5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0" name="Google Shape;6490;p5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1" name="Google Shape;6491;p5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2" name="Google Shape;6492;p5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3" name="Google Shape;6493;p5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4" name="Google Shape;6494;p5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5" name="Google Shape;6495;p5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6" name="Google Shape;6496;p5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7" name="Google Shape;6497;p5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8" name="Google Shape;6498;p5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9" name="Google Shape;6499;p5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0" name="Google Shape;6500;p5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1" name="Google Shape;6501;p5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2" name="Google Shape;6502;p5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3" name="Google Shape;6503;p5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4" name="Google Shape;6504;p5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5" name="Google Shape;6505;p5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6" name="Google Shape;6506;p5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7" name="Google Shape;6507;p5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8" name="Google Shape;6508;p5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9" name="Google Shape;6509;p5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0" name="Google Shape;6510;p5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1" name="Google Shape;6511;p5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2" name="Google Shape;6512;p5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3" name="Google Shape;6513;p5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4" name="Google Shape;6514;p5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5" name="Google Shape;6515;p5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6" name="Google Shape;6516;p5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7" name="Google Shape;6517;p5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8" name="Google Shape;6518;p5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9" name="Google Shape;6519;p5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0" name="Google Shape;6520;p5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1" name="Google Shape;6521;p5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2" name="Google Shape;6522;p5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3" name="Google Shape;6523;p5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4" name="Google Shape;6524;p5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5" name="Google Shape;6525;p5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6" name="Google Shape;6526;p5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7" name="Google Shape;6527;p5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8" name="Google Shape;6528;p5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9" name="Google Shape;6529;p5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0" name="Google Shape;6530;p5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1" name="Google Shape;6531;p5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2" name="Google Shape;6532;p5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3" name="Google Shape;6533;p5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4" name="Google Shape;6534;p5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5" name="Google Shape;6535;p5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6" name="Google Shape;6536;p5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7" name="Google Shape;6537;p5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8" name="Google Shape;6538;p5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9" name="Google Shape;6539;p5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0" name="Google Shape;6540;p5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1" name="Google Shape;6541;p5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2" name="Google Shape;6542;p5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3" name="Google Shape;6543;p5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4" name="Google Shape;6544;p5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5" name="Google Shape;6545;p5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6" name="Google Shape;6546;p5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7" name="Google Shape;6547;p5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8" name="Google Shape;6548;p5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9" name="Google Shape;6549;p5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0" name="Google Shape;6550;p5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1" name="Google Shape;6551;p5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2" name="Google Shape;6552;p5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3" name="Google Shape;6553;p5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4" name="Google Shape;6554;p5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5" name="Google Shape;6555;p5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6" name="Google Shape;6556;p5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7" name="Google Shape;6557;p5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8" name="Google Shape;6558;p5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9" name="Google Shape;6559;p5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0" name="Google Shape;6560;p5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1" name="Google Shape;6561;p5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2" name="Google Shape;6562;p5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3" name="Google Shape;6563;p5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4" name="Google Shape;6564;p5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5" name="Google Shape;6565;p5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6" name="Google Shape;6566;p5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7" name="Google Shape;6567;p5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8" name="Google Shape;6568;p5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9" name="Google Shape;6569;p5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0" name="Google Shape;6570;p5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1" name="Google Shape;6571;p5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2" name="Google Shape;6572;p5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3" name="Google Shape;6573;p5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4" name="Google Shape;6574;p5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5" name="Google Shape;6575;p5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6" name="Google Shape;6576;p5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7" name="Google Shape;6577;p5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8" name="Google Shape;6578;p5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9" name="Google Shape;6579;p5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0" name="Google Shape;6580;p5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1" name="Google Shape;6581;p5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2" name="Google Shape;6582;p5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3" name="Google Shape;6583;p5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4" name="Google Shape;6584;p5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5" name="Google Shape;6585;p5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6" name="Google Shape;6586;p5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7" name="Google Shape;6587;p5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8" name="Google Shape;6588;p5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9" name="Google Shape;6589;p5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0" name="Google Shape;6590;p5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1" name="Google Shape;6591;p5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2" name="Google Shape;6592;p5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3" name="Google Shape;6593;p5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4" name="Google Shape;6594;p5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5" name="Google Shape;6595;p5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6" name="Google Shape;6596;p5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7" name="Google Shape;6597;p5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8" name="Google Shape;6598;p5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9" name="Google Shape;6599;p5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0" name="Google Shape;6600;p5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1" name="Google Shape;6601;p5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2" name="Google Shape;6602;p5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3" name="Google Shape;6603;p5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4" name="Google Shape;6604;p5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5" name="Google Shape;6605;p5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6" name="Google Shape;6606;p5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7" name="Google Shape;6607;p5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8" name="Google Shape;6608;p5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9" name="Google Shape;6609;p5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0" name="Google Shape;6610;p5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1" name="Google Shape;6611;p5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2" name="Google Shape;6612;p5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3" name="Google Shape;6613;p5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4" name="Google Shape;6614;p5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5" name="Google Shape;6615;p5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6" name="Google Shape;6616;p5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7" name="Google Shape;6617;p5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8" name="Google Shape;6618;p5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9" name="Google Shape;6619;p5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0" name="Google Shape;6620;p5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1" name="Google Shape;6621;p5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2" name="Google Shape;6622;p5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3" name="Google Shape;6623;p5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4" name="Google Shape;6624;p5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5" name="Google Shape;6625;p5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6" name="Google Shape;6626;p5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7" name="Google Shape;6627;p5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8" name="Google Shape;6628;p5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9" name="Google Shape;6629;p5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0" name="Google Shape;6630;p5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1" name="Google Shape;6631;p5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2" name="Google Shape;6632;p5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3" name="Google Shape;6633;p5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4" name="Google Shape;6634;p5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5" name="Google Shape;6635;p5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6" name="Google Shape;6636;p5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7" name="Google Shape;6637;p5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8" name="Google Shape;6638;p5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9" name="Google Shape;6639;p5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0" name="Google Shape;6640;p5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1" name="Google Shape;6641;p5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2" name="Google Shape;6642;p5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3" name="Google Shape;6643;p5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4" name="Google Shape;6644;p5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5" name="Google Shape;6645;p5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6" name="Google Shape;6646;p5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7" name="Google Shape;6647;p5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8" name="Google Shape;6648;p5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9" name="Google Shape;6649;p5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0" name="Google Shape;6650;p5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1" name="Google Shape;6651;p5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2" name="Google Shape;6652;p5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3" name="Google Shape;6653;p5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4" name="Google Shape;6654;p5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5" name="Google Shape;6655;p5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6" name="Google Shape;6656;p5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7" name="Google Shape;6657;p5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8" name="Google Shape;6658;p5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9" name="Google Shape;6659;p5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0" name="Google Shape;6660;p5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1" name="Google Shape;6661;p5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2" name="Google Shape;6662;p5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3" name="Google Shape;6663;p5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4" name="Google Shape;6664;p5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5" name="Google Shape;6665;p5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6" name="Google Shape;6666;p5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7" name="Google Shape;6667;p5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8" name="Google Shape;6668;p5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9" name="Google Shape;6669;p5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0" name="Google Shape;6670;p5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1" name="Google Shape;6671;p5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2" name="Google Shape;6672;p5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3" name="Google Shape;6673;p5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4" name="Google Shape;6674;p5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5" name="Google Shape;6675;p5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6" name="Google Shape;6676;p5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7" name="Google Shape;6677;p5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8" name="Google Shape;6678;p5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9" name="Google Shape;6679;p5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0" name="Google Shape;6680;p5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1" name="Google Shape;6681;p5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2" name="Google Shape;6682;p5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3" name="Google Shape;6683;p5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4" name="Google Shape;6684;p5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5" name="Google Shape;6685;p5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6" name="Google Shape;6686;p5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7" name="Google Shape;6687;p5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8" name="Google Shape;6688;p5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9" name="Google Shape;6689;p5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0" name="Google Shape;6690;p5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1" name="Google Shape;6691;p5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2" name="Google Shape;6692;p5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3" name="Google Shape;6693;p5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4" name="Google Shape;6694;p5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5" name="Google Shape;6695;p5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6" name="Google Shape;6696;p5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7" name="Google Shape;6697;p5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8" name="Google Shape;6698;p5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9" name="Google Shape;6699;p5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0" name="Google Shape;6700;p5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1" name="Google Shape;6701;p5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2" name="Google Shape;6702;p5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3" name="Google Shape;6703;p5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4" name="Google Shape;6704;p5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5" name="Google Shape;6705;p5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6" name="Google Shape;6706;p5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7" name="Google Shape;6707;p5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8" name="Google Shape;6708;p5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9" name="Google Shape;6709;p5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0" name="Google Shape;6710;p5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1" name="Google Shape;6711;p5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2" name="Google Shape;6712;p5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3" name="Google Shape;6713;p5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4" name="Google Shape;6714;p5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5" name="Google Shape;6715;p5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6" name="Google Shape;6716;p5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7" name="Google Shape;6717;p5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8" name="Google Shape;6718;p5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9" name="Google Shape;6719;p5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0" name="Google Shape;6720;p5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1" name="Google Shape;6721;p5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2" name="Google Shape;6722;p5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3" name="Google Shape;6723;p5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4" name="Google Shape;6724;p5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5" name="Google Shape;6725;p5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6" name="Google Shape;6726;p5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7" name="Google Shape;6727;p5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8" name="Google Shape;6728;p5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9" name="Google Shape;6729;p5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0" name="Google Shape;6730;p5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1" name="Google Shape;6731;p5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2" name="Google Shape;6732;p5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3" name="Google Shape;6733;p5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4" name="Google Shape;6734;p5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5" name="Google Shape;6735;p5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6" name="Google Shape;6736;p5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7" name="Google Shape;6737;p5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8" name="Google Shape;6738;p5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9" name="Google Shape;6739;p5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0" name="Google Shape;6740;p5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1" name="Google Shape;6741;p5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2" name="Google Shape;6742;p5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3" name="Google Shape;6743;p5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4" name="Google Shape;6744;p5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5" name="Google Shape;6745;p5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6" name="Google Shape;6746;p5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7" name="Google Shape;6747;p5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8" name="Google Shape;6748;p5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9" name="Google Shape;6749;p5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0" name="Google Shape;6750;p5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1" name="Google Shape;6751;p5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2" name="Google Shape;6752;p5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3" name="Google Shape;6753;p5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4" name="Google Shape;6754;p5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5" name="Google Shape;6755;p5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6" name="Google Shape;6756;p5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7" name="Google Shape;6757;p5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8" name="Google Shape;6758;p5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9" name="Google Shape;6759;p5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0" name="Google Shape;6760;p5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1" name="Google Shape;6761;p5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2" name="Google Shape;6762;p5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3" name="Google Shape;6763;p5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4" name="Google Shape;6764;p5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5" name="Google Shape;6765;p5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6" name="Google Shape;6766;p5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7" name="Google Shape;6767;p5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8" name="Google Shape;6768;p5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9" name="Google Shape;6769;p5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0" name="Google Shape;6770;p5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1" name="Google Shape;6771;p5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2" name="Google Shape;6772;p5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3" name="Google Shape;6773;p5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4" name="Google Shape;6774;p5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5" name="Google Shape;6775;p5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6" name="Google Shape;6776;p5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7" name="Google Shape;6777;p5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8" name="Google Shape;6778;p5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9" name="Google Shape;6779;p5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0" name="Google Shape;6780;p5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1" name="Google Shape;6781;p5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2" name="Google Shape;6782;p5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3" name="Google Shape;6783;p5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4" name="Google Shape;6784;p5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5" name="Google Shape;6785;p5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6" name="Google Shape;6786;p5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7" name="Google Shape;6787;p5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8" name="Google Shape;6788;p5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9" name="Google Shape;6789;p5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0" name="Google Shape;6790;p5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1" name="Google Shape;6791;p5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2" name="Google Shape;6792;p5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3" name="Google Shape;6793;p5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4" name="Google Shape;6794;p5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5" name="Google Shape;6795;p5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6" name="Google Shape;6796;p5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7" name="Google Shape;6797;p5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8" name="Google Shape;6798;p5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9" name="Google Shape;6799;p5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0" name="Google Shape;6800;p5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1" name="Google Shape;6801;p5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2" name="Google Shape;6802;p5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3" name="Google Shape;6803;p5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4" name="Google Shape;6804;p5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5" name="Google Shape;6805;p5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6" name="Google Shape;6806;p5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7" name="Google Shape;6807;p5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8" name="Google Shape;6808;p5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9" name="Google Shape;6809;p5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0" name="Google Shape;6810;p5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1" name="Google Shape;6811;p5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2" name="Google Shape;6812;p5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3" name="Google Shape;6813;p5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4" name="Google Shape;6814;p5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5" name="Google Shape;6815;p5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6" name="Google Shape;6816;p5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7" name="Google Shape;6817;p5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8" name="Google Shape;6818;p5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9" name="Google Shape;6819;p5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0" name="Google Shape;6820;p5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1" name="Google Shape;6821;p5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2" name="Google Shape;6822;p5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3" name="Google Shape;6823;p5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4" name="Google Shape;6824;p5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5" name="Google Shape;6825;p5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6" name="Google Shape;6826;p5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7" name="Google Shape;6827;p5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8" name="Google Shape;6828;p5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9" name="Google Shape;6829;p5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0" name="Google Shape;6830;p5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1" name="Google Shape;6831;p5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2" name="Google Shape;6832;p5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3" name="Google Shape;6833;p5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4" name="Google Shape;6834;p5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5" name="Google Shape;6835;p5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6" name="Google Shape;6836;p5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7" name="Google Shape;6837;p5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8" name="Google Shape;6838;p5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9" name="Google Shape;6839;p5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0" name="Google Shape;6840;p5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1" name="Google Shape;6841;p5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2" name="Google Shape;6842;p5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3" name="Google Shape;6843;p5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4" name="Google Shape;6844;p5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5" name="Google Shape;6845;p5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6" name="Google Shape;6846;p5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7" name="Google Shape;6847;p5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8" name="Google Shape;6848;p5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9" name="Google Shape;6849;p5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0" name="Google Shape;6850;p5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1" name="Google Shape;6851;p5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2" name="Google Shape;6852;p5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3" name="Google Shape;6853;p5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4" name="Google Shape;6854;p5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5" name="Google Shape;6855;p5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6" name="Google Shape;6856;p5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7" name="Google Shape;6857;p5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8" name="Google Shape;6858;p5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9" name="Google Shape;6859;p5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0" name="Google Shape;6860;p5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1" name="Google Shape;6861;p5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2" name="Google Shape;6862;p5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3" name="Google Shape;6863;p5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4" name="Google Shape;6864;p5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5" name="Google Shape;6865;p5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6" name="Google Shape;6866;p5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7" name="Google Shape;6867;p5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8" name="Google Shape;6868;p5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9" name="Google Shape;6869;p5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0" name="Google Shape;6870;p5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1" name="Google Shape;6871;p5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2" name="Google Shape;6872;p5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3" name="Google Shape;6873;p5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4" name="Google Shape;6874;p5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5" name="Google Shape;6875;p5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6" name="Google Shape;6876;p5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7" name="Google Shape;6877;p5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8" name="Google Shape;6878;p5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9" name="Google Shape;6879;p5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0" name="Google Shape;6880;p5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1" name="Google Shape;6881;p5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2" name="Google Shape;6882;p5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3" name="Google Shape;6883;p5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4" name="Google Shape;6884;p5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5" name="Google Shape;6885;p5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6" name="Google Shape;6886;p5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7" name="Google Shape;6887;p5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8" name="Google Shape;6888;p5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9" name="Google Shape;6889;p5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0" name="Google Shape;6890;p5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1" name="Google Shape;6891;p5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2" name="Google Shape;6892;p5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3" name="Google Shape;6893;p5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4" name="Google Shape;6894;p5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5" name="Google Shape;6895;p5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6" name="Google Shape;6896;p5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7" name="Google Shape;6897;p5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8" name="Google Shape;6898;p5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9" name="Google Shape;6899;p5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0" name="Google Shape;6900;p5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1" name="Google Shape;6901;p5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2" name="Google Shape;6902;p5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3" name="Google Shape;6903;p5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4" name="Google Shape;6904;p5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5" name="Google Shape;6905;p5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6" name="Google Shape;6906;p5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7" name="Google Shape;6907;p5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8" name="Google Shape;6908;p5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9" name="Google Shape;6909;p5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0" name="Google Shape;6910;p5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1" name="Google Shape;6911;p5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2" name="Google Shape;6912;p5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3" name="Google Shape;6913;p5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4" name="Google Shape;6914;p5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5" name="Google Shape;6915;p5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6" name="Google Shape;6916;p5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7" name="Google Shape;6917;p5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8" name="Google Shape;6918;p5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9" name="Google Shape;6919;p5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0" name="Google Shape;6920;p5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1" name="Google Shape;6921;p5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2" name="Google Shape;6922;p5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3" name="Google Shape;6923;p5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4" name="Google Shape;6924;p5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5" name="Google Shape;6925;p5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6" name="Google Shape;6926;p5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7" name="Google Shape;6927;p5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8" name="Google Shape;6928;p5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9" name="Google Shape;6929;p5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0" name="Google Shape;6930;p5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1" name="Google Shape;6931;p5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2" name="Google Shape;6932;p5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3" name="Google Shape;6933;p5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4" name="Google Shape;6934;p5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5" name="Google Shape;6935;p5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6" name="Google Shape;6936;p5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7" name="Google Shape;6937;p5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8" name="Google Shape;6938;p5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9" name="Google Shape;6939;p5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0" name="Google Shape;6940;p5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1" name="Google Shape;6941;p5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2" name="Google Shape;6942;p5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3" name="Google Shape;6943;p5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4" name="Google Shape;6944;p5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5" name="Google Shape;6945;p5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6" name="Google Shape;6946;p5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7" name="Google Shape;6947;p5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8" name="Google Shape;6948;p5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9" name="Google Shape;6949;p5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0" name="Google Shape;6950;p5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1" name="Google Shape;6951;p5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2" name="Google Shape;6952;p5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3" name="Google Shape;6953;p5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4" name="Google Shape;6954;p5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5" name="Google Shape;6955;p5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6" name="Google Shape;6956;p5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7" name="Google Shape;6957;p5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8" name="Google Shape;6958;p5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9" name="Google Shape;6959;p5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0" name="Google Shape;6960;p5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1" name="Google Shape;6961;p5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2" name="Google Shape;6962;p5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3" name="Google Shape;6963;p5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4" name="Google Shape;6964;p5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5" name="Google Shape;6965;p5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6" name="Google Shape;6966;p5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7" name="Google Shape;6967;p5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8" name="Google Shape;6968;p5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9" name="Google Shape;6969;p5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0" name="Google Shape;6970;p5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1" name="Google Shape;6971;p5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2" name="Google Shape;6972;p5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3" name="Google Shape;6973;p5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4" name="Google Shape;6974;p5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5" name="Google Shape;6975;p5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6" name="Google Shape;6976;p5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7" name="Google Shape;6977;p5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8" name="Google Shape;6978;p5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9" name="Google Shape;6979;p5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0" name="Google Shape;6980;p5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1" name="Google Shape;6981;p5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2" name="Google Shape;6982;p5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3" name="Google Shape;6983;p5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4" name="Google Shape;6984;p5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5" name="Google Shape;6985;p5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6" name="Google Shape;6986;p5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7" name="Google Shape;6987;p5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8" name="Google Shape;6988;p5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9" name="Google Shape;6989;p5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0" name="Google Shape;6990;p5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1" name="Google Shape;6991;p5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2" name="Google Shape;6992;p5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3" name="Google Shape;6993;p5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4" name="Google Shape;6994;p5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5" name="Google Shape;6995;p5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6" name="Google Shape;6996;p5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7" name="Google Shape;6997;p5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8" name="Google Shape;6998;p5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9" name="Google Shape;6999;p5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0" name="Google Shape;7000;p5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1" name="Google Shape;7001;p5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2" name="Google Shape;7002;p5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3" name="Google Shape;7003;p5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4" name="Google Shape;7004;p5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5" name="Google Shape;7005;p5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6" name="Google Shape;7006;p5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7" name="Google Shape;7007;p5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8" name="Google Shape;7008;p5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9" name="Google Shape;7009;p5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0" name="Google Shape;7010;p5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1" name="Google Shape;7011;p5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2" name="Google Shape;7012;p5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3" name="Google Shape;7013;p5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4" name="Google Shape;7014;p5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5" name="Google Shape;7015;p5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6" name="Google Shape;7016;p5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7" name="Google Shape;7017;p5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8" name="Google Shape;7018;p5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9" name="Google Shape;7019;p5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0" name="Google Shape;7020;p5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1" name="Google Shape;7021;p5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2" name="Google Shape;7022;p5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3" name="Google Shape;7023;p5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4" name="Google Shape;7024;p5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5" name="Google Shape;7025;p5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6" name="Google Shape;7026;p5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7" name="Google Shape;7027;p5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8" name="Google Shape;7028;p5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9" name="Google Shape;7029;p5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0" name="Google Shape;7030;p5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1" name="Google Shape;7031;p5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2" name="Google Shape;7032;p5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3" name="Google Shape;7033;p5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4" name="Google Shape;7034;p5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5" name="Google Shape;7035;p5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6" name="Google Shape;7036;p5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7" name="Google Shape;7037;p5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8" name="Google Shape;7038;p5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9" name="Google Shape;7039;p5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0" name="Google Shape;7040;p5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1" name="Google Shape;7041;p5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2" name="Google Shape;7042;p5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3" name="Google Shape;7043;p5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4" name="Google Shape;7044;p5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5" name="Google Shape;7045;p5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6" name="Google Shape;7046;p5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7" name="Google Shape;7047;p5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8" name="Google Shape;7048;p5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9" name="Google Shape;7049;p5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0" name="Google Shape;7050;p5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1" name="Google Shape;7051;p5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2" name="Google Shape;7052;p5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3" name="Google Shape;7053;p5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4" name="Google Shape;7054;p5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5" name="Google Shape;7055;p5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6" name="Google Shape;7056;p5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7" name="Google Shape;7057;p5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8" name="Google Shape;7058;p5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9" name="Google Shape;7059;p5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0" name="Google Shape;7060;p5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1" name="Google Shape;7061;p5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2" name="Google Shape;7062;p5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3" name="Google Shape;7063;p5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4" name="Google Shape;7064;p5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5" name="Google Shape;7065;p5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6" name="Google Shape;7066;p5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7" name="Google Shape;7067;p5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8" name="Google Shape;7068;p5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9" name="Google Shape;7069;p5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0" name="Google Shape;7070;p5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1" name="Google Shape;7071;p5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2" name="Google Shape;7072;p5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3" name="Google Shape;7073;p5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4" name="Google Shape;7074;p5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5" name="Google Shape;7075;p5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6" name="Google Shape;7076;p5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7" name="Google Shape;7077;p5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8" name="Google Shape;7078;p5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9" name="Google Shape;7079;p5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0" name="Google Shape;7080;p5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1" name="Google Shape;7081;p5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2" name="Google Shape;7082;p5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3" name="Google Shape;7083;p5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4" name="Google Shape;7084;p5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5" name="Google Shape;7085;p5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6" name="Google Shape;7086;p5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7" name="Google Shape;7087;p5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8" name="Google Shape;7088;p5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9" name="Google Shape;7089;p5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0" name="Google Shape;7090;p5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1" name="Google Shape;7091;p5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2" name="Google Shape;7092;p5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3" name="Google Shape;7093;p5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4" name="Google Shape;7094;p5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5" name="Google Shape;7095;p5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6" name="Google Shape;7096;p5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7" name="Google Shape;7097;p5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8" name="Google Shape;7098;p5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9" name="Google Shape;7099;p5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0" name="Google Shape;7100;p5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1" name="Google Shape;7101;p5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2" name="Google Shape;7102;p5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3" name="Google Shape;7103;p5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4" name="Google Shape;7104;p5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5" name="Google Shape;7105;p5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6" name="Google Shape;7106;p5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7" name="Google Shape;7107;p5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8" name="Google Shape;7108;p5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9" name="Google Shape;7109;p5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0" name="Google Shape;7110;p5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1" name="Google Shape;7111;p5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2" name="Google Shape;7112;p5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3" name="Google Shape;7113;p5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4" name="Google Shape;7114;p5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5" name="Google Shape;7115;p5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6" name="Google Shape;7116;p5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7" name="Google Shape;7117;p5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8" name="Google Shape;7118;p5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9" name="Google Shape;7119;p5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0" name="Google Shape;7120;p5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1" name="Google Shape;7121;p5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2" name="Google Shape;7122;p5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3" name="Google Shape;7123;p5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4" name="Google Shape;7124;p5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5" name="Google Shape;7125;p5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6" name="Google Shape;7126;p5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7" name="Google Shape;7127;p5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8" name="Google Shape;7128;p5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9" name="Google Shape;7129;p5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0" name="Google Shape;7130;p5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1" name="Google Shape;7131;p5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2" name="Google Shape;7132;p5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3" name="Google Shape;7133;p5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4" name="Google Shape;7134;p5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5" name="Google Shape;7135;p5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6" name="Google Shape;7136;p5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7" name="Google Shape;7137;p5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8" name="Google Shape;7138;p5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9" name="Google Shape;7139;p5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0" name="Google Shape;7140;p5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1" name="Google Shape;7141;p5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2" name="Google Shape;7142;p5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3" name="Google Shape;7143;p5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4" name="Google Shape;7144;p5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5" name="Google Shape;7145;p5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6" name="Google Shape;7146;p5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7" name="Google Shape;7147;p5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8" name="Google Shape;7148;p5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9" name="Google Shape;7149;p5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0" name="Google Shape;7150;p5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1" name="Google Shape;7151;p5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2" name="Google Shape;7152;p5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3" name="Google Shape;7153;p5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4" name="Google Shape;7154;p5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5" name="Google Shape;7155;p5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6" name="Google Shape;7156;p5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7" name="Google Shape;7157;p5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8" name="Google Shape;7158;p5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9" name="Google Shape;7159;p5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0" name="Google Shape;7160;p5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1" name="Google Shape;7161;p5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2" name="Google Shape;7162;p5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3" name="Google Shape;7163;p5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4" name="Google Shape;7164;p5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5" name="Google Shape;7165;p5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6" name="Google Shape;7166;p5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7" name="Google Shape;7167;p5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8" name="Google Shape;7168;p5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9" name="Google Shape;7169;p5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0" name="Google Shape;7170;p5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1" name="Google Shape;7171;p5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2" name="Google Shape;7172;p5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3" name="Google Shape;7173;p5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4" name="Google Shape;7174;p5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5" name="Google Shape;7175;p5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6" name="Google Shape;7176;p5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7" name="Google Shape;7177;p5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8" name="Google Shape;7178;p5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9" name="Google Shape;7179;p5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0" name="Google Shape;7180;p5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1" name="Google Shape;7181;p5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2" name="Google Shape;7182;p5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3" name="Google Shape;7183;p5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4" name="Google Shape;7184;p5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5" name="Google Shape;7185;p5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6" name="Google Shape;7186;p5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7" name="Google Shape;7187;p5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8" name="Google Shape;7188;p5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9" name="Google Shape;7189;p5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0" name="Google Shape;7190;p5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1" name="Google Shape;7191;p5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2" name="Google Shape;7192;p5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3" name="Google Shape;7193;p5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4" name="Google Shape;7194;p5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5" name="Google Shape;7195;p5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6" name="Google Shape;7196;p5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7" name="Google Shape;7197;p5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8" name="Google Shape;7198;p5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9" name="Google Shape;7199;p5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0" name="Google Shape;7200;p5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1" name="Google Shape;7201;p5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2" name="Google Shape;7202;p5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3" name="Google Shape;7203;p5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4" name="Google Shape;7204;p5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5" name="Google Shape;7205;p5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6" name="Google Shape;7206;p5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7" name="Google Shape;7207;p5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8" name="Google Shape;7208;p5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9" name="Google Shape;7209;p5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0" name="Google Shape;7210;p5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1" name="Google Shape;7211;p5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2" name="Google Shape;7212;p5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3" name="Google Shape;7213;p5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4" name="Google Shape;7214;p5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5" name="Google Shape;7215;p5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6" name="Google Shape;7216;p5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7" name="Google Shape;7217;p5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8" name="Google Shape;7218;p5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9" name="Google Shape;7219;p5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0" name="Google Shape;7220;p5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1" name="Google Shape;7221;p5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2" name="Google Shape;7222;p5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3" name="Google Shape;7223;p5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4" name="Google Shape;7224;p5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5" name="Google Shape;7225;p5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6" name="Google Shape;7226;p5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7" name="Google Shape;7227;p5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8" name="Google Shape;7228;p5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9" name="Google Shape;7229;p5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0" name="Google Shape;7230;p5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1" name="Google Shape;7231;p5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2" name="Google Shape;7232;p5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3" name="Google Shape;7233;p5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4" name="Google Shape;7234;p5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5" name="Google Shape;7235;p5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6" name="Google Shape;7236;p5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7" name="Google Shape;7237;p5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8" name="Google Shape;7238;p5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9" name="Google Shape;7239;p5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0" name="Google Shape;7240;p5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1" name="Google Shape;7241;p5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2" name="Google Shape;7242;p5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3" name="Google Shape;7243;p5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4" name="Google Shape;7244;p5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5" name="Google Shape;7245;p5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6" name="Google Shape;7246;p5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7" name="Google Shape;7247;p5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8" name="Google Shape;7248;p5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9" name="Google Shape;7249;p5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0" name="Google Shape;7250;p5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1" name="Google Shape;7251;p5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2" name="Google Shape;7252;p5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3" name="Google Shape;7253;p5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4" name="Google Shape;7254;p5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5" name="Google Shape;7255;p5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6" name="Google Shape;7256;p5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7" name="Google Shape;7257;p5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8" name="Google Shape;7258;p5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9" name="Google Shape;7259;p5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0" name="Google Shape;7260;p5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1" name="Google Shape;7261;p5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2" name="Google Shape;7262;p5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3" name="Google Shape;7263;p5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4" name="Google Shape;7264;p5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5" name="Google Shape;7265;p5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6" name="Google Shape;7266;p5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7" name="Google Shape;7267;p5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8" name="Google Shape;7268;p5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9" name="Google Shape;7269;p5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0" name="Google Shape;7270;p5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1" name="Google Shape;7271;p5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2" name="Google Shape;7272;p5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3" name="Google Shape;7273;p5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4" name="Google Shape;7274;p5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5" name="Google Shape;7275;p5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6" name="Google Shape;7276;p5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7" name="Google Shape;7277;p5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8" name="Google Shape;7278;p5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9" name="Google Shape;7279;p5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0" name="Google Shape;7280;p5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1" name="Google Shape;7281;p5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2" name="Google Shape;7282;p5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3" name="Google Shape;7283;p5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4" name="Google Shape;7284;p5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5" name="Google Shape;7285;p5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6" name="Google Shape;7286;p5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7" name="Google Shape;7287;p5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8" name="Google Shape;7288;p5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289" name="Google Shape;7289;p51"/>
          <p:cNvSpPr txBox="1"/>
          <p:nvPr/>
        </p:nvSpPr>
        <p:spPr>
          <a:xfrm>
            <a:off x="6408399" y="1686200"/>
            <a:ext cx="1497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lt2"/>
                </a:solidFill>
                <a:latin typeface="Big Shoulders Text"/>
                <a:ea typeface="Big Shoulders Text"/>
                <a:cs typeface="Big Shoulders Text"/>
                <a:sym typeface="Big Shoulders Text"/>
              </a:rPr>
              <a:t>Venus</a:t>
            </a:r>
            <a:endParaRPr sz="2000" b="1" dirty="0">
              <a:solidFill>
                <a:schemeClr val="lt2"/>
              </a:solidFill>
              <a:latin typeface="Big Shoulders Text"/>
              <a:ea typeface="Big Shoulders Text"/>
              <a:cs typeface="Big Shoulders Text"/>
              <a:sym typeface="Big Shoulders Text"/>
            </a:endParaRPr>
          </a:p>
        </p:txBody>
      </p:sp>
      <p:sp>
        <p:nvSpPr>
          <p:cNvPr id="7290" name="Google Shape;7290;p51"/>
          <p:cNvSpPr txBox="1"/>
          <p:nvPr/>
        </p:nvSpPr>
        <p:spPr>
          <a:xfrm>
            <a:off x="6408372" y="2017975"/>
            <a:ext cx="1497900" cy="69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Venus is the second planet</a:t>
            </a:r>
            <a:endParaRPr dirty="0">
              <a:solidFill>
                <a:schemeClr val="dk1"/>
              </a:solidFill>
              <a:latin typeface="Cambay"/>
              <a:ea typeface="Cambay"/>
              <a:cs typeface="Cambay"/>
              <a:sym typeface="Cambay"/>
            </a:endParaRPr>
          </a:p>
        </p:txBody>
      </p:sp>
      <p:sp>
        <p:nvSpPr>
          <p:cNvPr id="7291" name="Google Shape;7291;p51"/>
          <p:cNvSpPr txBox="1"/>
          <p:nvPr/>
        </p:nvSpPr>
        <p:spPr>
          <a:xfrm>
            <a:off x="6408387" y="3032725"/>
            <a:ext cx="1497900" cy="32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dirty="0">
                <a:solidFill>
                  <a:schemeClr val="accent1"/>
                </a:solidFill>
                <a:latin typeface="Big Shoulders Text"/>
                <a:ea typeface="Big Shoulders Text"/>
                <a:cs typeface="Big Shoulders Text"/>
                <a:sym typeface="Big Shoulders Text"/>
              </a:rPr>
              <a:t>Mercury</a:t>
            </a:r>
            <a:endParaRPr sz="2000" b="1" dirty="0">
              <a:solidFill>
                <a:schemeClr val="accent1"/>
              </a:solidFill>
              <a:latin typeface="Big Shoulders Text"/>
              <a:ea typeface="Big Shoulders Text"/>
              <a:cs typeface="Big Shoulders Text"/>
              <a:sym typeface="Big Shoulders Text"/>
            </a:endParaRPr>
          </a:p>
        </p:txBody>
      </p:sp>
      <p:sp>
        <p:nvSpPr>
          <p:cNvPr id="7292" name="Google Shape;7292;p51"/>
          <p:cNvSpPr txBox="1"/>
          <p:nvPr/>
        </p:nvSpPr>
        <p:spPr>
          <a:xfrm>
            <a:off x="6408360" y="3364500"/>
            <a:ext cx="1497900" cy="69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Mercury is the closest planet</a:t>
            </a:r>
            <a:endParaRPr dirty="0">
              <a:solidFill>
                <a:schemeClr val="dk1"/>
              </a:solidFill>
              <a:latin typeface="Cambay"/>
              <a:ea typeface="Cambay"/>
              <a:cs typeface="Cambay"/>
              <a:sym typeface="Cambay"/>
            </a:endParaRPr>
          </a:p>
        </p:txBody>
      </p:sp>
      <p:sp>
        <p:nvSpPr>
          <p:cNvPr id="7293" name="Google Shape;7293;p51"/>
          <p:cNvSpPr/>
          <p:nvPr/>
        </p:nvSpPr>
        <p:spPr>
          <a:xfrm>
            <a:off x="1794650" y="2292229"/>
            <a:ext cx="291000" cy="2913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4" name="Google Shape;7294;p51"/>
          <p:cNvSpPr/>
          <p:nvPr/>
        </p:nvSpPr>
        <p:spPr>
          <a:xfrm>
            <a:off x="4229375" y="2292229"/>
            <a:ext cx="291000" cy="2913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295" name="Google Shape;7295;p51"/>
          <p:cNvCxnSpPr>
            <a:stCxn id="7289" idx="1"/>
            <a:endCxn id="7294" idx="6"/>
          </p:cNvCxnSpPr>
          <p:nvPr/>
        </p:nvCxnSpPr>
        <p:spPr>
          <a:xfrm flipH="1">
            <a:off x="4520499" y="1849100"/>
            <a:ext cx="1887900" cy="588900"/>
          </a:xfrm>
          <a:prstGeom prst="bentConnector3">
            <a:avLst>
              <a:gd name="adj1" fmla="val 50003"/>
            </a:avLst>
          </a:prstGeom>
          <a:noFill/>
          <a:ln w="9525" cap="flat" cmpd="sng">
            <a:solidFill>
              <a:schemeClr val="lt2"/>
            </a:solidFill>
            <a:prstDash val="solid"/>
            <a:round/>
            <a:headEnd type="none" w="med" len="med"/>
            <a:tailEnd type="none" w="med" len="med"/>
          </a:ln>
        </p:spPr>
      </p:cxnSp>
      <p:cxnSp>
        <p:nvCxnSpPr>
          <p:cNvPr id="7296" name="Google Shape;7296;p51"/>
          <p:cNvCxnSpPr>
            <a:stCxn id="7291" idx="1"/>
            <a:endCxn id="7293" idx="6"/>
          </p:cNvCxnSpPr>
          <p:nvPr/>
        </p:nvCxnSpPr>
        <p:spPr>
          <a:xfrm rot="10800000">
            <a:off x="2085687" y="2437825"/>
            <a:ext cx="4322700" cy="757800"/>
          </a:xfrm>
          <a:prstGeom prst="bentConnector3">
            <a:avLst>
              <a:gd name="adj1" fmla="val 81309"/>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00"/>
        <p:cNvGrpSpPr/>
        <p:nvPr/>
      </p:nvGrpSpPr>
      <p:grpSpPr>
        <a:xfrm>
          <a:off x="0" y="0"/>
          <a:ext cx="0" cy="0"/>
          <a:chOff x="0" y="0"/>
          <a:chExt cx="0" cy="0"/>
        </a:xfrm>
      </p:grpSpPr>
      <p:pic>
        <p:nvPicPr>
          <p:cNvPr id="7301" name="Google Shape;7301;p52"/>
          <p:cNvPicPr preferRelativeResize="0">
            <a:picLocks noGrp="1"/>
          </p:cNvPicPr>
          <p:nvPr>
            <p:ph type="pic" idx="2"/>
          </p:nvPr>
        </p:nvPicPr>
        <p:blipFill rotWithShape="1">
          <a:blip r:embed="rId3">
            <a:alphaModFix/>
          </a:blip>
          <a:srcRect l="13291" r="11059"/>
          <a:stretch/>
        </p:blipFill>
        <p:spPr>
          <a:xfrm>
            <a:off x="5035150" y="1081425"/>
            <a:ext cx="3395702" cy="2980800"/>
          </a:xfrm>
          <a:prstGeom prst="rect">
            <a:avLst/>
          </a:prstGeom>
        </p:spPr>
      </p:pic>
      <p:sp>
        <p:nvSpPr>
          <p:cNvPr id="7302" name="Google Shape;7302;p52"/>
          <p:cNvSpPr txBox="1">
            <a:spLocks noGrp="1"/>
          </p:cNvSpPr>
          <p:nvPr>
            <p:ph type="title"/>
          </p:nvPr>
        </p:nvSpPr>
        <p:spPr>
          <a:xfrm>
            <a:off x="713100" y="1232650"/>
            <a:ext cx="3954300" cy="1673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always reinforces </a:t>
            </a:r>
            <a:endParaRPr dirty="0"/>
          </a:p>
          <a:p>
            <a:pPr marL="0" lvl="0" indent="0" algn="r" rtl="0">
              <a:spcBef>
                <a:spcPts val="0"/>
              </a:spcBef>
              <a:spcAft>
                <a:spcPts val="0"/>
              </a:spcAft>
              <a:buNone/>
            </a:pPr>
            <a:r>
              <a:rPr lang="en"/>
              <a:t>the concept</a:t>
            </a:r>
            <a:endParaRPr dirty="0"/>
          </a:p>
        </p:txBody>
      </p:sp>
      <p:sp>
        <p:nvSpPr>
          <p:cNvPr id="7303" name="Google Shape;7303;p52"/>
          <p:cNvSpPr txBox="1">
            <a:spLocks noGrp="1"/>
          </p:cNvSpPr>
          <p:nvPr>
            <p:ph type="subTitle" idx="1"/>
          </p:nvPr>
        </p:nvSpPr>
        <p:spPr>
          <a:xfrm>
            <a:off x="713100" y="2906150"/>
            <a:ext cx="3954300" cy="100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Images reveal large amounts of data, so remember: use an image instead of a long text. Your audience will appreciate it</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07"/>
        <p:cNvGrpSpPr/>
        <p:nvPr/>
      </p:nvGrpSpPr>
      <p:grpSpPr>
        <a:xfrm>
          <a:off x="0" y="0"/>
          <a:ext cx="0" cy="0"/>
          <a:chOff x="0" y="0"/>
          <a:chExt cx="0" cy="0"/>
        </a:xfrm>
      </p:grpSpPr>
      <p:sp>
        <p:nvSpPr>
          <p:cNvPr id="7308" name="Google Shape;7308;p53"/>
          <p:cNvSpPr txBox="1">
            <a:spLocks noGrp="1"/>
          </p:cNvSpPr>
          <p:nvPr>
            <p:ph type="title"/>
          </p:nvPr>
        </p:nvSpPr>
        <p:spPr>
          <a:xfrm>
            <a:off x="5060625" y="539400"/>
            <a:ext cx="3467100" cy="163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t>
            </a:r>
            <a:r>
              <a:rPr lang="en">
                <a:solidFill>
                  <a:schemeClr val="lt2"/>
                </a:solidFill>
                <a:latin typeface="Big Shoulders Text"/>
                <a:ea typeface="Big Shoulders Text"/>
                <a:cs typeface="Big Shoulders Text"/>
                <a:sym typeface="Big Shoulders Text"/>
              </a:rPr>
              <a:t>a thousand words</a:t>
            </a:r>
            <a:endParaRPr dirty="0">
              <a:solidFill>
                <a:schemeClr val="lt2"/>
              </a:solidFill>
              <a:latin typeface="Big Shoulders Text"/>
              <a:ea typeface="Big Shoulders Text"/>
              <a:cs typeface="Big Shoulders Text"/>
              <a:sym typeface="Big Shoulders Text"/>
            </a:endParaRPr>
          </a:p>
        </p:txBody>
      </p:sp>
      <p:grpSp>
        <p:nvGrpSpPr>
          <p:cNvPr id="7309" name="Google Shape;7309;p53"/>
          <p:cNvGrpSpPr/>
          <p:nvPr/>
        </p:nvGrpSpPr>
        <p:grpSpPr>
          <a:xfrm>
            <a:off x="-505952" y="1016270"/>
            <a:ext cx="6432293" cy="6055903"/>
            <a:chOff x="5187775" y="635000"/>
            <a:chExt cx="1791825" cy="1686975"/>
          </a:xfrm>
        </p:grpSpPr>
        <p:sp>
          <p:nvSpPr>
            <p:cNvPr id="7310" name="Google Shape;7310;p53"/>
            <p:cNvSpPr/>
            <p:nvPr/>
          </p:nvSpPr>
          <p:spPr>
            <a:xfrm>
              <a:off x="6404950" y="1750600"/>
              <a:ext cx="8000" cy="7025"/>
            </a:xfrm>
            <a:custGeom>
              <a:avLst/>
              <a:gdLst/>
              <a:ahLst/>
              <a:cxnLst/>
              <a:rect l="l" t="t" r="r" b="b"/>
              <a:pathLst>
                <a:path w="320" h="281" extrusionOk="0">
                  <a:moveTo>
                    <a:pt x="147" y="0"/>
                  </a:moveTo>
                  <a:cubicBezTo>
                    <a:pt x="91" y="0"/>
                    <a:pt x="42" y="41"/>
                    <a:pt x="23" y="98"/>
                  </a:cubicBezTo>
                  <a:cubicBezTo>
                    <a:pt x="0" y="166"/>
                    <a:pt x="46" y="257"/>
                    <a:pt x="114" y="280"/>
                  </a:cubicBezTo>
                  <a:cubicBezTo>
                    <a:pt x="206" y="280"/>
                    <a:pt x="274" y="235"/>
                    <a:pt x="297" y="166"/>
                  </a:cubicBezTo>
                  <a:cubicBezTo>
                    <a:pt x="320" y="98"/>
                    <a:pt x="274" y="29"/>
                    <a:pt x="183" y="6"/>
                  </a:cubicBezTo>
                  <a:cubicBezTo>
                    <a:pt x="171" y="2"/>
                    <a:pt x="158"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1" name="Google Shape;7311;p53"/>
            <p:cNvSpPr/>
            <p:nvPr/>
          </p:nvSpPr>
          <p:spPr>
            <a:xfrm>
              <a:off x="6253150" y="1585725"/>
              <a:ext cx="11450" cy="10525"/>
            </a:xfrm>
            <a:custGeom>
              <a:avLst/>
              <a:gdLst/>
              <a:ahLst/>
              <a:cxnLst/>
              <a:rect l="l" t="t" r="r" b="b"/>
              <a:pathLst>
                <a:path w="458" h="421" extrusionOk="0">
                  <a:moveTo>
                    <a:pt x="238" y="1"/>
                  </a:moveTo>
                  <a:cubicBezTo>
                    <a:pt x="155" y="1"/>
                    <a:pt x="63" y="65"/>
                    <a:pt x="23" y="165"/>
                  </a:cubicBezTo>
                  <a:cubicBezTo>
                    <a:pt x="1" y="279"/>
                    <a:pt x="69" y="393"/>
                    <a:pt x="183" y="416"/>
                  </a:cubicBezTo>
                  <a:cubicBezTo>
                    <a:pt x="198" y="419"/>
                    <a:pt x="213" y="420"/>
                    <a:pt x="227" y="420"/>
                  </a:cubicBezTo>
                  <a:cubicBezTo>
                    <a:pt x="325" y="420"/>
                    <a:pt x="414" y="355"/>
                    <a:pt x="434" y="256"/>
                  </a:cubicBezTo>
                  <a:cubicBezTo>
                    <a:pt x="457" y="165"/>
                    <a:pt x="389" y="51"/>
                    <a:pt x="274" y="5"/>
                  </a:cubicBezTo>
                  <a:cubicBezTo>
                    <a:pt x="263"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2" name="Google Shape;7312;p53"/>
            <p:cNvSpPr/>
            <p:nvPr/>
          </p:nvSpPr>
          <p:spPr>
            <a:xfrm>
              <a:off x="6085375" y="1643350"/>
              <a:ext cx="9725" cy="8850"/>
            </a:xfrm>
            <a:custGeom>
              <a:avLst/>
              <a:gdLst/>
              <a:ahLst/>
              <a:cxnLst/>
              <a:rect l="l" t="t" r="r" b="b"/>
              <a:pathLst>
                <a:path w="389" h="354" extrusionOk="0">
                  <a:moveTo>
                    <a:pt x="193" y="1"/>
                  </a:moveTo>
                  <a:cubicBezTo>
                    <a:pt x="115" y="1"/>
                    <a:pt x="44" y="63"/>
                    <a:pt x="24" y="142"/>
                  </a:cubicBezTo>
                  <a:cubicBezTo>
                    <a:pt x="1" y="234"/>
                    <a:pt x="69" y="325"/>
                    <a:pt x="161" y="348"/>
                  </a:cubicBezTo>
                  <a:cubicBezTo>
                    <a:pt x="176" y="352"/>
                    <a:pt x="192" y="353"/>
                    <a:pt x="207" y="353"/>
                  </a:cubicBezTo>
                  <a:cubicBezTo>
                    <a:pt x="281" y="353"/>
                    <a:pt x="347" y="309"/>
                    <a:pt x="366" y="234"/>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3" name="Google Shape;7313;p53"/>
            <p:cNvSpPr/>
            <p:nvPr/>
          </p:nvSpPr>
          <p:spPr>
            <a:xfrm>
              <a:off x="6088800" y="1627950"/>
              <a:ext cx="10300" cy="9950"/>
            </a:xfrm>
            <a:custGeom>
              <a:avLst/>
              <a:gdLst/>
              <a:ahLst/>
              <a:cxnLst/>
              <a:rect l="l" t="t" r="r" b="b"/>
              <a:pathLst>
                <a:path w="412" h="398" extrusionOk="0">
                  <a:moveTo>
                    <a:pt x="209" y="1"/>
                  </a:moveTo>
                  <a:cubicBezTo>
                    <a:pt x="115" y="1"/>
                    <a:pt x="44" y="65"/>
                    <a:pt x="24" y="165"/>
                  </a:cubicBezTo>
                  <a:cubicBezTo>
                    <a:pt x="1" y="256"/>
                    <a:pt x="47" y="370"/>
                    <a:pt x="161" y="393"/>
                  </a:cubicBezTo>
                  <a:cubicBezTo>
                    <a:pt x="173" y="396"/>
                    <a:pt x="185" y="397"/>
                    <a:pt x="198" y="397"/>
                  </a:cubicBezTo>
                  <a:cubicBezTo>
                    <a:pt x="280" y="397"/>
                    <a:pt x="369" y="335"/>
                    <a:pt x="389" y="256"/>
                  </a:cubicBezTo>
                  <a:cubicBezTo>
                    <a:pt x="412" y="142"/>
                    <a:pt x="343" y="51"/>
                    <a:pt x="252" y="5"/>
                  </a:cubicBezTo>
                  <a:cubicBezTo>
                    <a:pt x="237" y="2"/>
                    <a:pt x="223" y="1"/>
                    <a:pt x="20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4" name="Google Shape;7314;p53"/>
            <p:cNvSpPr/>
            <p:nvPr/>
          </p:nvSpPr>
          <p:spPr>
            <a:xfrm>
              <a:off x="6072825" y="1627375"/>
              <a:ext cx="9150" cy="8275"/>
            </a:xfrm>
            <a:custGeom>
              <a:avLst/>
              <a:gdLst/>
              <a:ahLst/>
              <a:cxnLst/>
              <a:rect l="l" t="t" r="r" b="b"/>
              <a:pathLst>
                <a:path w="366" h="331" extrusionOk="0">
                  <a:moveTo>
                    <a:pt x="192" y="1"/>
                  </a:moveTo>
                  <a:cubicBezTo>
                    <a:pt x="114" y="1"/>
                    <a:pt x="43" y="60"/>
                    <a:pt x="24" y="119"/>
                  </a:cubicBezTo>
                  <a:cubicBezTo>
                    <a:pt x="1" y="211"/>
                    <a:pt x="69" y="302"/>
                    <a:pt x="138" y="325"/>
                  </a:cubicBezTo>
                  <a:cubicBezTo>
                    <a:pt x="153" y="329"/>
                    <a:pt x="169" y="331"/>
                    <a:pt x="184" y="331"/>
                  </a:cubicBezTo>
                  <a:cubicBezTo>
                    <a:pt x="258" y="331"/>
                    <a:pt x="324" y="286"/>
                    <a:pt x="343" y="211"/>
                  </a:cubicBezTo>
                  <a:cubicBezTo>
                    <a:pt x="366" y="119"/>
                    <a:pt x="320" y="28"/>
                    <a:pt x="229" y="5"/>
                  </a:cubicBezTo>
                  <a:cubicBezTo>
                    <a:pt x="217" y="2"/>
                    <a:pt x="205" y="1"/>
                    <a:pt x="19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5" name="Google Shape;7315;p53"/>
            <p:cNvSpPr/>
            <p:nvPr/>
          </p:nvSpPr>
          <p:spPr>
            <a:xfrm>
              <a:off x="5702500" y="1262700"/>
              <a:ext cx="9725" cy="8325"/>
            </a:xfrm>
            <a:custGeom>
              <a:avLst/>
              <a:gdLst/>
              <a:ahLst/>
              <a:cxnLst/>
              <a:rect l="l" t="t" r="r" b="b"/>
              <a:pathLst>
                <a:path w="389" h="333" extrusionOk="0">
                  <a:moveTo>
                    <a:pt x="182" y="1"/>
                  </a:moveTo>
                  <a:cubicBezTo>
                    <a:pt x="108" y="1"/>
                    <a:pt x="42" y="45"/>
                    <a:pt x="23" y="121"/>
                  </a:cubicBezTo>
                  <a:cubicBezTo>
                    <a:pt x="0" y="212"/>
                    <a:pt x="69" y="304"/>
                    <a:pt x="160" y="326"/>
                  </a:cubicBezTo>
                  <a:cubicBezTo>
                    <a:pt x="176" y="330"/>
                    <a:pt x="191" y="332"/>
                    <a:pt x="207" y="332"/>
                  </a:cubicBezTo>
                  <a:cubicBezTo>
                    <a:pt x="281" y="332"/>
                    <a:pt x="346" y="288"/>
                    <a:pt x="365" y="212"/>
                  </a:cubicBezTo>
                  <a:cubicBezTo>
                    <a:pt x="388" y="121"/>
                    <a:pt x="320" y="30"/>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6" name="Google Shape;7316;p53"/>
            <p:cNvSpPr/>
            <p:nvPr/>
          </p:nvSpPr>
          <p:spPr>
            <a:xfrm>
              <a:off x="6409500" y="1544750"/>
              <a:ext cx="6875" cy="6300"/>
            </a:xfrm>
            <a:custGeom>
              <a:avLst/>
              <a:gdLst/>
              <a:ahLst/>
              <a:cxnLst/>
              <a:rect l="l" t="t" r="r" b="b"/>
              <a:pathLst>
                <a:path w="275" h="252" extrusionOk="0">
                  <a:moveTo>
                    <a:pt x="160" y="0"/>
                  </a:moveTo>
                  <a:cubicBezTo>
                    <a:pt x="92" y="0"/>
                    <a:pt x="24" y="23"/>
                    <a:pt x="24" y="92"/>
                  </a:cubicBezTo>
                  <a:cubicBezTo>
                    <a:pt x="1" y="160"/>
                    <a:pt x="46" y="229"/>
                    <a:pt x="115" y="252"/>
                  </a:cubicBezTo>
                  <a:cubicBezTo>
                    <a:pt x="160" y="252"/>
                    <a:pt x="229" y="229"/>
                    <a:pt x="252" y="160"/>
                  </a:cubicBezTo>
                  <a:cubicBezTo>
                    <a:pt x="275" y="92"/>
                    <a:pt x="229"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7" name="Google Shape;7317;p53"/>
            <p:cNvSpPr/>
            <p:nvPr/>
          </p:nvSpPr>
          <p:spPr>
            <a:xfrm>
              <a:off x="6525350" y="1792825"/>
              <a:ext cx="7425" cy="7175"/>
            </a:xfrm>
            <a:custGeom>
              <a:avLst/>
              <a:gdLst/>
              <a:ahLst/>
              <a:cxnLst/>
              <a:rect l="l" t="t" r="r" b="b"/>
              <a:pathLst>
                <a:path w="297" h="287" extrusionOk="0">
                  <a:moveTo>
                    <a:pt x="137" y="1"/>
                  </a:moveTo>
                  <a:cubicBezTo>
                    <a:pt x="69" y="1"/>
                    <a:pt x="19" y="41"/>
                    <a:pt x="0" y="98"/>
                  </a:cubicBezTo>
                  <a:cubicBezTo>
                    <a:pt x="0" y="189"/>
                    <a:pt x="46" y="258"/>
                    <a:pt x="114" y="280"/>
                  </a:cubicBezTo>
                  <a:cubicBezTo>
                    <a:pt x="126" y="284"/>
                    <a:pt x="138" y="286"/>
                    <a:pt x="149" y="286"/>
                  </a:cubicBezTo>
                  <a:cubicBezTo>
                    <a:pt x="205" y="286"/>
                    <a:pt x="255" y="242"/>
                    <a:pt x="274" y="166"/>
                  </a:cubicBezTo>
                  <a:cubicBezTo>
                    <a:pt x="297" y="98"/>
                    <a:pt x="251" y="29"/>
                    <a:pt x="183" y="6"/>
                  </a:cubicBezTo>
                  <a:cubicBezTo>
                    <a:pt x="167" y="2"/>
                    <a:pt x="151" y="1"/>
                    <a:pt x="13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8" name="Google Shape;7318;p53"/>
            <p:cNvSpPr/>
            <p:nvPr/>
          </p:nvSpPr>
          <p:spPr>
            <a:xfrm>
              <a:off x="6545325" y="1590850"/>
              <a:ext cx="11425" cy="10000"/>
            </a:xfrm>
            <a:custGeom>
              <a:avLst/>
              <a:gdLst/>
              <a:ahLst/>
              <a:cxnLst/>
              <a:rect l="l" t="t" r="r" b="b"/>
              <a:pathLst>
                <a:path w="457" h="400" extrusionOk="0">
                  <a:moveTo>
                    <a:pt x="238" y="1"/>
                  </a:moveTo>
                  <a:cubicBezTo>
                    <a:pt x="155" y="1"/>
                    <a:pt x="66" y="66"/>
                    <a:pt x="46" y="165"/>
                  </a:cubicBezTo>
                  <a:cubicBezTo>
                    <a:pt x="0" y="256"/>
                    <a:pt x="69" y="371"/>
                    <a:pt x="183" y="393"/>
                  </a:cubicBezTo>
                  <a:cubicBezTo>
                    <a:pt x="202" y="397"/>
                    <a:pt x="220" y="399"/>
                    <a:pt x="238" y="399"/>
                  </a:cubicBezTo>
                  <a:cubicBezTo>
                    <a:pt x="326" y="399"/>
                    <a:pt x="396" y="352"/>
                    <a:pt x="434" y="256"/>
                  </a:cubicBezTo>
                  <a:cubicBezTo>
                    <a:pt x="457" y="142"/>
                    <a:pt x="388" y="28"/>
                    <a:pt x="274" y="5"/>
                  </a:cubicBezTo>
                  <a:cubicBezTo>
                    <a:pt x="262" y="2"/>
                    <a:pt x="250" y="1"/>
                    <a:pt x="2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9" name="Google Shape;7319;p53"/>
            <p:cNvSpPr/>
            <p:nvPr/>
          </p:nvSpPr>
          <p:spPr>
            <a:xfrm>
              <a:off x="6443750" y="1815075"/>
              <a:ext cx="9725" cy="8850"/>
            </a:xfrm>
            <a:custGeom>
              <a:avLst/>
              <a:gdLst/>
              <a:ahLst/>
              <a:cxnLst/>
              <a:rect l="l" t="t" r="r" b="b"/>
              <a:pathLst>
                <a:path w="389" h="354" extrusionOk="0">
                  <a:moveTo>
                    <a:pt x="182" y="1"/>
                  </a:moveTo>
                  <a:cubicBezTo>
                    <a:pt x="108" y="1"/>
                    <a:pt x="42" y="45"/>
                    <a:pt x="23" y="121"/>
                  </a:cubicBezTo>
                  <a:cubicBezTo>
                    <a:pt x="0" y="235"/>
                    <a:pt x="46" y="326"/>
                    <a:pt x="160" y="349"/>
                  </a:cubicBezTo>
                  <a:cubicBezTo>
                    <a:pt x="172" y="352"/>
                    <a:pt x="184" y="353"/>
                    <a:pt x="196" y="353"/>
                  </a:cubicBezTo>
                  <a:cubicBezTo>
                    <a:pt x="274" y="353"/>
                    <a:pt x="346" y="291"/>
                    <a:pt x="365" y="212"/>
                  </a:cubicBezTo>
                  <a:cubicBezTo>
                    <a:pt x="388" y="121"/>
                    <a:pt x="343" y="29"/>
                    <a:pt x="228"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0" name="Google Shape;7320;p53"/>
            <p:cNvSpPr/>
            <p:nvPr/>
          </p:nvSpPr>
          <p:spPr>
            <a:xfrm>
              <a:off x="6470000" y="1775750"/>
              <a:ext cx="11425" cy="10500"/>
            </a:xfrm>
            <a:custGeom>
              <a:avLst/>
              <a:gdLst/>
              <a:ahLst/>
              <a:cxnLst/>
              <a:rect l="l" t="t" r="r" b="b"/>
              <a:pathLst>
                <a:path w="457" h="420" extrusionOk="0">
                  <a:moveTo>
                    <a:pt x="230" y="0"/>
                  </a:moveTo>
                  <a:cubicBezTo>
                    <a:pt x="132" y="0"/>
                    <a:pt x="43" y="65"/>
                    <a:pt x="23" y="165"/>
                  </a:cubicBezTo>
                  <a:cubicBezTo>
                    <a:pt x="0" y="256"/>
                    <a:pt x="69" y="370"/>
                    <a:pt x="183" y="416"/>
                  </a:cubicBezTo>
                  <a:cubicBezTo>
                    <a:pt x="195" y="419"/>
                    <a:pt x="207" y="420"/>
                    <a:pt x="219" y="420"/>
                  </a:cubicBezTo>
                  <a:cubicBezTo>
                    <a:pt x="302" y="420"/>
                    <a:pt x="391" y="355"/>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1" name="Google Shape;7321;p53"/>
            <p:cNvSpPr/>
            <p:nvPr/>
          </p:nvSpPr>
          <p:spPr>
            <a:xfrm>
              <a:off x="6440325" y="1675275"/>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6" y="291"/>
                    <a:pt x="365" y="212"/>
                  </a:cubicBezTo>
                  <a:cubicBezTo>
                    <a:pt x="388"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2" name="Google Shape;7322;p53"/>
            <p:cNvSpPr/>
            <p:nvPr/>
          </p:nvSpPr>
          <p:spPr>
            <a:xfrm>
              <a:off x="6555025" y="1619400"/>
              <a:ext cx="9150" cy="8800"/>
            </a:xfrm>
            <a:custGeom>
              <a:avLst/>
              <a:gdLst/>
              <a:ahLst/>
              <a:cxnLst/>
              <a:rect l="l" t="t" r="r" b="b"/>
              <a:pathLst>
                <a:path w="366" h="352" extrusionOk="0">
                  <a:moveTo>
                    <a:pt x="193" y="0"/>
                  </a:moveTo>
                  <a:cubicBezTo>
                    <a:pt x="114" y="0"/>
                    <a:pt x="43" y="62"/>
                    <a:pt x="23" y="142"/>
                  </a:cubicBezTo>
                  <a:cubicBezTo>
                    <a:pt x="0" y="233"/>
                    <a:pt x="46" y="324"/>
                    <a:pt x="137" y="347"/>
                  </a:cubicBezTo>
                  <a:cubicBezTo>
                    <a:pt x="149" y="350"/>
                    <a:pt x="161" y="351"/>
                    <a:pt x="173" y="351"/>
                  </a:cubicBezTo>
                  <a:cubicBezTo>
                    <a:pt x="251" y="351"/>
                    <a:pt x="323" y="289"/>
                    <a:pt x="343" y="210"/>
                  </a:cubicBezTo>
                  <a:cubicBezTo>
                    <a:pt x="365" y="119"/>
                    <a:pt x="320" y="27"/>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3" name="Google Shape;7323;p53"/>
            <p:cNvSpPr/>
            <p:nvPr/>
          </p:nvSpPr>
          <p:spPr>
            <a:xfrm>
              <a:off x="6411775" y="1487550"/>
              <a:ext cx="7450" cy="6575"/>
            </a:xfrm>
            <a:custGeom>
              <a:avLst/>
              <a:gdLst/>
              <a:ahLst/>
              <a:cxnLst/>
              <a:rect l="l" t="t" r="r" b="b"/>
              <a:pathLst>
                <a:path w="298" h="263" extrusionOk="0">
                  <a:moveTo>
                    <a:pt x="147" y="0"/>
                  </a:moveTo>
                  <a:cubicBezTo>
                    <a:pt x="92" y="0"/>
                    <a:pt x="43" y="41"/>
                    <a:pt x="24" y="97"/>
                  </a:cubicBezTo>
                  <a:cubicBezTo>
                    <a:pt x="1" y="166"/>
                    <a:pt x="47" y="234"/>
                    <a:pt x="115" y="257"/>
                  </a:cubicBezTo>
                  <a:cubicBezTo>
                    <a:pt x="127" y="261"/>
                    <a:pt x="139" y="263"/>
                    <a:pt x="151" y="263"/>
                  </a:cubicBezTo>
                  <a:cubicBezTo>
                    <a:pt x="206" y="263"/>
                    <a:pt x="256" y="22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4" name="Google Shape;7324;p53"/>
            <p:cNvSpPr/>
            <p:nvPr/>
          </p:nvSpPr>
          <p:spPr>
            <a:xfrm>
              <a:off x="6552175" y="1694725"/>
              <a:ext cx="10850" cy="9925"/>
            </a:xfrm>
            <a:custGeom>
              <a:avLst/>
              <a:gdLst/>
              <a:ahLst/>
              <a:cxnLst/>
              <a:rect l="l" t="t" r="r" b="b"/>
              <a:pathLst>
                <a:path w="434" h="397" extrusionOk="0">
                  <a:moveTo>
                    <a:pt x="231" y="0"/>
                  </a:moveTo>
                  <a:cubicBezTo>
                    <a:pt x="137" y="0"/>
                    <a:pt x="63" y="65"/>
                    <a:pt x="23" y="164"/>
                  </a:cubicBezTo>
                  <a:cubicBezTo>
                    <a:pt x="0" y="256"/>
                    <a:pt x="68" y="370"/>
                    <a:pt x="183" y="393"/>
                  </a:cubicBezTo>
                  <a:cubicBezTo>
                    <a:pt x="195" y="396"/>
                    <a:pt x="207" y="397"/>
                    <a:pt x="220" y="397"/>
                  </a:cubicBezTo>
                  <a:cubicBezTo>
                    <a:pt x="302" y="397"/>
                    <a:pt x="391" y="335"/>
                    <a:pt x="411" y="256"/>
                  </a:cubicBezTo>
                  <a:cubicBezTo>
                    <a:pt x="434" y="141"/>
                    <a:pt x="365" y="50"/>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5" name="Google Shape;7325;p53"/>
            <p:cNvSpPr/>
            <p:nvPr/>
          </p:nvSpPr>
          <p:spPr>
            <a:xfrm>
              <a:off x="6418625" y="1541175"/>
              <a:ext cx="7450" cy="7175"/>
            </a:xfrm>
            <a:custGeom>
              <a:avLst/>
              <a:gdLst/>
              <a:ahLst/>
              <a:cxnLst/>
              <a:rect l="l" t="t" r="r" b="b"/>
              <a:pathLst>
                <a:path w="298" h="287" extrusionOk="0">
                  <a:moveTo>
                    <a:pt x="147" y="1"/>
                  </a:moveTo>
                  <a:cubicBezTo>
                    <a:pt x="86" y="1"/>
                    <a:pt x="24" y="45"/>
                    <a:pt x="24" y="121"/>
                  </a:cubicBezTo>
                  <a:cubicBezTo>
                    <a:pt x="1" y="189"/>
                    <a:pt x="47" y="258"/>
                    <a:pt x="115" y="280"/>
                  </a:cubicBezTo>
                  <a:cubicBezTo>
                    <a:pt x="127" y="284"/>
                    <a:pt x="140" y="286"/>
                    <a:pt x="153" y="286"/>
                  </a:cubicBezTo>
                  <a:cubicBezTo>
                    <a:pt x="214" y="286"/>
                    <a:pt x="279" y="245"/>
                    <a:pt x="298" y="189"/>
                  </a:cubicBezTo>
                  <a:cubicBezTo>
                    <a:pt x="298" y="98"/>
                    <a:pt x="252" y="29"/>
                    <a:pt x="183" y="7"/>
                  </a:cubicBezTo>
                  <a:cubicBezTo>
                    <a:pt x="172"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6" name="Google Shape;7326;p53"/>
            <p:cNvSpPr/>
            <p:nvPr/>
          </p:nvSpPr>
          <p:spPr>
            <a:xfrm>
              <a:off x="5440575" y="1009925"/>
              <a:ext cx="10300" cy="9400"/>
            </a:xfrm>
            <a:custGeom>
              <a:avLst/>
              <a:gdLst/>
              <a:ahLst/>
              <a:cxnLst/>
              <a:rect l="l" t="t" r="r" b="b"/>
              <a:pathLst>
                <a:path w="412" h="376" extrusionOk="0">
                  <a:moveTo>
                    <a:pt x="204" y="1"/>
                  </a:moveTo>
                  <a:cubicBezTo>
                    <a:pt x="125" y="1"/>
                    <a:pt x="42" y="48"/>
                    <a:pt x="23" y="143"/>
                  </a:cubicBezTo>
                  <a:cubicBezTo>
                    <a:pt x="0" y="234"/>
                    <a:pt x="69" y="349"/>
                    <a:pt x="160" y="371"/>
                  </a:cubicBezTo>
                  <a:cubicBezTo>
                    <a:pt x="172" y="374"/>
                    <a:pt x="184" y="376"/>
                    <a:pt x="197" y="376"/>
                  </a:cubicBezTo>
                  <a:cubicBezTo>
                    <a:pt x="280" y="376"/>
                    <a:pt x="369" y="314"/>
                    <a:pt x="388" y="234"/>
                  </a:cubicBezTo>
                  <a:cubicBezTo>
                    <a:pt x="411" y="143"/>
                    <a:pt x="343" y="29"/>
                    <a:pt x="251" y="6"/>
                  </a:cubicBezTo>
                  <a:cubicBezTo>
                    <a:pt x="236" y="2"/>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7" name="Google Shape;7327;p53"/>
            <p:cNvSpPr/>
            <p:nvPr/>
          </p:nvSpPr>
          <p:spPr>
            <a:xfrm>
              <a:off x="6499100" y="1836225"/>
              <a:ext cx="11425" cy="10525"/>
            </a:xfrm>
            <a:custGeom>
              <a:avLst/>
              <a:gdLst/>
              <a:ahLst/>
              <a:cxnLst/>
              <a:rect l="l" t="t" r="r" b="b"/>
              <a:pathLst>
                <a:path w="457" h="421" extrusionOk="0">
                  <a:moveTo>
                    <a:pt x="230" y="1"/>
                  </a:moveTo>
                  <a:cubicBezTo>
                    <a:pt x="132" y="1"/>
                    <a:pt x="43" y="66"/>
                    <a:pt x="23" y="165"/>
                  </a:cubicBezTo>
                  <a:cubicBezTo>
                    <a:pt x="0" y="279"/>
                    <a:pt x="69" y="370"/>
                    <a:pt x="160" y="416"/>
                  </a:cubicBezTo>
                  <a:cubicBezTo>
                    <a:pt x="175" y="419"/>
                    <a:pt x="190" y="420"/>
                    <a:pt x="204" y="420"/>
                  </a:cubicBezTo>
                  <a:cubicBezTo>
                    <a:pt x="302" y="420"/>
                    <a:pt x="391" y="356"/>
                    <a:pt x="411" y="256"/>
                  </a:cubicBezTo>
                  <a:cubicBezTo>
                    <a:pt x="457"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8" name="Google Shape;7328;p53"/>
            <p:cNvSpPr/>
            <p:nvPr/>
          </p:nvSpPr>
          <p:spPr>
            <a:xfrm>
              <a:off x="6463725" y="1832800"/>
              <a:ext cx="8575" cy="5275"/>
            </a:xfrm>
            <a:custGeom>
              <a:avLst/>
              <a:gdLst/>
              <a:ahLst/>
              <a:cxnLst/>
              <a:rect l="l" t="t" r="r" b="b"/>
              <a:pathLst>
                <a:path w="343" h="211" extrusionOk="0">
                  <a:moveTo>
                    <a:pt x="154" y="1"/>
                  </a:moveTo>
                  <a:cubicBezTo>
                    <a:pt x="91" y="1"/>
                    <a:pt x="20" y="60"/>
                    <a:pt x="0" y="119"/>
                  </a:cubicBezTo>
                  <a:lnTo>
                    <a:pt x="320" y="211"/>
                  </a:lnTo>
                  <a:cubicBezTo>
                    <a:pt x="342" y="119"/>
                    <a:pt x="274" y="28"/>
                    <a:pt x="183" y="5"/>
                  </a:cubicBezTo>
                  <a:cubicBezTo>
                    <a:pt x="174" y="2"/>
                    <a:pt x="164" y="1"/>
                    <a:pt x="15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9" name="Google Shape;7329;p53"/>
            <p:cNvSpPr/>
            <p:nvPr/>
          </p:nvSpPr>
          <p:spPr>
            <a:xfrm>
              <a:off x="6851750" y="1438250"/>
              <a:ext cx="9725" cy="9100"/>
            </a:xfrm>
            <a:custGeom>
              <a:avLst/>
              <a:gdLst/>
              <a:ahLst/>
              <a:cxnLst/>
              <a:rect l="l" t="t" r="r" b="b"/>
              <a:pathLst>
                <a:path w="389" h="364" extrusionOk="0">
                  <a:moveTo>
                    <a:pt x="180" y="0"/>
                  </a:moveTo>
                  <a:cubicBezTo>
                    <a:pt x="101" y="0"/>
                    <a:pt x="41" y="58"/>
                    <a:pt x="23" y="129"/>
                  </a:cubicBezTo>
                  <a:cubicBezTo>
                    <a:pt x="0" y="243"/>
                    <a:pt x="46" y="335"/>
                    <a:pt x="160" y="357"/>
                  </a:cubicBezTo>
                  <a:cubicBezTo>
                    <a:pt x="175" y="361"/>
                    <a:pt x="191" y="363"/>
                    <a:pt x="205" y="363"/>
                  </a:cubicBezTo>
                  <a:cubicBezTo>
                    <a:pt x="280" y="363"/>
                    <a:pt x="346" y="316"/>
                    <a:pt x="366" y="220"/>
                  </a:cubicBezTo>
                  <a:cubicBezTo>
                    <a:pt x="388" y="129"/>
                    <a:pt x="343" y="38"/>
                    <a:pt x="251" y="15"/>
                  </a:cubicBezTo>
                  <a:cubicBezTo>
                    <a:pt x="226" y="5"/>
                    <a:pt x="202" y="0"/>
                    <a:pt x="18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0" name="Google Shape;7330;p53"/>
            <p:cNvSpPr/>
            <p:nvPr/>
          </p:nvSpPr>
          <p:spPr>
            <a:xfrm>
              <a:off x="6845475" y="1415650"/>
              <a:ext cx="9725" cy="9400"/>
            </a:xfrm>
            <a:custGeom>
              <a:avLst/>
              <a:gdLst/>
              <a:ahLst/>
              <a:cxnLst/>
              <a:rect l="l" t="t" r="r" b="b"/>
              <a:pathLst>
                <a:path w="389" h="376" extrusionOk="0">
                  <a:moveTo>
                    <a:pt x="183" y="0"/>
                  </a:moveTo>
                  <a:cubicBezTo>
                    <a:pt x="109" y="0"/>
                    <a:pt x="42" y="48"/>
                    <a:pt x="23" y="143"/>
                  </a:cubicBezTo>
                  <a:cubicBezTo>
                    <a:pt x="0" y="234"/>
                    <a:pt x="46" y="326"/>
                    <a:pt x="137" y="371"/>
                  </a:cubicBezTo>
                  <a:cubicBezTo>
                    <a:pt x="152" y="374"/>
                    <a:pt x="167" y="376"/>
                    <a:pt x="181" y="376"/>
                  </a:cubicBezTo>
                  <a:cubicBezTo>
                    <a:pt x="274" y="376"/>
                    <a:pt x="346" y="314"/>
                    <a:pt x="365" y="234"/>
                  </a:cubicBezTo>
                  <a:cubicBezTo>
                    <a:pt x="388" y="120"/>
                    <a:pt x="343" y="29"/>
                    <a:pt x="228" y="6"/>
                  </a:cubicBezTo>
                  <a:cubicBezTo>
                    <a:pt x="213" y="2"/>
                    <a:pt x="198" y="0"/>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1" name="Google Shape;7331;p53"/>
            <p:cNvSpPr/>
            <p:nvPr/>
          </p:nvSpPr>
          <p:spPr>
            <a:xfrm>
              <a:off x="6867725" y="1599525"/>
              <a:ext cx="8000" cy="7600"/>
            </a:xfrm>
            <a:custGeom>
              <a:avLst/>
              <a:gdLst/>
              <a:ahLst/>
              <a:cxnLst/>
              <a:rect l="l" t="t" r="r" b="b"/>
              <a:pathLst>
                <a:path w="320" h="304" extrusionOk="0">
                  <a:moveTo>
                    <a:pt x="206" y="1"/>
                  </a:moveTo>
                  <a:cubicBezTo>
                    <a:pt x="115" y="1"/>
                    <a:pt x="46" y="46"/>
                    <a:pt x="23" y="115"/>
                  </a:cubicBezTo>
                  <a:cubicBezTo>
                    <a:pt x="0" y="206"/>
                    <a:pt x="46" y="297"/>
                    <a:pt x="115" y="297"/>
                  </a:cubicBezTo>
                  <a:cubicBezTo>
                    <a:pt x="131" y="301"/>
                    <a:pt x="147" y="303"/>
                    <a:pt x="163" y="303"/>
                  </a:cubicBezTo>
                  <a:cubicBezTo>
                    <a:pt x="236" y="303"/>
                    <a:pt x="301" y="262"/>
                    <a:pt x="320" y="206"/>
                  </a:cubicBezTo>
                  <a:cubicBezTo>
                    <a:pt x="320" y="115"/>
                    <a:pt x="274" y="24"/>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2" name="Google Shape;7332;p53"/>
            <p:cNvSpPr/>
            <p:nvPr/>
          </p:nvSpPr>
          <p:spPr>
            <a:xfrm>
              <a:off x="6866575" y="1359725"/>
              <a:ext cx="8600" cy="7725"/>
            </a:xfrm>
            <a:custGeom>
              <a:avLst/>
              <a:gdLst/>
              <a:ahLst/>
              <a:cxnLst/>
              <a:rect l="l" t="t" r="r" b="b"/>
              <a:pathLst>
                <a:path w="344" h="309" extrusionOk="0">
                  <a:moveTo>
                    <a:pt x="160" y="0"/>
                  </a:moveTo>
                  <a:cubicBezTo>
                    <a:pt x="86" y="0"/>
                    <a:pt x="20" y="45"/>
                    <a:pt x="1" y="120"/>
                  </a:cubicBezTo>
                  <a:cubicBezTo>
                    <a:pt x="1" y="212"/>
                    <a:pt x="46" y="280"/>
                    <a:pt x="115" y="303"/>
                  </a:cubicBezTo>
                  <a:cubicBezTo>
                    <a:pt x="131" y="307"/>
                    <a:pt x="146" y="309"/>
                    <a:pt x="162" y="309"/>
                  </a:cubicBezTo>
                  <a:cubicBezTo>
                    <a:pt x="236" y="309"/>
                    <a:pt x="301" y="264"/>
                    <a:pt x="320" y="189"/>
                  </a:cubicBezTo>
                  <a:cubicBezTo>
                    <a:pt x="343" y="97"/>
                    <a:pt x="297"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3" name="Google Shape;7333;p53"/>
            <p:cNvSpPr/>
            <p:nvPr/>
          </p:nvSpPr>
          <p:spPr>
            <a:xfrm>
              <a:off x="6698825" y="1787725"/>
              <a:ext cx="10850" cy="10200"/>
            </a:xfrm>
            <a:custGeom>
              <a:avLst/>
              <a:gdLst/>
              <a:ahLst/>
              <a:cxnLst/>
              <a:rect l="l" t="t" r="r" b="b"/>
              <a:pathLst>
                <a:path w="434" h="408" extrusionOk="0">
                  <a:moveTo>
                    <a:pt x="230" y="1"/>
                  </a:moveTo>
                  <a:cubicBezTo>
                    <a:pt x="132" y="1"/>
                    <a:pt x="43" y="65"/>
                    <a:pt x="23" y="165"/>
                  </a:cubicBezTo>
                  <a:cubicBezTo>
                    <a:pt x="0" y="256"/>
                    <a:pt x="69" y="370"/>
                    <a:pt x="160" y="393"/>
                  </a:cubicBezTo>
                  <a:cubicBezTo>
                    <a:pt x="184" y="403"/>
                    <a:pt x="209" y="407"/>
                    <a:pt x="232" y="407"/>
                  </a:cubicBezTo>
                  <a:cubicBezTo>
                    <a:pt x="319" y="407"/>
                    <a:pt x="393" y="346"/>
                    <a:pt x="411" y="256"/>
                  </a:cubicBezTo>
                  <a:cubicBezTo>
                    <a:pt x="434" y="142"/>
                    <a:pt x="388" y="28"/>
                    <a:pt x="274" y="5"/>
                  </a:cubicBezTo>
                  <a:cubicBezTo>
                    <a:pt x="259" y="2"/>
                    <a:pt x="245"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4" name="Google Shape;7334;p53"/>
            <p:cNvSpPr/>
            <p:nvPr/>
          </p:nvSpPr>
          <p:spPr>
            <a:xfrm>
              <a:off x="6655450" y="1510975"/>
              <a:ext cx="9725" cy="8825"/>
            </a:xfrm>
            <a:custGeom>
              <a:avLst/>
              <a:gdLst/>
              <a:ahLst/>
              <a:cxnLst/>
              <a:rect l="l" t="t" r="r" b="b"/>
              <a:pathLst>
                <a:path w="389" h="353" extrusionOk="0">
                  <a:moveTo>
                    <a:pt x="193" y="0"/>
                  </a:moveTo>
                  <a:cubicBezTo>
                    <a:pt x="115" y="0"/>
                    <a:pt x="43" y="62"/>
                    <a:pt x="23" y="142"/>
                  </a:cubicBezTo>
                  <a:cubicBezTo>
                    <a:pt x="0" y="233"/>
                    <a:pt x="46" y="324"/>
                    <a:pt x="137" y="347"/>
                  </a:cubicBezTo>
                  <a:cubicBezTo>
                    <a:pt x="157" y="351"/>
                    <a:pt x="176" y="353"/>
                    <a:pt x="194" y="353"/>
                  </a:cubicBezTo>
                  <a:cubicBezTo>
                    <a:pt x="281" y="353"/>
                    <a:pt x="347" y="309"/>
                    <a:pt x="366" y="233"/>
                  </a:cubicBezTo>
                  <a:cubicBezTo>
                    <a:pt x="388" y="142"/>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5" name="Google Shape;7335;p53"/>
            <p:cNvSpPr/>
            <p:nvPr/>
          </p:nvSpPr>
          <p:spPr>
            <a:xfrm>
              <a:off x="6597825" y="1354050"/>
              <a:ext cx="10275" cy="9400"/>
            </a:xfrm>
            <a:custGeom>
              <a:avLst/>
              <a:gdLst/>
              <a:ahLst/>
              <a:cxnLst/>
              <a:rect l="l" t="t" r="r" b="b"/>
              <a:pathLst>
                <a:path w="411" h="376" extrusionOk="0">
                  <a:moveTo>
                    <a:pt x="214" y="0"/>
                  </a:moveTo>
                  <a:cubicBezTo>
                    <a:pt x="131" y="0"/>
                    <a:pt x="43" y="63"/>
                    <a:pt x="23" y="142"/>
                  </a:cubicBezTo>
                  <a:cubicBezTo>
                    <a:pt x="0" y="256"/>
                    <a:pt x="69" y="347"/>
                    <a:pt x="160" y="370"/>
                  </a:cubicBezTo>
                  <a:cubicBezTo>
                    <a:pt x="179" y="374"/>
                    <a:pt x="197" y="376"/>
                    <a:pt x="215" y="376"/>
                  </a:cubicBezTo>
                  <a:cubicBezTo>
                    <a:pt x="302" y="376"/>
                    <a:pt x="369" y="328"/>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6" name="Google Shape;7336;p53"/>
            <p:cNvSpPr/>
            <p:nvPr/>
          </p:nvSpPr>
          <p:spPr>
            <a:xfrm>
              <a:off x="6548175" y="1227375"/>
              <a:ext cx="9150" cy="8275"/>
            </a:xfrm>
            <a:custGeom>
              <a:avLst/>
              <a:gdLst/>
              <a:ahLst/>
              <a:cxnLst/>
              <a:rect l="l" t="t" r="r" b="b"/>
              <a:pathLst>
                <a:path w="366" h="331" extrusionOk="0">
                  <a:moveTo>
                    <a:pt x="171" y="0"/>
                  </a:moveTo>
                  <a:cubicBezTo>
                    <a:pt x="97" y="0"/>
                    <a:pt x="43" y="62"/>
                    <a:pt x="23" y="142"/>
                  </a:cubicBezTo>
                  <a:cubicBezTo>
                    <a:pt x="0" y="210"/>
                    <a:pt x="46" y="301"/>
                    <a:pt x="137" y="324"/>
                  </a:cubicBezTo>
                  <a:cubicBezTo>
                    <a:pt x="153" y="328"/>
                    <a:pt x="169" y="330"/>
                    <a:pt x="184" y="330"/>
                  </a:cubicBezTo>
                  <a:cubicBezTo>
                    <a:pt x="258" y="330"/>
                    <a:pt x="324" y="286"/>
                    <a:pt x="343" y="210"/>
                  </a:cubicBezTo>
                  <a:cubicBezTo>
                    <a:pt x="365" y="119"/>
                    <a:pt x="297" y="27"/>
                    <a:pt x="206" y="5"/>
                  </a:cubicBezTo>
                  <a:cubicBezTo>
                    <a:pt x="194" y="2"/>
                    <a:pt x="182" y="0"/>
                    <a:pt x="17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7" name="Google Shape;7337;p53"/>
            <p:cNvSpPr/>
            <p:nvPr/>
          </p:nvSpPr>
          <p:spPr>
            <a:xfrm>
              <a:off x="6559000" y="1255075"/>
              <a:ext cx="11450" cy="10200"/>
            </a:xfrm>
            <a:custGeom>
              <a:avLst/>
              <a:gdLst/>
              <a:ahLst/>
              <a:cxnLst/>
              <a:rect l="l" t="t" r="r" b="b"/>
              <a:pathLst>
                <a:path w="458" h="408" extrusionOk="0">
                  <a:moveTo>
                    <a:pt x="203" y="1"/>
                  </a:moveTo>
                  <a:cubicBezTo>
                    <a:pt x="116" y="1"/>
                    <a:pt x="42" y="62"/>
                    <a:pt x="24" y="152"/>
                  </a:cubicBezTo>
                  <a:cubicBezTo>
                    <a:pt x="1" y="266"/>
                    <a:pt x="69" y="380"/>
                    <a:pt x="161" y="403"/>
                  </a:cubicBezTo>
                  <a:cubicBezTo>
                    <a:pt x="175" y="406"/>
                    <a:pt x="190" y="407"/>
                    <a:pt x="205" y="407"/>
                  </a:cubicBezTo>
                  <a:cubicBezTo>
                    <a:pt x="303" y="407"/>
                    <a:pt x="392" y="343"/>
                    <a:pt x="412" y="243"/>
                  </a:cubicBezTo>
                  <a:cubicBezTo>
                    <a:pt x="457" y="152"/>
                    <a:pt x="389" y="38"/>
                    <a:pt x="275" y="15"/>
                  </a:cubicBezTo>
                  <a:cubicBezTo>
                    <a:pt x="250" y="5"/>
                    <a:pt x="226" y="1"/>
                    <a:pt x="20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8" name="Google Shape;7338;p53"/>
            <p:cNvSpPr/>
            <p:nvPr/>
          </p:nvSpPr>
          <p:spPr>
            <a:xfrm>
              <a:off x="6533325" y="1229600"/>
              <a:ext cx="6300" cy="5475"/>
            </a:xfrm>
            <a:custGeom>
              <a:avLst/>
              <a:gdLst/>
              <a:ahLst/>
              <a:cxnLst/>
              <a:rect l="l" t="t" r="r" b="b"/>
              <a:pathLst>
                <a:path w="252" h="219" extrusionOk="0">
                  <a:moveTo>
                    <a:pt x="111" y="1"/>
                  </a:moveTo>
                  <a:cubicBezTo>
                    <a:pt x="68" y="1"/>
                    <a:pt x="19" y="38"/>
                    <a:pt x="1" y="75"/>
                  </a:cubicBezTo>
                  <a:cubicBezTo>
                    <a:pt x="1" y="144"/>
                    <a:pt x="24" y="212"/>
                    <a:pt x="92" y="212"/>
                  </a:cubicBezTo>
                  <a:cubicBezTo>
                    <a:pt x="100" y="217"/>
                    <a:pt x="110" y="218"/>
                    <a:pt x="119" y="218"/>
                  </a:cubicBezTo>
                  <a:cubicBezTo>
                    <a:pt x="161" y="218"/>
                    <a:pt x="210" y="181"/>
                    <a:pt x="229" y="144"/>
                  </a:cubicBezTo>
                  <a:cubicBezTo>
                    <a:pt x="252" y="75"/>
                    <a:pt x="206" y="7"/>
                    <a:pt x="138" y="7"/>
                  </a:cubicBezTo>
                  <a:cubicBezTo>
                    <a:pt x="129" y="3"/>
                    <a:pt x="120" y="1"/>
                    <a:pt x="11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9" name="Google Shape;7339;p53"/>
            <p:cNvSpPr/>
            <p:nvPr/>
          </p:nvSpPr>
          <p:spPr>
            <a:xfrm>
              <a:off x="6545875" y="1256425"/>
              <a:ext cx="7450" cy="6600"/>
            </a:xfrm>
            <a:custGeom>
              <a:avLst/>
              <a:gdLst/>
              <a:ahLst/>
              <a:cxnLst/>
              <a:rect l="l" t="t" r="r" b="b"/>
              <a:pathLst>
                <a:path w="298" h="264" extrusionOk="0">
                  <a:moveTo>
                    <a:pt x="146" y="1"/>
                  </a:moveTo>
                  <a:cubicBezTo>
                    <a:pt x="85" y="1"/>
                    <a:pt x="20" y="42"/>
                    <a:pt x="1" y="98"/>
                  </a:cubicBezTo>
                  <a:cubicBezTo>
                    <a:pt x="1" y="167"/>
                    <a:pt x="47" y="258"/>
                    <a:pt x="115" y="258"/>
                  </a:cubicBezTo>
                  <a:cubicBezTo>
                    <a:pt x="127" y="262"/>
                    <a:pt x="139" y="264"/>
                    <a:pt x="151" y="264"/>
                  </a:cubicBezTo>
                  <a:cubicBezTo>
                    <a:pt x="206" y="264"/>
                    <a:pt x="256" y="223"/>
                    <a:pt x="275" y="167"/>
                  </a:cubicBezTo>
                  <a:cubicBezTo>
                    <a:pt x="298" y="98"/>
                    <a:pt x="252" y="30"/>
                    <a:pt x="184" y="7"/>
                  </a:cubicBezTo>
                  <a:cubicBezTo>
                    <a:pt x="171" y="3"/>
                    <a:pt x="159"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0" name="Google Shape;7340;p53"/>
            <p:cNvSpPr/>
            <p:nvPr/>
          </p:nvSpPr>
          <p:spPr>
            <a:xfrm>
              <a:off x="6668575" y="1792250"/>
              <a:ext cx="10300" cy="8875"/>
            </a:xfrm>
            <a:custGeom>
              <a:avLst/>
              <a:gdLst/>
              <a:ahLst/>
              <a:cxnLst/>
              <a:rect l="l" t="t" r="r" b="b"/>
              <a:pathLst>
                <a:path w="412" h="355" extrusionOk="0">
                  <a:moveTo>
                    <a:pt x="204" y="1"/>
                  </a:moveTo>
                  <a:cubicBezTo>
                    <a:pt x="125" y="1"/>
                    <a:pt x="42" y="49"/>
                    <a:pt x="23" y="144"/>
                  </a:cubicBezTo>
                  <a:cubicBezTo>
                    <a:pt x="0" y="235"/>
                    <a:pt x="69" y="326"/>
                    <a:pt x="160" y="349"/>
                  </a:cubicBezTo>
                  <a:cubicBezTo>
                    <a:pt x="176" y="353"/>
                    <a:pt x="192" y="355"/>
                    <a:pt x="209" y="355"/>
                  </a:cubicBezTo>
                  <a:cubicBezTo>
                    <a:pt x="288" y="355"/>
                    <a:pt x="370" y="311"/>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1" name="Google Shape;7341;p53"/>
            <p:cNvSpPr/>
            <p:nvPr/>
          </p:nvSpPr>
          <p:spPr>
            <a:xfrm>
              <a:off x="6445450" y="1343200"/>
              <a:ext cx="11450" cy="9975"/>
            </a:xfrm>
            <a:custGeom>
              <a:avLst/>
              <a:gdLst/>
              <a:ahLst/>
              <a:cxnLst/>
              <a:rect l="l" t="t" r="r" b="b"/>
              <a:pathLst>
                <a:path w="458" h="399" extrusionOk="0">
                  <a:moveTo>
                    <a:pt x="232" y="1"/>
                  </a:moveTo>
                  <a:cubicBezTo>
                    <a:pt x="138" y="1"/>
                    <a:pt x="63" y="66"/>
                    <a:pt x="24" y="165"/>
                  </a:cubicBezTo>
                  <a:cubicBezTo>
                    <a:pt x="1" y="256"/>
                    <a:pt x="69" y="370"/>
                    <a:pt x="183" y="393"/>
                  </a:cubicBezTo>
                  <a:cubicBezTo>
                    <a:pt x="199" y="397"/>
                    <a:pt x="214" y="399"/>
                    <a:pt x="230" y="399"/>
                  </a:cubicBezTo>
                  <a:cubicBezTo>
                    <a:pt x="310" y="399"/>
                    <a:pt x="393" y="351"/>
                    <a:pt x="412" y="256"/>
                  </a:cubicBezTo>
                  <a:cubicBezTo>
                    <a:pt x="457" y="142"/>
                    <a:pt x="389" y="51"/>
                    <a:pt x="275" y="5"/>
                  </a:cubicBezTo>
                  <a:cubicBezTo>
                    <a:pt x="260" y="2"/>
                    <a:pt x="245" y="1"/>
                    <a:pt x="2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2" name="Google Shape;7342;p53"/>
            <p:cNvSpPr/>
            <p:nvPr/>
          </p:nvSpPr>
          <p:spPr>
            <a:xfrm>
              <a:off x="6580125" y="1388975"/>
              <a:ext cx="6300" cy="5300"/>
            </a:xfrm>
            <a:custGeom>
              <a:avLst/>
              <a:gdLst/>
              <a:ahLst/>
              <a:cxnLst/>
              <a:rect l="l" t="t" r="r" b="b"/>
              <a:pathLst>
                <a:path w="252" h="212" extrusionOk="0">
                  <a:moveTo>
                    <a:pt x="160" y="0"/>
                  </a:moveTo>
                  <a:cubicBezTo>
                    <a:pt x="92" y="0"/>
                    <a:pt x="46" y="23"/>
                    <a:pt x="23" y="91"/>
                  </a:cubicBezTo>
                  <a:cubicBezTo>
                    <a:pt x="0" y="137"/>
                    <a:pt x="46" y="183"/>
                    <a:pt x="92" y="206"/>
                  </a:cubicBezTo>
                  <a:cubicBezTo>
                    <a:pt x="104" y="210"/>
                    <a:pt x="116" y="212"/>
                    <a:pt x="127" y="212"/>
                  </a:cubicBezTo>
                  <a:cubicBezTo>
                    <a:pt x="176" y="212"/>
                    <a:pt x="210" y="174"/>
                    <a:pt x="229" y="137"/>
                  </a:cubicBezTo>
                  <a:cubicBezTo>
                    <a:pt x="252" y="69"/>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3" name="Google Shape;7343;p53"/>
            <p:cNvSpPr/>
            <p:nvPr/>
          </p:nvSpPr>
          <p:spPr>
            <a:xfrm>
              <a:off x="6766150" y="1658150"/>
              <a:ext cx="8575" cy="7750"/>
            </a:xfrm>
            <a:custGeom>
              <a:avLst/>
              <a:gdLst/>
              <a:ahLst/>
              <a:cxnLst/>
              <a:rect l="l" t="t" r="r" b="b"/>
              <a:pathLst>
                <a:path w="343" h="310" extrusionOk="0">
                  <a:moveTo>
                    <a:pt x="161" y="1"/>
                  </a:moveTo>
                  <a:cubicBezTo>
                    <a:pt x="92" y="1"/>
                    <a:pt x="42" y="45"/>
                    <a:pt x="23" y="121"/>
                  </a:cubicBezTo>
                  <a:cubicBezTo>
                    <a:pt x="1" y="212"/>
                    <a:pt x="46" y="281"/>
                    <a:pt x="137" y="303"/>
                  </a:cubicBezTo>
                  <a:cubicBezTo>
                    <a:pt x="149" y="307"/>
                    <a:pt x="162" y="309"/>
                    <a:pt x="174" y="309"/>
                  </a:cubicBezTo>
                  <a:cubicBezTo>
                    <a:pt x="235" y="309"/>
                    <a:pt x="301" y="265"/>
                    <a:pt x="320" y="189"/>
                  </a:cubicBezTo>
                  <a:cubicBezTo>
                    <a:pt x="343" y="121"/>
                    <a:pt x="297"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4" name="Google Shape;7344;p53"/>
            <p:cNvSpPr/>
            <p:nvPr/>
          </p:nvSpPr>
          <p:spPr>
            <a:xfrm>
              <a:off x="6432900" y="1008200"/>
              <a:ext cx="8025" cy="7175"/>
            </a:xfrm>
            <a:custGeom>
              <a:avLst/>
              <a:gdLst/>
              <a:ahLst/>
              <a:cxnLst/>
              <a:rect l="l" t="t" r="r" b="b"/>
              <a:pathLst>
                <a:path w="321" h="287" extrusionOk="0">
                  <a:moveTo>
                    <a:pt x="160" y="1"/>
                  </a:moveTo>
                  <a:cubicBezTo>
                    <a:pt x="92" y="1"/>
                    <a:pt x="42" y="42"/>
                    <a:pt x="23" y="98"/>
                  </a:cubicBezTo>
                  <a:cubicBezTo>
                    <a:pt x="1" y="189"/>
                    <a:pt x="46" y="258"/>
                    <a:pt x="115" y="281"/>
                  </a:cubicBezTo>
                  <a:cubicBezTo>
                    <a:pt x="131" y="285"/>
                    <a:pt x="146" y="287"/>
                    <a:pt x="161" y="287"/>
                  </a:cubicBezTo>
                  <a:cubicBezTo>
                    <a:pt x="229" y="287"/>
                    <a:pt x="278" y="246"/>
                    <a:pt x="297" y="189"/>
                  </a:cubicBezTo>
                  <a:cubicBezTo>
                    <a:pt x="320" y="98"/>
                    <a:pt x="274" y="7"/>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5" name="Google Shape;7345;p53"/>
            <p:cNvSpPr/>
            <p:nvPr/>
          </p:nvSpPr>
          <p:spPr>
            <a:xfrm>
              <a:off x="6571000" y="1299800"/>
              <a:ext cx="9725" cy="8850"/>
            </a:xfrm>
            <a:custGeom>
              <a:avLst/>
              <a:gdLst/>
              <a:ahLst/>
              <a:cxnLst/>
              <a:rect l="l" t="t" r="r" b="b"/>
              <a:pathLst>
                <a:path w="389" h="354" extrusionOk="0">
                  <a:moveTo>
                    <a:pt x="195" y="1"/>
                  </a:moveTo>
                  <a:cubicBezTo>
                    <a:pt x="108" y="1"/>
                    <a:pt x="42" y="45"/>
                    <a:pt x="23" y="121"/>
                  </a:cubicBezTo>
                  <a:cubicBezTo>
                    <a:pt x="0" y="212"/>
                    <a:pt x="69" y="326"/>
                    <a:pt x="160" y="349"/>
                  </a:cubicBezTo>
                  <a:cubicBezTo>
                    <a:pt x="172" y="352"/>
                    <a:pt x="184" y="353"/>
                    <a:pt x="196" y="353"/>
                  </a:cubicBezTo>
                  <a:cubicBezTo>
                    <a:pt x="274" y="353"/>
                    <a:pt x="346" y="291"/>
                    <a:pt x="365" y="212"/>
                  </a:cubicBezTo>
                  <a:cubicBezTo>
                    <a:pt x="388" y="121"/>
                    <a:pt x="343" y="29"/>
                    <a:pt x="251" y="6"/>
                  </a:cubicBezTo>
                  <a:cubicBezTo>
                    <a:pt x="232" y="3"/>
                    <a:pt x="213"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6" name="Google Shape;7346;p53"/>
            <p:cNvSpPr/>
            <p:nvPr/>
          </p:nvSpPr>
          <p:spPr>
            <a:xfrm>
              <a:off x="6560725" y="1275300"/>
              <a:ext cx="8000" cy="7700"/>
            </a:xfrm>
            <a:custGeom>
              <a:avLst/>
              <a:gdLst/>
              <a:ahLst/>
              <a:cxnLst/>
              <a:rect l="l" t="t" r="r" b="b"/>
              <a:pathLst>
                <a:path w="320" h="308" extrusionOk="0">
                  <a:moveTo>
                    <a:pt x="170" y="0"/>
                  </a:moveTo>
                  <a:cubicBezTo>
                    <a:pt x="97" y="0"/>
                    <a:pt x="43" y="60"/>
                    <a:pt x="23" y="119"/>
                  </a:cubicBezTo>
                  <a:cubicBezTo>
                    <a:pt x="0" y="210"/>
                    <a:pt x="46" y="279"/>
                    <a:pt x="115" y="302"/>
                  </a:cubicBezTo>
                  <a:cubicBezTo>
                    <a:pt x="130" y="306"/>
                    <a:pt x="146" y="308"/>
                    <a:pt x="161" y="308"/>
                  </a:cubicBezTo>
                  <a:cubicBezTo>
                    <a:pt x="234" y="308"/>
                    <a:pt x="297" y="263"/>
                    <a:pt x="297" y="188"/>
                  </a:cubicBezTo>
                  <a:cubicBezTo>
                    <a:pt x="320" y="119"/>
                    <a:pt x="274" y="28"/>
                    <a:pt x="206" y="5"/>
                  </a:cubicBezTo>
                  <a:cubicBezTo>
                    <a:pt x="194" y="2"/>
                    <a:pt x="182" y="0"/>
                    <a:pt x="17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7" name="Google Shape;7347;p53"/>
            <p:cNvSpPr/>
            <p:nvPr/>
          </p:nvSpPr>
          <p:spPr>
            <a:xfrm>
              <a:off x="6468850" y="1097800"/>
              <a:ext cx="9150" cy="8300"/>
            </a:xfrm>
            <a:custGeom>
              <a:avLst/>
              <a:gdLst/>
              <a:ahLst/>
              <a:cxnLst/>
              <a:rect l="l" t="t" r="r" b="b"/>
              <a:pathLst>
                <a:path w="366" h="332" extrusionOk="0">
                  <a:moveTo>
                    <a:pt x="182" y="0"/>
                  </a:moveTo>
                  <a:cubicBezTo>
                    <a:pt x="108" y="0"/>
                    <a:pt x="42" y="45"/>
                    <a:pt x="23" y="120"/>
                  </a:cubicBezTo>
                  <a:cubicBezTo>
                    <a:pt x="1" y="212"/>
                    <a:pt x="69" y="303"/>
                    <a:pt x="137" y="326"/>
                  </a:cubicBezTo>
                  <a:cubicBezTo>
                    <a:pt x="153" y="330"/>
                    <a:pt x="169" y="332"/>
                    <a:pt x="184" y="332"/>
                  </a:cubicBezTo>
                  <a:cubicBezTo>
                    <a:pt x="258" y="332"/>
                    <a:pt x="324" y="287"/>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8" name="Google Shape;7348;p53"/>
            <p:cNvSpPr/>
            <p:nvPr/>
          </p:nvSpPr>
          <p:spPr>
            <a:xfrm>
              <a:off x="6707950" y="1377975"/>
              <a:ext cx="10300" cy="8875"/>
            </a:xfrm>
            <a:custGeom>
              <a:avLst/>
              <a:gdLst/>
              <a:ahLst/>
              <a:cxnLst/>
              <a:rect l="l" t="t" r="r" b="b"/>
              <a:pathLst>
                <a:path w="412" h="355" extrusionOk="0">
                  <a:moveTo>
                    <a:pt x="204" y="1"/>
                  </a:moveTo>
                  <a:cubicBezTo>
                    <a:pt x="125" y="1"/>
                    <a:pt x="42" y="48"/>
                    <a:pt x="23" y="143"/>
                  </a:cubicBezTo>
                  <a:cubicBezTo>
                    <a:pt x="0" y="235"/>
                    <a:pt x="69" y="326"/>
                    <a:pt x="160" y="349"/>
                  </a:cubicBezTo>
                  <a:cubicBezTo>
                    <a:pt x="176" y="353"/>
                    <a:pt x="192" y="355"/>
                    <a:pt x="209" y="355"/>
                  </a:cubicBezTo>
                  <a:cubicBezTo>
                    <a:pt x="288" y="355"/>
                    <a:pt x="369" y="310"/>
                    <a:pt x="388" y="235"/>
                  </a:cubicBezTo>
                  <a:cubicBezTo>
                    <a:pt x="411" y="121"/>
                    <a:pt x="343" y="29"/>
                    <a:pt x="251" y="7"/>
                  </a:cubicBezTo>
                  <a:cubicBezTo>
                    <a:pt x="236" y="3"/>
                    <a:pt x="220" y="1"/>
                    <a:pt x="20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9" name="Google Shape;7349;p53"/>
            <p:cNvSpPr/>
            <p:nvPr/>
          </p:nvSpPr>
          <p:spPr>
            <a:xfrm>
              <a:off x="5839450" y="1408225"/>
              <a:ext cx="9150" cy="7725"/>
            </a:xfrm>
            <a:custGeom>
              <a:avLst/>
              <a:gdLst/>
              <a:ahLst/>
              <a:cxnLst/>
              <a:rect l="l" t="t" r="r" b="b"/>
              <a:pathLst>
                <a:path w="366" h="309" extrusionOk="0">
                  <a:moveTo>
                    <a:pt x="182" y="0"/>
                  </a:moveTo>
                  <a:cubicBezTo>
                    <a:pt x="108" y="0"/>
                    <a:pt x="42" y="45"/>
                    <a:pt x="23" y="120"/>
                  </a:cubicBezTo>
                  <a:cubicBezTo>
                    <a:pt x="0" y="212"/>
                    <a:pt x="69" y="303"/>
                    <a:pt x="137" y="303"/>
                  </a:cubicBezTo>
                  <a:cubicBezTo>
                    <a:pt x="153" y="307"/>
                    <a:pt x="170" y="309"/>
                    <a:pt x="185" y="309"/>
                  </a:cubicBezTo>
                  <a:cubicBezTo>
                    <a:pt x="259" y="309"/>
                    <a:pt x="324" y="268"/>
                    <a:pt x="343" y="212"/>
                  </a:cubicBezTo>
                  <a:cubicBezTo>
                    <a:pt x="365" y="120"/>
                    <a:pt x="297" y="29"/>
                    <a:pt x="228"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0" name="Google Shape;7350;p53"/>
            <p:cNvSpPr/>
            <p:nvPr/>
          </p:nvSpPr>
          <p:spPr>
            <a:xfrm>
              <a:off x="5954700" y="1343200"/>
              <a:ext cx="9725" cy="9375"/>
            </a:xfrm>
            <a:custGeom>
              <a:avLst/>
              <a:gdLst/>
              <a:ahLst/>
              <a:cxnLst/>
              <a:rect l="l" t="t" r="r" b="b"/>
              <a:pathLst>
                <a:path w="389" h="375" extrusionOk="0">
                  <a:moveTo>
                    <a:pt x="193" y="1"/>
                  </a:moveTo>
                  <a:cubicBezTo>
                    <a:pt x="115" y="1"/>
                    <a:pt x="44" y="63"/>
                    <a:pt x="24" y="142"/>
                  </a:cubicBezTo>
                  <a:cubicBezTo>
                    <a:pt x="1" y="233"/>
                    <a:pt x="47" y="348"/>
                    <a:pt x="161" y="370"/>
                  </a:cubicBezTo>
                  <a:cubicBezTo>
                    <a:pt x="173" y="373"/>
                    <a:pt x="185" y="375"/>
                    <a:pt x="197" y="375"/>
                  </a:cubicBezTo>
                  <a:cubicBezTo>
                    <a:pt x="275" y="375"/>
                    <a:pt x="346" y="313"/>
                    <a:pt x="366" y="233"/>
                  </a:cubicBezTo>
                  <a:cubicBezTo>
                    <a:pt x="389" y="142"/>
                    <a:pt x="343"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1" name="Google Shape;7351;p53"/>
            <p:cNvSpPr/>
            <p:nvPr/>
          </p:nvSpPr>
          <p:spPr>
            <a:xfrm>
              <a:off x="6616075" y="1591975"/>
              <a:ext cx="6875" cy="6025"/>
            </a:xfrm>
            <a:custGeom>
              <a:avLst/>
              <a:gdLst/>
              <a:ahLst/>
              <a:cxnLst/>
              <a:rect l="l" t="t" r="r" b="b"/>
              <a:pathLst>
                <a:path w="275" h="241" extrusionOk="0">
                  <a:moveTo>
                    <a:pt x="124" y="0"/>
                  </a:moveTo>
                  <a:cubicBezTo>
                    <a:pt x="70" y="0"/>
                    <a:pt x="23" y="41"/>
                    <a:pt x="23" y="97"/>
                  </a:cubicBezTo>
                  <a:cubicBezTo>
                    <a:pt x="0" y="166"/>
                    <a:pt x="46" y="211"/>
                    <a:pt x="92" y="234"/>
                  </a:cubicBezTo>
                  <a:cubicBezTo>
                    <a:pt x="104" y="238"/>
                    <a:pt x="116" y="240"/>
                    <a:pt x="128" y="240"/>
                  </a:cubicBezTo>
                  <a:cubicBezTo>
                    <a:pt x="183" y="240"/>
                    <a:pt x="233" y="199"/>
                    <a:pt x="252" y="143"/>
                  </a:cubicBezTo>
                  <a:cubicBezTo>
                    <a:pt x="274" y="97"/>
                    <a:pt x="229" y="29"/>
                    <a:pt x="160" y="6"/>
                  </a:cubicBezTo>
                  <a:cubicBezTo>
                    <a:pt x="148" y="2"/>
                    <a:pt x="136" y="0"/>
                    <a:pt x="12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2" name="Google Shape;7352;p53"/>
            <p:cNvSpPr/>
            <p:nvPr/>
          </p:nvSpPr>
          <p:spPr>
            <a:xfrm>
              <a:off x="6589250" y="1479550"/>
              <a:ext cx="9725" cy="8850"/>
            </a:xfrm>
            <a:custGeom>
              <a:avLst/>
              <a:gdLst/>
              <a:ahLst/>
              <a:cxnLst/>
              <a:rect l="l" t="t" r="r" b="b"/>
              <a:pathLst>
                <a:path w="389" h="354" extrusionOk="0">
                  <a:moveTo>
                    <a:pt x="184" y="1"/>
                  </a:moveTo>
                  <a:cubicBezTo>
                    <a:pt x="109" y="1"/>
                    <a:pt x="43" y="48"/>
                    <a:pt x="23" y="143"/>
                  </a:cubicBezTo>
                  <a:cubicBezTo>
                    <a:pt x="1" y="235"/>
                    <a:pt x="46" y="326"/>
                    <a:pt x="138" y="349"/>
                  </a:cubicBezTo>
                  <a:cubicBezTo>
                    <a:pt x="150" y="352"/>
                    <a:pt x="162" y="353"/>
                    <a:pt x="175" y="353"/>
                  </a:cubicBezTo>
                  <a:cubicBezTo>
                    <a:pt x="257" y="353"/>
                    <a:pt x="346" y="291"/>
                    <a:pt x="366" y="212"/>
                  </a:cubicBezTo>
                  <a:cubicBezTo>
                    <a:pt x="389" y="121"/>
                    <a:pt x="320" y="29"/>
                    <a:pt x="229" y="6"/>
                  </a:cubicBezTo>
                  <a:cubicBezTo>
                    <a:pt x="214" y="3"/>
                    <a:pt x="198"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3" name="Google Shape;7353;p53"/>
            <p:cNvSpPr/>
            <p:nvPr/>
          </p:nvSpPr>
          <p:spPr>
            <a:xfrm>
              <a:off x="6485400" y="1534900"/>
              <a:ext cx="8000" cy="7175"/>
            </a:xfrm>
            <a:custGeom>
              <a:avLst/>
              <a:gdLst/>
              <a:ahLst/>
              <a:cxnLst/>
              <a:rect l="l" t="t" r="r" b="b"/>
              <a:pathLst>
                <a:path w="320" h="287" extrusionOk="0">
                  <a:moveTo>
                    <a:pt x="147" y="1"/>
                  </a:moveTo>
                  <a:cubicBezTo>
                    <a:pt x="92" y="1"/>
                    <a:pt x="42" y="41"/>
                    <a:pt x="23" y="98"/>
                  </a:cubicBezTo>
                  <a:cubicBezTo>
                    <a:pt x="0" y="166"/>
                    <a:pt x="46" y="258"/>
                    <a:pt x="115" y="280"/>
                  </a:cubicBezTo>
                  <a:cubicBezTo>
                    <a:pt x="130" y="284"/>
                    <a:pt x="145" y="286"/>
                    <a:pt x="159" y="286"/>
                  </a:cubicBezTo>
                  <a:cubicBezTo>
                    <a:pt x="228" y="286"/>
                    <a:pt x="278" y="242"/>
                    <a:pt x="297" y="166"/>
                  </a:cubicBezTo>
                  <a:cubicBezTo>
                    <a:pt x="320" y="98"/>
                    <a:pt x="274" y="6"/>
                    <a:pt x="183" y="6"/>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4" name="Google Shape;7354;p53"/>
            <p:cNvSpPr/>
            <p:nvPr/>
          </p:nvSpPr>
          <p:spPr>
            <a:xfrm>
              <a:off x="5448000" y="1569150"/>
              <a:ext cx="7425" cy="4725"/>
            </a:xfrm>
            <a:custGeom>
              <a:avLst/>
              <a:gdLst/>
              <a:ahLst/>
              <a:cxnLst/>
              <a:rect l="l" t="t" r="r" b="b"/>
              <a:pathLst>
                <a:path w="297" h="189" extrusionOk="0">
                  <a:moveTo>
                    <a:pt x="125" y="0"/>
                  </a:moveTo>
                  <a:cubicBezTo>
                    <a:pt x="69" y="0"/>
                    <a:pt x="19" y="44"/>
                    <a:pt x="0" y="120"/>
                  </a:cubicBezTo>
                  <a:lnTo>
                    <a:pt x="274" y="189"/>
                  </a:lnTo>
                  <a:cubicBezTo>
                    <a:pt x="297" y="120"/>
                    <a:pt x="251" y="29"/>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5" name="Google Shape;7355;p53"/>
            <p:cNvSpPr/>
            <p:nvPr/>
          </p:nvSpPr>
          <p:spPr>
            <a:xfrm>
              <a:off x="6871725" y="1715800"/>
              <a:ext cx="8000" cy="7150"/>
            </a:xfrm>
            <a:custGeom>
              <a:avLst/>
              <a:gdLst/>
              <a:ahLst/>
              <a:cxnLst/>
              <a:rect l="l" t="t" r="r" b="b"/>
              <a:pathLst>
                <a:path w="320" h="286" extrusionOk="0">
                  <a:moveTo>
                    <a:pt x="148" y="0"/>
                  </a:moveTo>
                  <a:cubicBezTo>
                    <a:pt x="92" y="0"/>
                    <a:pt x="42" y="45"/>
                    <a:pt x="23" y="120"/>
                  </a:cubicBezTo>
                  <a:cubicBezTo>
                    <a:pt x="0" y="189"/>
                    <a:pt x="46" y="257"/>
                    <a:pt x="114" y="280"/>
                  </a:cubicBezTo>
                  <a:cubicBezTo>
                    <a:pt x="130" y="284"/>
                    <a:pt x="146" y="286"/>
                    <a:pt x="161" y="286"/>
                  </a:cubicBezTo>
                  <a:cubicBezTo>
                    <a:pt x="228" y="286"/>
                    <a:pt x="278" y="245"/>
                    <a:pt x="297" y="189"/>
                  </a:cubicBezTo>
                  <a:cubicBezTo>
                    <a:pt x="320" y="97"/>
                    <a:pt x="274" y="29"/>
                    <a:pt x="183" y="6"/>
                  </a:cubicBezTo>
                  <a:cubicBezTo>
                    <a:pt x="171" y="2"/>
                    <a:pt x="159" y="0"/>
                    <a:pt x="14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6" name="Google Shape;7356;p53"/>
            <p:cNvSpPr/>
            <p:nvPr/>
          </p:nvSpPr>
          <p:spPr>
            <a:xfrm>
              <a:off x="6868300" y="1744325"/>
              <a:ext cx="6300" cy="5875"/>
            </a:xfrm>
            <a:custGeom>
              <a:avLst/>
              <a:gdLst/>
              <a:ahLst/>
              <a:cxnLst/>
              <a:rect l="l" t="t" r="r" b="b"/>
              <a:pathLst>
                <a:path w="252" h="235" extrusionOk="0">
                  <a:moveTo>
                    <a:pt x="111" y="0"/>
                  </a:moveTo>
                  <a:cubicBezTo>
                    <a:pt x="69" y="0"/>
                    <a:pt x="19" y="41"/>
                    <a:pt x="0" y="98"/>
                  </a:cubicBezTo>
                  <a:cubicBezTo>
                    <a:pt x="0" y="143"/>
                    <a:pt x="23" y="212"/>
                    <a:pt x="92" y="235"/>
                  </a:cubicBezTo>
                  <a:cubicBezTo>
                    <a:pt x="137" y="235"/>
                    <a:pt x="206" y="212"/>
                    <a:pt x="228" y="143"/>
                  </a:cubicBezTo>
                  <a:cubicBezTo>
                    <a:pt x="251" y="75"/>
                    <a:pt x="206" y="29"/>
                    <a:pt x="137" y="6"/>
                  </a:cubicBezTo>
                  <a:cubicBezTo>
                    <a:pt x="129" y="2"/>
                    <a:pt x="120" y="0"/>
                    <a:pt x="11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7" name="Google Shape;7357;p53"/>
            <p:cNvSpPr/>
            <p:nvPr/>
          </p:nvSpPr>
          <p:spPr>
            <a:xfrm>
              <a:off x="6243450" y="1783175"/>
              <a:ext cx="10875" cy="6400"/>
            </a:xfrm>
            <a:custGeom>
              <a:avLst/>
              <a:gdLst/>
              <a:ahLst/>
              <a:cxnLst/>
              <a:rect l="l" t="t" r="r" b="b"/>
              <a:pathLst>
                <a:path w="435" h="256" extrusionOk="0">
                  <a:moveTo>
                    <a:pt x="209" y="0"/>
                  </a:moveTo>
                  <a:cubicBezTo>
                    <a:pt x="115" y="0"/>
                    <a:pt x="40" y="65"/>
                    <a:pt x="1" y="164"/>
                  </a:cubicBezTo>
                  <a:lnTo>
                    <a:pt x="389" y="256"/>
                  </a:lnTo>
                  <a:cubicBezTo>
                    <a:pt x="434" y="141"/>
                    <a:pt x="366" y="27"/>
                    <a:pt x="252" y="4"/>
                  </a:cubicBezTo>
                  <a:cubicBezTo>
                    <a:pt x="237" y="2"/>
                    <a:pt x="222" y="0"/>
                    <a:pt x="20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8" name="Google Shape;7358;p53"/>
            <p:cNvSpPr/>
            <p:nvPr/>
          </p:nvSpPr>
          <p:spPr>
            <a:xfrm>
              <a:off x="5840575" y="1121200"/>
              <a:ext cx="8025" cy="7700"/>
            </a:xfrm>
            <a:custGeom>
              <a:avLst/>
              <a:gdLst/>
              <a:ahLst/>
              <a:cxnLst/>
              <a:rect l="l" t="t" r="r" b="b"/>
              <a:pathLst>
                <a:path w="321" h="308" extrusionOk="0">
                  <a:moveTo>
                    <a:pt x="161" y="0"/>
                  </a:moveTo>
                  <a:cubicBezTo>
                    <a:pt x="93" y="0"/>
                    <a:pt x="43" y="45"/>
                    <a:pt x="24" y="120"/>
                  </a:cubicBezTo>
                  <a:cubicBezTo>
                    <a:pt x="1" y="189"/>
                    <a:pt x="47" y="280"/>
                    <a:pt x="138" y="303"/>
                  </a:cubicBezTo>
                  <a:cubicBezTo>
                    <a:pt x="147" y="306"/>
                    <a:pt x="157" y="307"/>
                    <a:pt x="166" y="307"/>
                  </a:cubicBezTo>
                  <a:cubicBezTo>
                    <a:pt x="230" y="307"/>
                    <a:pt x="301" y="248"/>
                    <a:pt x="320" y="189"/>
                  </a:cubicBezTo>
                  <a:cubicBezTo>
                    <a:pt x="320" y="97"/>
                    <a:pt x="275"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9" name="Google Shape;7359;p53"/>
            <p:cNvSpPr/>
            <p:nvPr/>
          </p:nvSpPr>
          <p:spPr>
            <a:xfrm>
              <a:off x="5744725" y="1028750"/>
              <a:ext cx="8000" cy="7700"/>
            </a:xfrm>
            <a:custGeom>
              <a:avLst/>
              <a:gdLst/>
              <a:ahLst/>
              <a:cxnLst/>
              <a:rect l="l" t="t" r="r" b="b"/>
              <a:pathLst>
                <a:path w="320" h="308" extrusionOk="0">
                  <a:moveTo>
                    <a:pt x="161" y="1"/>
                  </a:moveTo>
                  <a:cubicBezTo>
                    <a:pt x="92" y="1"/>
                    <a:pt x="42" y="45"/>
                    <a:pt x="23" y="121"/>
                  </a:cubicBezTo>
                  <a:cubicBezTo>
                    <a:pt x="0" y="189"/>
                    <a:pt x="46" y="280"/>
                    <a:pt x="114" y="303"/>
                  </a:cubicBezTo>
                  <a:cubicBezTo>
                    <a:pt x="127" y="306"/>
                    <a:pt x="139" y="308"/>
                    <a:pt x="151" y="308"/>
                  </a:cubicBezTo>
                  <a:cubicBezTo>
                    <a:pt x="228" y="308"/>
                    <a:pt x="297" y="248"/>
                    <a:pt x="297" y="189"/>
                  </a:cubicBezTo>
                  <a:cubicBezTo>
                    <a:pt x="320" y="98"/>
                    <a:pt x="274" y="29"/>
                    <a:pt x="206" y="6"/>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0" name="Google Shape;7360;p53"/>
            <p:cNvSpPr/>
            <p:nvPr/>
          </p:nvSpPr>
          <p:spPr>
            <a:xfrm>
              <a:off x="6021475" y="1322675"/>
              <a:ext cx="10300" cy="9400"/>
            </a:xfrm>
            <a:custGeom>
              <a:avLst/>
              <a:gdLst/>
              <a:ahLst/>
              <a:cxnLst/>
              <a:rect l="l" t="t" r="r" b="b"/>
              <a:pathLst>
                <a:path w="412" h="376" extrusionOk="0">
                  <a:moveTo>
                    <a:pt x="215" y="0"/>
                  </a:moveTo>
                  <a:cubicBezTo>
                    <a:pt x="132" y="0"/>
                    <a:pt x="43" y="62"/>
                    <a:pt x="23" y="141"/>
                  </a:cubicBezTo>
                  <a:cubicBezTo>
                    <a:pt x="0" y="256"/>
                    <a:pt x="69" y="347"/>
                    <a:pt x="160" y="370"/>
                  </a:cubicBezTo>
                  <a:cubicBezTo>
                    <a:pt x="175" y="373"/>
                    <a:pt x="191" y="375"/>
                    <a:pt x="207" y="375"/>
                  </a:cubicBezTo>
                  <a:cubicBezTo>
                    <a:pt x="287" y="375"/>
                    <a:pt x="369" y="328"/>
                    <a:pt x="389" y="233"/>
                  </a:cubicBezTo>
                  <a:cubicBezTo>
                    <a:pt x="411" y="141"/>
                    <a:pt x="366" y="27"/>
                    <a:pt x="252" y="4"/>
                  </a:cubicBezTo>
                  <a:cubicBezTo>
                    <a:pt x="240" y="1"/>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1" name="Google Shape;7361;p53"/>
            <p:cNvSpPr/>
            <p:nvPr/>
          </p:nvSpPr>
          <p:spPr>
            <a:xfrm>
              <a:off x="5918750" y="1214250"/>
              <a:ext cx="9175" cy="8800"/>
            </a:xfrm>
            <a:custGeom>
              <a:avLst/>
              <a:gdLst/>
              <a:ahLst/>
              <a:cxnLst/>
              <a:rect l="l" t="t" r="r" b="b"/>
              <a:pathLst>
                <a:path w="367" h="352" extrusionOk="0">
                  <a:moveTo>
                    <a:pt x="193" y="0"/>
                  </a:moveTo>
                  <a:cubicBezTo>
                    <a:pt x="115" y="0"/>
                    <a:pt x="44" y="62"/>
                    <a:pt x="24" y="142"/>
                  </a:cubicBezTo>
                  <a:cubicBezTo>
                    <a:pt x="1" y="233"/>
                    <a:pt x="47" y="324"/>
                    <a:pt x="138" y="347"/>
                  </a:cubicBezTo>
                  <a:cubicBezTo>
                    <a:pt x="150" y="350"/>
                    <a:pt x="162" y="351"/>
                    <a:pt x="174" y="351"/>
                  </a:cubicBezTo>
                  <a:cubicBezTo>
                    <a:pt x="252" y="351"/>
                    <a:pt x="323" y="289"/>
                    <a:pt x="343" y="210"/>
                  </a:cubicBezTo>
                  <a:cubicBezTo>
                    <a:pt x="366" y="119"/>
                    <a:pt x="298" y="27"/>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2" name="Google Shape;7362;p53"/>
            <p:cNvSpPr/>
            <p:nvPr/>
          </p:nvSpPr>
          <p:spPr>
            <a:xfrm>
              <a:off x="6280550" y="1778600"/>
              <a:ext cx="9725" cy="8800"/>
            </a:xfrm>
            <a:custGeom>
              <a:avLst/>
              <a:gdLst/>
              <a:ahLst/>
              <a:cxnLst/>
              <a:rect l="l" t="t" r="r" b="b"/>
              <a:pathLst>
                <a:path w="389" h="352" extrusionOk="0">
                  <a:moveTo>
                    <a:pt x="193" y="0"/>
                  </a:moveTo>
                  <a:cubicBezTo>
                    <a:pt x="114" y="0"/>
                    <a:pt x="43" y="63"/>
                    <a:pt x="23" y="142"/>
                  </a:cubicBezTo>
                  <a:cubicBezTo>
                    <a:pt x="0" y="233"/>
                    <a:pt x="69" y="324"/>
                    <a:pt x="160" y="347"/>
                  </a:cubicBezTo>
                  <a:cubicBezTo>
                    <a:pt x="169" y="350"/>
                    <a:pt x="179" y="352"/>
                    <a:pt x="189" y="352"/>
                  </a:cubicBezTo>
                  <a:cubicBezTo>
                    <a:pt x="257" y="352"/>
                    <a:pt x="346" y="290"/>
                    <a:pt x="365" y="210"/>
                  </a:cubicBezTo>
                  <a:cubicBezTo>
                    <a:pt x="388" y="119"/>
                    <a:pt x="320" y="28"/>
                    <a:pt x="228" y="5"/>
                  </a:cubicBezTo>
                  <a:cubicBezTo>
                    <a:pt x="216" y="2"/>
                    <a:pt x="204"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3" name="Google Shape;7363;p53"/>
            <p:cNvSpPr/>
            <p:nvPr/>
          </p:nvSpPr>
          <p:spPr>
            <a:xfrm>
              <a:off x="5959275" y="1432175"/>
              <a:ext cx="6300" cy="5475"/>
            </a:xfrm>
            <a:custGeom>
              <a:avLst/>
              <a:gdLst/>
              <a:ahLst/>
              <a:cxnLst/>
              <a:rect l="l" t="t" r="r" b="b"/>
              <a:pathLst>
                <a:path w="252" h="219" extrusionOk="0">
                  <a:moveTo>
                    <a:pt x="123" y="1"/>
                  </a:moveTo>
                  <a:cubicBezTo>
                    <a:pt x="69" y="1"/>
                    <a:pt x="23" y="38"/>
                    <a:pt x="23" y="75"/>
                  </a:cubicBezTo>
                  <a:cubicBezTo>
                    <a:pt x="1" y="144"/>
                    <a:pt x="46" y="190"/>
                    <a:pt x="92" y="212"/>
                  </a:cubicBezTo>
                  <a:cubicBezTo>
                    <a:pt x="104" y="217"/>
                    <a:pt x="117" y="218"/>
                    <a:pt x="129" y="218"/>
                  </a:cubicBezTo>
                  <a:cubicBezTo>
                    <a:pt x="183" y="218"/>
                    <a:pt x="229" y="181"/>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4" name="Google Shape;7364;p53"/>
            <p:cNvSpPr/>
            <p:nvPr/>
          </p:nvSpPr>
          <p:spPr>
            <a:xfrm>
              <a:off x="5970125" y="1422625"/>
              <a:ext cx="6875" cy="6450"/>
            </a:xfrm>
            <a:custGeom>
              <a:avLst/>
              <a:gdLst/>
              <a:ahLst/>
              <a:cxnLst/>
              <a:rect l="l" t="t" r="r" b="b"/>
              <a:pathLst>
                <a:path w="275" h="258" extrusionOk="0">
                  <a:moveTo>
                    <a:pt x="160" y="1"/>
                  </a:moveTo>
                  <a:cubicBezTo>
                    <a:pt x="92" y="1"/>
                    <a:pt x="23" y="24"/>
                    <a:pt x="23" y="92"/>
                  </a:cubicBezTo>
                  <a:cubicBezTo>
                    <a:pt x="0" y="161"/>
                    <a:pt x="46" y="229"/>
                    <a:pt x="92" y="252"/>
                  </a:cubicBezTo>
                  <a:cubicBezTo>
                    <a:pt x="104" y="256"/>
                    <a:pt x="116" y="258"/>
                    <a:pt x="128" y="258"/>
                  </a:cubicBezTo>
                  <a:cubicBezTo>
                    <a:pt x="183" y="258"/>
                    <a:pt x="232" y="217"/>
                    <a:pt x="251" y="161"/>
                  </a:cubicBezTo>
                  <a:cubicBezTo>
                    <a:pt x="274" y="92"/>
                    <a:pt x="228"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5" name="Google Shape;7365;p53"/>
            <p:cNvSpPr/>
            <p:nvPr/>
          </p:nvSpPr>
          <p:spPr>
            <a:xfrm>
              <a:off x="6725625" y="1401950"/>
              <a:ext cx="10875" cy="9400"/>
            </a:xfrm>
            <a:custGeom>
              <a:avLst/>
              <a:gdLst/>
              <a:ahLst/>
              <a:cxnLst/>
              <a:rect l="l" t="t" r="r" b="b"/>
              <a:pathLst>
                <a:path w="435" h="376" extrusionOk="0">
                  <a:moveTo>
                    <a:pt x="220" y="0"/>
                  </a:moveTo>
                  <a:cubicBezTo>
                    <a:pt x="132" y="0"/>
                    <a:pt x="66" y="48"/>
                    <a:pt x="47" y="143"/>
                  </a:cubicBezTo>
                  <a:cubicBezTo>
                    <a:pt x="1" y="234"/>
                    <a:pt x="69" y="349"/>
                    <a:pt x="161" y="371"/>
                  </a:cubicBezTo>
                  <a:cubicBezTo>
                    <a:pt x="176" y="374"/>
                    <a:pt x="190" y="376"/>
                    <a:pt x="204" y="376"/>
                  </a:cubicBezTo>
                  <a:cubicBezTo>
                    <a:pt x="298" y="376"/>
                    <a:pt x="369" y="314"/>
                    <a:pt x="389" y="234"/>
                  </a:cubicBezTo>
                  <a:cubicBezTo>
                    <a:pt x="435" y="120"/>
                    <a:pt x="366" y="29"/>
                    <a:pt x="275" y="6"/>
                  </a:cubicBezTo>
                  <a:cubicBezTo>
                    <a:pt x="256" y="2"/>
                    <a:pt x="237"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6" name="Google Shape;7366;p53"/>
            <p:cNvSpPr/>
            <p:nvPr/>
          </p:nvSpPr>
          <p:spPr>
            <a:xfrm>
              <a:off x="6704525" y="1685550"/>
              <a:ext cx="10300" cy="8875"/>
            </a:xfrm>
            <a:custGeom>
              <a:avLst/>
              <a:gdLst/>
              <a:ahLst/>
              <a:cxnLst/>
              <a:rect l="l" t="t" r="r" b="b"/>
              <a:pathLst>
                <a:path w="412" h="355" extrusionOk="0">
                  <a:moveTo>
                    <a:pt x="206" y="1"/>
                  </a:moveTo>
                  <a:cubicBezTo>
                    <a:pt x="132" y="1"/>
                    <a:pt x="65" y="48"/>
                    <a:pt x="46" y="143"/>
                  </a:cubicBezTo>
                  <a:cubicBezTo>
                    <a:pt x="0" y="235"/>
                    <a:pt x="69" y="326"/>
                    <a:pt x="160" y="349"/>
                  </a:cubicBezTo>
                  <a:cubicBezTo>
                    <a:pt x="175" y="353"/>
                    <a:pt x="191" y="354"/>
                    <a:pt x="207" y="354"/>
                  </a:cubicBezTo>
                  <a:cubicBezTo>
                    <a:pt x="287" y="354"/>
                    <a:pt x="369" y="307"/>
                    <a:pt x="388" y="212"/>
                  </a:cubicBezTo>
                  <a:cubicBezTo>
                    <a:pt x="411" y="120"/>
                    <a:pt x="343" y="29"/>
                    <a:pt x="251" y="6"/>
                  </a:cubicBezTo>
                  <a:cubicBezTo>
                    <a:pt x="236" y="3"/>
                    <a:pt x="221" y="1"/>
                    <a:pt x="2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7" name="Google Shape;7367;p53"/>
            <p:cNvSpPr/>
            <p:nvPr/>
          </p:nvSpPr>
          <p:spPr>
            <a:xfrm>
              <a:off x="6188100" y="1518950"/>
              <a:ext cx="10875" cy="9950"/>
            </a:xfrm>
            <a:custGeom>
              <a:avLst/>
              <a:gdLst/>
              <a:ahLst/>
              <a:cxnLst/>
              <a:rect l="l" t="t" r="r" b="b"/>
              <a:pathLst>
                <a:path w="435" h="398" extrusionOk="0">
                  <a:moveTo>
                    <a:pt x="231" y="1"/>
                  </a:moveTo>
                  <a:cubicBezTo>
                    <a:pt x="137" y="1"/>
                    <a:pt x="63" y="63"/>
                    <a:pt x="23" y="142"/>
                  </a:cubicBezTo>
                  <a:cubicBezTo>
                    <a:pt x="0" y="256"/>
                    <a:pt x="69" y="371"/>
                    <a:pt x="183" y="393"/>
                  </a:cubicBezTo>
                  <a:cubicBezTo>
                    <a:pt x="195" y="396"/>
                    <a:pt x="207" y="398"/>
                    <a:pt x="220" y="398"/>
                  </a:cubicBezTo>
                  <a:cubicBezTo>
                    <a:pt x="303" y="398"/>
                    <a:pt x="391" y="336"/>
                    <a:pt x="411" y="256"/>
                  </a:cubicBezTo>
                  <a:cubicBezTo>
                    <a:pt x="434" y="142"/>
                    <a:pt x="366" y="28"/>
                    <a:pt x="274" y="5"/>
                  </a:cubicBezTo>
                  <a:cubicBezTo>
                    <a:pt x="259"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8" name="Google Shape;7368;p53"/>
            <p:cNvSpPr/>
            <p:nvPr/>
          </p:nvSpPr>
          <p:spPr>
            <a:xfrm>
              <a:off x="6388400" y="1590975"/>
              <a:ext cx="6875" cy="6450"/>
            </a:xfrm>
            <a:custGeom>
              <a:avLst/>
              <a:gdLst/>
              <a:ahLst/>
              <a:cxnLst/>
              <a:rect l="l" t="t" r="r" b="b"/>
              <a:pathLst>
                <a:path w="275" h="258" extrusionOk="0">
                  <a:moveTo>
                    <a:pt x="160" y="0"/>
                  </a:moveTo>
                  <a:cubicBezTo>
                    <a:pt x="91" y="0"/>
                    <a:pt x="23" y="23"/>
                    <a:pt x="0" y="92"/>
                  </a:cubicBezTo>
                  <a:cubicBezTo>
                    <a:pt x="0" y="160"/>
                    <a:pt x="46" y="229"/>
                    <a:pt x="114" y="251"/>
                  </a:cubicBezTo>
                  <a:cubicBezTo>
                    <a:pt x="122" y="255"/>
                    <a:pt x="132" y="257"/>
                    <a:pt x="142" y="257"/>
                  </a:cubicBezTo>
                  <a:cubicBezTo>
                    <a:pt x="189" y="257"/>
                    <a:pt x="251"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9" name="Google Shape;7369;p53"/>
            <p:cNvSpPr/>
            <p:nvPr/>
          </p:nvSpPr>
          <p:spPr>
            <a:xfrm>
              <a:off x="6388400" y="1611975"/>
              <a:ext cx="11425" cy="9975"/>
            </a:xfrm>
            <a:custGeom>
              <a:avLst/>
              <a:gdLst/>
              <a:ahLst/>
              <a:cxnLst/>
              <a:rect l="l" t="t" r="r" b="b"/>
              <a:pathLst>
                <a:path w="457" h="399" extrusionOk="0">
                  <a:moveTo>
                    <a:pt x="230" y="0"/>
                  </a:moveTo>
                  <a:cubicBezTo>
                    <a:pt x="132" y="0"/>
                    <a:pt x="43" y="65"/>
                    <a:pt x="23" y="165"/>
                  </a:cubicBezTo>
                  <a:cubicBezTo>
                    <a:pt x="0" y="256"/>
                    <a:pt x="69" y="370"/>
                    <a:pt x="183" y="393"/>
                  </a:cubicBezTo>
                  <a:cubicBezTo>
                    <a:pt x="198" y="397"/>
                    <a:pt x="214" y="399"/>
                    <a:pt x="230" y="399"/>
                  </a:cubicBezTo>
                  <a:cubicBezTo>
                    <a:pt x="310" y="399"/>
                    <a:pt x="392" y="351"/>
                    <a:pt x="411" y="256"/>
                  </a:cubicBezTo>
                  <a:cubicBezTo>
                    <a:pt x="457" y="142"/>
                    <a:pt x="388" y="28"/>
                    <a:pt x="274" y="5"/>
                  </a:cubicBezTo>
                  <a:cubicBezTo>
                    <a:pt x="259" y="2"/>
                    <a:pt x="245"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0" name="Google Shape;7370;p53"/>
            <p:cNvSpPr/>
            <p:nvPr/>
          </p:nvSpPr>
          <p:spPr>
            <a:xfrm>
              <a:off x="6497375" y="1253000"/>
              <a:ext cx="6875" cy="5900"/>
            </a:xfrm>
            <a:custGeom>
              <a:avLst/>
              <a:gdLst/>
              <a:ahLst/>
              <a:cxnLst/>
              <a:rect l="l" t="t" r="r" b="b"/>
              <a:pathLst>
                <a:path w="275" h="236" extrusionOk="0">
                  <a:moveTo>
                    <a:pt x="134" y="1"/>
                  </a:moveTo>
                  <a:cubicBezTo>
                    <a:pt x="91" y="1"/>
                    <a:pt x="42" y="38"/>
                    <a:pt x="24" y="75"/>
                  </a:cubicBezTo>
                  <a:cubicBezTo>
                    <a:pt x="1" y="144"/>
                    <a:pt x="46" y="212"/>
                    <a:pt x="115" y="235"/>
                  </a:cubicBezTo>
                  <a:cubicBezTo>
                    <a:pt x="161" y="235"/>
                    <a:pt x="229" y="212"/>
                    <a:pt x="252" y="144"/>
                  </a:cubicBezTo>
                  <a:cubicBezTo>
                    <a:pt x="275" y="75"/>
                    <a:pt x="229" y="7"/>
                    <a:pt x="161"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1" name="Google Shape;7371;p53"/>
            <p:cNvSpPr/>
            <p:nvPr/>
          </p:nvSpPr>
          <p:spPr>
            <a:xfrm>
              <a:off x="6746750" y="1478400"/>
              <a:ext cx="9150" cy="8325"/>
            </a:xfrm>
            <a:custGeom>
              <a:avLst/>
              <a:gdLst/>
              <a:ahLst/>
              <a:cxnLst/>
              <a:rect l="l" t="t" r="r" b="b"/>
              <a:pathLst>
                <a:path w="366" h="333"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30"/>
                    <a:pt x="229" y="7"/>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2" name="Google Shape;7372;p53"/>
            <p:cNvSpPr/>
            <p:nvPr/>
          </p:nvSpPr>
          <p:spPr>
            <a:xfrm>
              <a:off x="6710800" y="1642750"/>
              <a:ext cx="8000" cy="7175"/>
            </a:xfrm>
            <a:custGeom>
              <a:avLst/>
              <a:gdLst/>
              <a:ahLst/>
              <a:cxnLst/>
              <a:rect l="l" t="t" r="r" b="b"/>
              <a:pathLst>
                <a:path w="320" h="287" extrusionOk="0">
                  <a:moveTo>
                    <a:pt x="145" y="1"/>
                  </a:moveTo>
                  <a:cubicBezTo>
                    <a:pt x="85" y="1"/>
                    <a:pt x="23" y="41"/>
                    <a:pt x="23" y="98"/>
                  </a:cubicBezTo>
                  <a:cubicBezTo>
                    <a:pt x="0" y="189"/>
                    <a:pt x="46" y="258"/>
                    <a:pt x="115" y="280"/>
                  </a:cubicBezTo>
                  <a:cubicBezTo>
                    <a:pt x="126" y="284"/>
                    <a:pt x="139" y="286"/>
                    <a:pt x="151" y="286"/>
                  </a:cubicBezTo>
                  <a:cubicBezTo>
                    <a:pt x="212" y="286"/>
                    <a:pt x="278" y="242"/>
                    <a:pt x="297" y="166"/>
                  </a:cubicBezTo>
                  <a:cubicBezTo>
                    <a:pt x="320" y="98"/>
                    <a:pt x="274" y="29"/>
                    <a:pt x="183" y="6"/>
                  </a:cubicBezTo>
                  <a:cubicBezTo>
                    <a:pt x="171" y="2"/>
                    <a:pt x="158" y="1"/>
                    <a:pt x="14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3" name="Google Shape;7373;p53"/>
            <p:cNvSpPr/>
            <p:nvPr/>
          </p:nvSpPr>
          <p:spPr>
            <a:xfrm>
              <a:off x="6239450" y="1672575"/>
              <a:ext cx="8025" cy="7550"/>
            </a:xfrm>
            <a:custGeom>
              <a:avLst/>
              <a:gdLst/>
              <a:ahLst/>
              <a:cxnLst/>
              <a:rect l="l" t="t" r="r" b="b"/>
              <a:pathLst>
                <a:path w="321" h="302" extrusionOk="0">
                  <a:moveTo>
                    <a:pt x="206" y="0"/>
                  </a:moveTo>
                  <a:cubicBezTo>
                    <a:pt x="138" y="0"/>
                    <a:pt x="46" y="46"/>
                    <a:pt x="24" y="114"/>
                  </a:cubicBezTo>
                  <a:cubicBezTo>
                    <a:pt x="1" y="183"/>
                    <a:pt x="46" y="274"/>
                    <a:pt x="138" y="297"/>
                  </a:cubicBezTo>
                  <a:cubicBezTo>
                    <a:pt x="147" y="300"/>
                    <a:pt x="156" y="302"/>
                    <a:pt x="166" y="302"/>
                  </a:cubicBezTo>
                  <a:cubicBezTo>
                    <a:pt x="229" y="302"/>
                    <a:pt x="297" y="242"/>
                    <a:pt x="297" y="183"/>
                  </a:cubicBezTo>
                  <a:cubicBezTo>
                    <a:pt x="320" y="114"/>
                    <a:pt x="275" y="23"/>
                    <a:pt x="2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4" name="Google Shape;7374;p53"/>
            <p:cNvSpPr/>
            <p:nvPr/>
          </p:nvSpPr>
          <p:spPr>
            <a:xfrm>
              <a:off x="6507075" y="1246725"/>
              <a:ext cx="11450" cy="10250"/>
            </a:xfrm>
            <a:custGeom>
              <a:avLst/>
              <a:gdLst/>
              <a:ahLst/>
              <a:cxnLst/>
              <a:rect l="l" t="t" r="r" b="b"/>
              <a:pathLst>
                <a:path w="458" h="410" extrusionOk="0">
                  <a:moveTo>
                    <a:pt x="218" y="1"/>
                  </a:moveTo>
                  <a:cubicBezTo>
                    <a:pt x="125" y="1"/>
                    <a:pt x="43" y="49"/>
                    <a:pt x="24" y="144"/>
                  </a:cubicBezTo>
                  <a:cubicBezTo>
                    <a:pt x="1" y="258"/>
                    <a:pt x="69" y="372"/>
                    <a:pt x="161" y="395"/>
                  </a:cubicBezTo>
                  <a:cubicBezTo>
                    <a:pt x="185" y="404"/>
                    <a:pt x="209" y="409"/>
                    <a:pt x="233" y="409"/>
                  </a:cubicBezTo>
                  <a:cubicBezTo>
                    <a:pt x="319" y="409"/>
                    <a:pt x="394" y="348"/>
                    <a:pt x="412" y="258"/>
                  </a:cubicBezTo>
                  <a:cubicBezTo>
                    <a:pt x="457" y="144"/>
                    <a:pt x="389" y="30"/>
                    <a:pt x="275" y="7"/>
                  </a:cubicBezTo>
                  <a:cubicBezTo>
                    <a:pt x="256" y="3"/>
                    <a:pt x="237" y="1"/>
                    <a:pt x="21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5" name="Google Shape;7375;p53"/>
            <p:cNvSpPr/>
            <p:nvPr/>
          </p:nvSpPr>
          <p:spPr>
            <a:xfrm>
              <a:off x="5658550" y="1606225"/>
              <a:ext cx="7450" cy="6600"/>
            </a:xfrm>
            <a:custGeom>
              <a:avLst/>
              <a:gdLst/>
              <a:ahLst/>
              <a:cxnLst/>
              <a:rect l="l" t="t" r="r" b="b"/>
              <a:pathLst>
                <a:path w="298" h="264" extrusionOk="0">
                  <a:moveTo>
                    <a:pt x="147" y="1"/>
                  </a:moveTo>
                  <a:cubicBezTo>
                    <a:pt x="92" y="1"/>
                    <a:pt x="42" y="42"/>
                    <a:pt x="23" y="98"/>
                  </a:cubicBezTo>
                  <a:cubicBezTo>
                    <a:pt x="1" y="166"/>
                    <a:pt x="46" y="235"/>
                    <a:pt x="115" y="258"/>
                  </a:cubicBezTo>
                  <a:cubicBezTo>
                    <a:pt x="131" y="262"/>
                    <a:pt x="146" y="264"/>
                    <a:pt x="161" y="264"/>
                  </a:cubicBezTo>
                  <a:cubicBezTo>
                    <a:pt x="228" y="264"/>
                    <a:pt x="274" y="223"/>
                    <a:pt x="274" y="166"/>
                  </a:cubicBezTo>
                  <a:cubicBezTo>
                    <a:pt x="297" y="98"/>
                    <a:pt x="252"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6" name="Google Shape;7376;p53"/>
            <p:cNvSpPr/>
            <p:nvPr/>
          </p:nvSpPr>
          <p:spPr>
            <a:xfrm>
              <a:off x="6769000" y="1557875"/>
              <a:ext cx="7450" cy="7025"/>
            </a:xfrm>
            <a:custGeom>
              <a:avLst/>
              <a:gdLst/>
              <a:ahLst/>
              <a:cxnLst/>
              <a:rect l="l" t="t" r="r" b="b"/>
              <a:pathLst>
                <a:path w="298" h="281" extrusionOk="0">
                  <a:moveTo>
                    <a:pt x="183" y="0"/>
                  </a:moveTo>
                  <a:cubicBezTo>
                    <a:pt x="115" y="0"/>
                    <a:pt x="46" y="46"/>
                    <a:pt x="23" y="115"/>
                  </a:cubicBezTo>
                  <a:cubicBezTo>
                    <a:pt x="1" y="183"/>
                    <a:pt x="46" y="252"/>
                    <a:pt x="115" y="274"/>
                  </a:cubicBezTo>
                  <a:cubicBezTo>
                    <a:pt x="127" y="278"/>
                    <a:pt x="140" y="280"/>
                    <a:pt x="153" y="280"/>
                  </a:cubicBezTo>
                  <a:cubicBezTo>
                    <a:pt x="213" y="280"/>
                    <a:pt x="275" y="239"/>
                    <a:pt x="275"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7" name="Google Shape;7377;p53"/>
            <p:cNvSpPr/>
            <p:nvPr/>
          </p:nvSpPr>
          <p:spPr>
            <a:xfrm>
              <a:off x="6642325" y="1483550"/>
              <a:ext cx="9150" cy="8275"/>
            </a:xfrm>
            <a:custGeom>
              <a:avLst/>
              <a:gdLst/>
              <a:ahLst/>
              <a:cxnLst/>
              <a:rect l="l" t="t" r="r" b="b"/>
              <a:pathLst>
                <a:path w="366" h="331" extrusionOk="0">
                  <a:moveTo>
                    <a:pt x="182" y="0"/>
                  </a:moveTo>
                  <a:cubicBezTo>
                    <a:pt x="108" y="0"/>
                    <a:pt x="42" y="45"/>
                    <a:pt x="23" y="120"/>
                  </a:cubicBezTo>
                  <a:cubicBezTo>
                    <a:pt x="0" y="212"/>
                    <a:pt x="69" y="303"/>
                    <a:pt x="160" y="326"/>
                  </a:cubicBezTo>
                  <a:cubicBezTo>
                    <a:pt x="172" y="329"/>
                    <a:pt x="184" y="330"/>
                    <a:pt x="196" y="330"/>
                  </a:cubicBezTo>
                  <a:cubicBezTo>
                    <a:pt x="269" y="330"/>
                    <a:pt x="323" y="271"/>
                    <a:pt x="343" y="212"/>
                  </a:cubicBezTo>
                  <a:cubicBezTo>
                    <a:pt x="366" y="120"/>
                    <a:pt x="320"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8" name="Google Shape;7378;p53"/>
            <p:cNvSpPr/>
            <p:nvPr/>
          </p:nvSpPr>
          <p:spPr>
            <a:xfrm>
              <a:off x="6686250" y="1541175"/>
              <a:ext cx="6875" cy="6450"/>
            </a:xfrm>
            <a:custGeom>
              <a:avLst/>
              <a:gdLst/>
              <a:ahLst/>
              <a:cxnLst/>
              <a:rect l="l" t="t" r="r" b="b"/>
              <a:pathLst>
                <a:path w="275" h="258" extrusionOk="0">
                  <a:moveTo>
                    <a:pt x="147" y="1"/>
                  </a:moveTo>
                  <a:cubicBezTo>
                    <a:pt x="92" y="1"/>
                    <a:pt x="43" y="41"/>
                    <a:pt x="24" y="98"/>
                  </a:cubicBezTo>
                  <a:cubicBezTo>
                    <a:pt x="1" y="166"/>
                    <a:pt x="47" y="235"/>
                    <a:pt x="115" y="258"/>
                  </a:cubicBezTo>
                  <a:cubicBezTo>
                    <a:pt x="184" y="258"/>
                    <a:pt x="252" y="235"/>
                    <a:pt x="275" y="166"/>
                  </a:cubicBezTo>
                  <a:cubicBezTo>
                    <a:pt x="275" y="98"/>
                    <a:pt x="229" y="29"/>
                    <a:pt x="184" y="7"/>
                  </a:cubicBezTo>
                  <a:cubicBezTo>
                    <a:pt x="171" y="2"/>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9" name="Google Shape;7379;p53"/>
            <p:cNvSpPr/>
            <p:nvPr/>
          </p:nvSpPr>
          <p:spPr>
            <a:xfrm>
              <a:off x="5208900" y="942175"/>
              <a:ext cx="6300" cy="5875"/>
            </a:xfrm>
            <a:custGeom>
              <a:avLst/>
              <a:gdLst/>
              <a:ahLst/>
              <a:cxnLst/>
              <a:rect l="l" t="t" r="r" b="b"/>
              <a:pathLst>
                <a:path w="252" h="235" extrusionOk="0">
                  <a:moveTo>
                    <a:pt x="160" y="0"/>
                  </a:moveTo>
                  <a:cubicBezTo>
                    <a:pt x="92" y="0"/>
                    <a:pt x="23" y="23"/>
                    <a:pt x="0" y="91"/>
                  </a:cubicBezTo>
                  <a:cubicBezTo>
                    <a:pt x="0" y="160"/>
                    <a:pt x="23" y="228"/>
                    <a:pt x="92" y="228"/>
                  </a:cubicBezTo>
                  <a:cubicBezTo>
                    <a:pt x="104" y="232"/>
                    <a:pt x="116" y="234"/>
                    <a:pt x="128" y="234"/>
                  </a:cubicBezTo>
                  <a:cubicBezTo>
                    <a:pt x="182" y="234"/>
                    <a:pt x="228" y="193"/>
                    <a:pt x="228" y="137"/>
                  </a:cubicBezTo>
                  <a:cubicBezTo>
                    <a:pt x="251" y="91"/>
                    <a:pt x="206"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0" name="Google Shape;7380;p53"/>
            <p:cNvSpPr/>
            <p:nvPr/>
          </p:nvSpPr>
          <p:spPr>
            <a:xfrm>
              <a:off x="6297100" y="1002500"/>
              <a:ext cx="9725" cy="8850"/>
            </a:xfrm>
            <a:custGeom>
              <a:avLst/>
              <a:gdLst/>
              <a:ahLst/>
              <a:cxnLst/>
              <a:rect l="l" t="t" r="r" b="b"/>
              <a:pathLst>
                <a:path w="389" h="354" extrusionOk="0">
                  <a:moveTo>
                    <a:pt x="182" y="1"/>
                  </a:moveTo>
                  <a:cubicBezTo>
                    <a:pt x="108" y="1"/>
                    <a:pt x="42" y="45"/>
                    <a:pt x="23" y="121"/>
                  </a:cubicBezTo>
                  <a:cubicBezTo>
                    <a:pt x="0" y="212"/>
                    <a:pt x="69" y="303"/>
                    <a:pt x="160" y="349"/>
                  </a:cubicBezTo>
                  <a:cubicBezTo>
                    <a:pt x="172" y="352"/>
                    <a:pt x="184" y="353"/>
                    <a:pt x="196" y="353"/>
                  </a:cubicBezTo>
                  <a:cubicBezTo>
                    <a:pt x="274" y="353"/>
                    <a:pt x="345" y="291"/>
                    <a:pt x="365" y="212"/>
                  </a:cubicBezTo>
                  <a:cubicBezTo>
                    <a:pt x="388" y="121"/>
                    <a:pt x="320" y="29"/>
                    <a:pt x="228"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1" name="Google Shape;7381;p53"/>
            <p:cNvSpPr/>
            <p:nvPr/>
          </p:nvSpPr>
          <p:spPr>
            <a:xfrm>
              <a:off x="6605225" y="1625625"/>
              <a:ext cx="10875" cy="9425"/>
            </a:xfrm>
            <a:custGeom>
              <a:avLst/>
              <a:gdLst/>
              <a:ahLst/>
              <a:cxnLst/>
              <a:rect l="l" t="t" r="r" b="b"/>
              <a:pathLst>
                <a:path w="435" h="377" extrusionOk="0">
                  <a:moveTo>
                    <a:pt x="220" y="1"/>
                  </a:moveTo>
                  <a:cubicBezTo>
                    <a:pt x="131" y="1"/>
                    <a:pt x="62" y="49"/>
                    <a:pt x="24" y="144"/>
                  </a:cubicBezTo>
                  <a:cubicBezTo>
                    <a:pt x="1" y="235"/>
                    <a:pt x="69" y="349"/>
                    <a:pt x="161" y="372"/>
                  </a:cubicBezTo>
                  <a:cubicBezTo>
                    <a:pt x="176" y="375"/>
                    <a:pt x="190" y="376"/>
                    <a:pt x="204" y="376"/>
                  </a:cubicBezTo>
                  <a:cubicBezTo>
                    <a:pt x="298" y="376"/>
                    <a:pt x="369" y="314"/>
                    <a:pt x="389" y="235"/>
                  </a:cubicBezTo>
                  <a:cubicBezTo>
                    <a:pt x="434" y="121"/>
                    <a:pt x="366" y="30"/>
                    <a:pt x="275" y="7"/>
                  </a:cubicBezTo>
                  <a:cubicBezTo>
                    <a:pt x="256" y="3"/>
                    <a:pt x="237"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2" name="Google Shape;7382;p53"/>
            <p:cNvSpPr/>
            <p:nvPr/>
          </p:nvSpPr>
          <p:spPr>
            <a:xfrm>
              <a:off x="6144150" y="659550"/>
              <a:ext cx="6875" cy="5875"/>
            </a:xfrm>
            <a:custGeom>
              <a:avLst/>
              <a:gdLst/>
              <a:ahLst/>
              <a:cxnLst/>
              <a:rect l="l" t="t" r="r" b="b"/>
              <a:pathLst>
                <a:path w="275" h="235" extrusionOk="0">
                  <a:moveTo>
                    <a:pt x="134" y="0"/>
                  </a:moveTo>
                  <a:cubicBezTo>
                    <a:pt x="91" y="0"/>
                    <a:pt x="42" y="38"/>
                    <a:pt x="24" y="75"/>
                  </a:cubicBezTo>
                  <a:cubicBezTo>
                    <a:pt x="1" y="143"/>
                    <a:pt x="47" y="212"/>
                    <a:pt x="115" y="235"/>
                  </a:cubicBezTo>
                  <a:cubicBezTo>
                    <a:pt x="184" y="235"/>
                    <a:pt x="229" y="212"/>
                    <a:pt x="252" y="143"/>
                  </a:cubicBezTo>
                  <a:cubicBezTo>
                    <a:pt x="275" y="75"/>
                    <a:pt x="229" y="7"/>
                    <a:pt x="161" y="7"/>
                  </a:cubicBezTo>
                  <a:cubicBezTo>
                    <a:pt x="152" y="2"/>
                    <a:pt x="143"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3" name="Google Shape;7383;p53"/>
            <p:cNvSpPr/>
            <p:nvPr/>
          </p:nvSpPr>
          <p:spPr>
            <a:xfrm>
              <a:off x="6129900" y="1732950"/>
              <a:ext cx="10300" cy="9375"/>
            </a:xfrm>
            <a:custGeom>
              <a:avLst/>
              <a:gdLst/>
              <a:ahLst/>
              <a:cxnLst/>
              <a:rect l="l" t="t" r="r" b="b"/>
              <a:pathLst>
                <a:path w="412" h="375" extrusionOk="0">
                  <a:moveTo>
                    <a:pt x="214" y="0"/>
                  </a:moveTo>
                  <a:cubicBezTo>
                    <a:pt x="132" y="0"/>
                    <a:pt x="43" y="62"/>
                    <a:pt x="23" y="142"/>
                  </a:cubicBezTo>
                  <a:cubicBezTo>
                    <a:pt x="0" y="233"/>
                    <a:pt x="69" y="347"/>
                    <a:pt x="160" y="370"/>
                  </a:cubicBezTo>
                  <a:cubicBezTo>
                    <a:pt x="175" y="373"/>
                    <a:pt x="190" y="374"/>
                    <a:pt x="204" y="374"/>
                  </a:cubicBezTo>
                  <a:cubicBezTo>
                    <a:pt x="297" y="374"/>
                    <a:pt x="368" y="312"/>
                    <a:pt x="388" y="233"/>
                  </a:cubicBezTo>
                  <a:cubicBezTo>
                    <a:pt x="411" y="142"/>
                    <a:pt x="365" y="28"/>
                    <a:pt x="251" y="5"/>
                  </a:cubicBezTo>
                  <a:cubicBezTo>
                    <a:pt x="239" y="2"/>
                    <a:pt x="227"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4" name="Google Shape;7384;p53"/>
            <p:cNvSpPr/>
            <p:nvPr/>
          </p:nvSpPr>
          <p:spPr>
            <a:xfrm>
              <a:off x="6334750" y="1800275"/>
              <a:ext cx="9725" cy="5850"/>
            </a:xfrm>
            <a:custGeom>
              <a:avLst/>
              <a:gdLst/>
              <a:ahLst/>
              <a:cxnLst/>
              <a:rect l="l" t="t" r="r" b="b"/>
              <a:pathLst>
                <a:path w="389" h="234" extrusionOk="0">
                  <a:moveTo>
                    <a:pt x="193" y="1"/>
                  </a:moveTo>
                  <a:cubicBezTo>
                    <a:pt x="114" y="1"/>
                    <a:pt x="40" y="63"/>
                    <a:pt x="1" y="142"/>
                  </a:cubicBezTo>
                  <a:lnTo>
                    <a:pt x="366" y="233"/>
                  </a:lnTo>
                  <a:cubicBezTo>
                    <a:pt x="389" y="142"/>
                    <a:pt x="343" y="51"/>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5" name="Google Shape;7385;p53"/>
            <p:cNvSpPr/>
            <p:nvPr/>
          </p:nvSpPr>
          <p:spPr>
            <a:xfrm>
              <a:off x="6152150" y="1748875"/>
              <a:ext cx="6300" cy="3600"/>
            </a:xfrm>
            <a:custGeom>
              <a:avLst/>
              <a:gdLst/>
              <a:ahLst/>
              <a:cxnLst/>
              <a:rect l="l" t="t" r="r" b="b"/>
              <a:pathLst>
                <a:path w="252" h="144" extrusionOk="0">
                  <a:moveTo>
                    <a:pt x="101" y="1"/>
                  </a:moveTo>
                  <a:cubicBezTo>
                    <a:pt x="47" y="1"/>
                    <a:pt x="0" y="42"/>
                    <a:pt x="0" y="98"/>
                  </a:cubicBezTo>
                  <a:lnTo>
                    <a:pt x="229" y="144"/>
                  </a:lnTo>
                  <a:cubicBezTo>
                    <a:pt x="252" y="75"/>
                    <a:pt x="206" y="7"/>
                    <a:pt x="137" y="7"/>
                  </a:cubicBezTo>
                  <a:cubicBezTo>
                    <a:pt x="125" y="3"/>
                    <a:pt x="113" y="1"/>
                    <a:pt x="1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6" name="Google Shape;7386;p53"/>
            <p:cNvSpPr/>
            <p:nvPr/>
          </p:nvSpPr>
          <p:spPr>
            <a:xfrm>
              <a:off x="6308500" y="1776275"/>
              <a:ext cx="6300" cy="5525"/>
            </a:xfrm>
            <a:custGeom>
              <a:avLst/>
              <a:gdLst/>
              <a:ahLst/>
              <a:cxnLst/>
              <a:rect l="l" t="t" r="r" b="b"/>
              <a:pathLst>
                <a:path w="252" h="221" extrusionOk="0">
                  <a:moveTo>
                    <a:pt x="112" y="1"/>
                  </a:moveTo>
                  <a:cubicBezTo>
                    <a:pt x="69" y="1"/>
                    <a:pt x="19" y="42"/>
                    <a:pt x="1" y="98"/>
                  </a:cubicBezTo>
                  <a:cubicBezTo>
                    <a:pt x="1" y="144"/>
                    <a:pt x="23" y="212"/>
                    <a:pt x="92" y="212"/>
                  </a:cubicBezTo>
                  <a:cubicBezTo>
                    <a:pt x="109" y="218"/>
                    <a:pt x="125" y="221"/>
                    <a:pt x="139" y="221"/>
                  </a:cubicBezTo>
                  <a:cubicBezTo>
                    <a:pt x="182" y="221"/>
                    <a:pt x="212" y="195"/>
                    <a:pt x="229" y="144"/>
                  </a:cubicBezTo>
                  <a:cubicBezTo>
                    <a:pt x="252" y="75"/>
                    <a:pt x="206" y="29"/>
                    <a:pt x="138" y="7"/>
                  </a:cubicBezTo>
                  <a:cubicBezTo>
                    <a:pt x="129" y="3"/>
                    <a:pt x="121"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7" name="Google Shape;7387;p53"/>
            <p:cNvSpPr/>
            <p:nvPr/>
          </p:nvSpPr>
          <p:spPr>
            <a:xfrm>
              <a:off x="6458000" y="1788250"/>
              <a:ext cx="7450" cy="7025"/>
            </a:xfrm>
            <a:custGeom>
              <a:avLst/>
              <a:gdLst/>
              <a:ahLst/>
              <a:cxnLst/>
              <a:rect l="l" t="t" r="r" b="b"/>
              <a:pathLst>
                <a:path w="298" h="281" extrusionOk="0">
                  <a:moveTo>
                    <a:pt x="147" y="1"/>
                  </a:moveTo>
                  <a:cubicBezTo>
                    <a:pt x="92" y="1"/>
                    <a:pt x="42" y="42"/>
                    <a:pt x="24" y="98"/>
                  </a:cubicBezTo>
                  <a:cubicBezTo>
                    <a:pt x="1" y="189"/>
                    <a:pt x="46" y="258"/>
                    <a:pt x="115" y="281"/>
                  </a:cubicBezTo>
                  <a:cubicBezTo>
                    <a:pt x="206" y="281"/>
                    <a:pt x="275" y="258"/>
                    <a:pt x="298" y="167"/>
                  </a:cubicBezTo>
                  <a:cubicBezTo>
                    <a:pt x="298" y="98"/>
                    <a:pt x="275"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8" name="Google Shape;7388;p53"/>
            <p:cNvSpPr/>
            <p:nvPr/>
          </p:nvSpPr>
          <p:spPr>
            <a:xfrm>
              <a:off x="6065425" y="1708875"/>
              <a:ext cx="5725" cy="5375"/>
            </a:xfrm>
            <a:custGeom>
              <a:avLst/>
              <a:gdLst/>
              <a:ahLst/>
              <a:cxnLst/>
              <a:rect l="l" t="t" r="r" b="b"/>
              <a:pathLst>
                <a:path w="229" h="215" extrusionOk="0">
                  <a:moveTo>
                    <a:pt x="100" y="1"/>
                  </a:moveTo>
                  <a:cubicBezTo>
                    <a:pt x="61" y="1"/>
                    <a:pt x="23" y="26"/>
                    <a:pt x="23" y="78"/>
                  </a:cubicBezTo>
                  <a:cubicBezTo>
                    <a:pt x="0" y="123"/>
                    <a:pt x="23" y="192"/>
                    <a:pt x="91" y="215"/>
                  </a:cubicBezTo>
                  <a:cubicBezTo>
                    <a:pt x="137" y="215"/>
                    <a:pt x="205" y="192"/>
                    <a:pt x="228" y="123"/>
                  </a:cubicBezTo>
                  <a:cubicBezTo>
                    <a:pt x="228" y="78"/>
                    <a:pt x="205" y="9"/>
                    <a:pt x="137" y="9"/>
                  </a:cubicBezTo>
                  <a:cubicBezTo>
                    <a:pt x="126" y="3"/>
                    <a:pt x="113" y="1"/>
                    <a:pt x="10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9" name="Google Shape;7389;p53"/>
            <p:cNvSpPr/>
            <p:nvPr/>
          </p:nvSpPr>
          <p:spPr>
            <a:xfrm>
              <a:off x="6416350" y="1817925"/>
              <a:ext cx="8575" cy="4750"/>
            </a:xfrm>
            <a:custGeom>
              <a:avLst/>
              <a:gdLst/>
              <a:ahLst/>
              <a:cxnLst/>
              <a:rect l="l" t="t" r="r" b="b"/>
              <a:pathLst>
                <a:path w="343" h="190" extrusionOk="0">
                  <a:moveTo>
                    <a:pt x="159" y="1"/>
                  </a:moveTo>
                  <a:cubicBezTo>
                    <a:pt x="85" y="1"/>
                    <a:pt x="19" y="45"/>
                    <a:pt x="1" y="121"/>
                  </a:cubicBezTo>
                  <a:lnTo>
                    <a:pt x="320" y="189"/>
                  </a:lnTo>
                  <a:cubicBezTo>
                    <a:pt x="343" y="121"/>
                    <a:pt x="274" y="30"/>
                    <a:pt x="206" y="7"/>
                  </a:cubicBezTo>
                  <a:cubicBezTo>
                    <a:pt x="190" y="3"/>
                    <a:pt x="175" y="1"/>
                    <a:pt x="15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0" name="Google Shape;7390;p53"/>
            <p:cNvSpPr/>
            <p:nvPr/>
          </p:nvSpPr>
          <p:spPr>
            <a:xfrm>
              <a:off x="6369000" y="1797975"/>
              <a:ext cx="9725" cy="5875"/>
            </a:xfrm>
            <a:custGeom>
              <a:avLst/>
              <a:gdLst/>
              <a:ahLst/>
              <a:cxnLst/>
              <a:rect l="l" t="t" r="r" b="b"/>
              <a:pathLst>
                <a:path w="389" h="235" extrusionOk="0">
                  <a:moveTo>
                    <a:pt x="173" y="0"/>
                  </a:moveTo>
                  <a:cubicBezTo>
                    <a:pt x="86" y="0"/>
                    <a:pt x="19" y="48"/>
                    <a:pt x="0" y="143"/>
                  </a:cubicBezTo>
                  <a:lnTo>
                    <a:pt x="365" y="234"/>
                  </a:lnTo>
                  <a:cubicBezTo>
                    <a:pt x="388" y="120"/>
                    <a:pt x="320" y="29"/>
                    <a:pt x="228" y="6"/>
                  </a:cubicBezTo>
                  <a:cubicBezTo>
                    <a:pt x="209" y="2"/>
                    <a:pt x="191" y="0"/>
                    <a:pt x="17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1" name="Google Shape;7391;p53"/>
            <p:cNvSpPr/>
            <p:nvPr/>
          </p:nvSpPr>
          <p:spPr>
            <a:xfrm>
              <a:off x="6354150" y="1796825"/>
              <a:ext cx="8025" cy="4725"/>
            </a:xfrm>
            <a:custGeom>
              <a:avLst/>
              <a:gdLst/>
              <a:ahLst/>
              <a:cxnLst/>
              <a:rect l="l" t="t" r="r" b="b"/>
              <a:pathLst>
                <a:path w="321" h="189" extrusionOk="0">
                  <a:moveTo>
                    <a:pt x="146" y="0"/>
                  </a:moveTo>
                  <a:cubicBezTo>
                    <a:pt x="85" y="0"/>
                    <a:pt x="20" y="45"/>
                    <a:pt x="1" y="120"/>
                  </a:cubicBezTo>
                  <a:lnTo>
                    <a:pt x="297" y="189"/>
                  </a:lnTo>
                  <a:cubicBezTo>
                    <a:pt x="320" y="98"/>
                    <a:pt x="275" y="29"/>
                    <a:pt x="183" y="6"/>
                  </a:cubicBezTo>
                  <a:cubicBezTo>
                    <a:pt x="171" y="2"/>
                    <a:pt x="159"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2" name="Google Shape;7392;p53"/>
            <p:cNvSpPr/>
            <p:nvPr/>
          </p:nvSpPr>
          <p:spPr>
            <a:xfrm>
              <a:off x="6318775" y="1694100"/>
              <a:ext cx="8025" cy="7175"/>
            </a:xfrm>
            <a:custGeom>
              <a:avLst/>
              <a:gdLst/>
              <a:ahLst/>
              <a:cxnLst/>
              <a:rect l="l" t="t" r="r" b="b"/>
              <a:pathLst>
                <a:path w="321" h="287" extrusionOk="0">
                  <a:moveTo>
                    <a:pt x="160" y="1"/>
                  </a:moveTo>
                  <a:cubicBezTo>
                    <a:pt x="92" y="1"/>
                    <a:pt x="42" y="42"/>
                    <a:pt x="23" y="98"/>
                  </a:cubicBezTo>
                  <a:cubicBezTo>
                    <a:pt x="0" y="189"/>
                    <a:pt x="46" y="258"/>
                    <a:pt x="137" y="281"/>
                  </a:cubicBezTo>
                  <a:cubicBezTo>
                    <a:pt x="150" y="285"/>
                    <a:pt x="162" y="287"/>
                    <a:pt x="175" y="287"/>
                  </a:cubicBezTo>
                  <a:cubicBezTo>
                    <a:pt x="236" y="287"/>
                    <a:pt x="301" y="246"/>
                    <a:pt x="320" y="189"/>
                  </a:cubicBezTo>
                  <a:cubicBezTo>
                    <a:pt x="320" y="98"/>
                    <a:pt x="274" y="30"/>
                    <a:pt x="206" y="7"/>
                  </a:cubicBezTo>
                  <a:cubicBezTo>
                    <a:pt x="190" y="3"/>
                    <a:pt x="174" y="1"/>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3" name="Google Shape;7393;p53"/>
            <p:cNvSpPr/>
            <p:nvPr/>
          </p:nvSpPr>
          <p:spPr>
            <a:xfrm>
              <a:off x="6613225" y="1692975"/>
              <a:ext cx="9150" cy="8275"/>
            </a:xfrm>
            <a:custGeom>
              <a:avLst/>
              <a:gdLst/>
              <a:ahLst/>
              <a:cxnLst/>
              <a:rect l="l" t="t" r="r" b="b"/>
              <a:pathLst>
                <a:path w="366" h="331" extrusionOk="0">
                  <a:moveTo>
                    <a:pt x="182" y="0"/>
                  </a:moveTo>
                  <a:cubicBezTo>
                    <a:pt x="108" y="0"/>
                    <a:pt x="42" y="45"/>
                    <a:pt x="23" y="120"/>
                  </a:cubicBezTo>
                  <a:cubicBezTo>
                    <a:pt x="0" y="211"/>
                    <a:pt x="46" y="303"/>
                    <a:pt x="137" y="326"/>
                  </a:cubicBezTo>
                  <a:cubicBezTo>
                    <a:pt x="150" y="329"/>
                    <a:pt x="162" y="330"/>
                    <a:pt x="174" y="330"/>
                  </a:cubicBezTo>
                  <a:cubicBezTo>
                    <a:pt x="252" y="330"/>
                    <a:pt x="323" y="271"/>
                    <a:pt x="343" y="211"/>
                  </a:cubicBezTo>
                  <a:cubicBezTo>
                    <a:pt x="366" y="120"/>
                    <a:pt x="297" y="29"/>
                    <a:pt x="229" y="6"/>
                  </a:cubicBezTo>
                  <a:cubicBezTo>
                    <a:pt x="213" y="2"/>
                    <a:pt x="197"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4" name="Google Shape;7394;p53"/>
            <p:cNvSpPr/>
            <p:nvPr/>
          </p:nvSpPr>
          <p:spPr>
            <a:xfrm>
              <a:off x="6205800" y="1687825"/>
              <a:ext cx="6300" cy="6025"/>
            </a:xfrm>
            <a:custGeom>
              <a:avLst/>
              <a:gdLst/>
              <a:ahLst/>
              <a:cxnLst/>
              <a:rect l="l" t="t" r="r" b="b"/>
              <a:pathLst>
                <a:path w="252" h="241" extrusionOk="0">
                  <a:moveTo>
                    <a:pt x="122" y="1"/>
                  </a:moveTo>
                  <a:cubicBezTo>
                    <a:pt x="68" y="1"/>
                    <a:pt x="19" y="38"/>
                    <a:pt x="0" y="75"/>
                  </a:cubicBezTo>
                  <a:cubicBezTo>
                    <a:pt x="0" y="144"/>
                    <a:pt x="23" y="212"/>
                    <a:pt x="91" y="235"/>
                  </a:cubicBezTo>
                  <a:cubicBezTo>
                    <a:pt x="103" y="239"/>
                    <a:pt x="116" y="241"/>
                    <a:pt x="127" y="241"/>
                  </a:cubicBezTo>
                  <a:cubicBezTo>
                    <a:pt x="183" y="241"/>
                    <a:pt x="232" y="200"/>
                    <a:pt x="251" y="144"/>
                  </a:cubicBezTo>
                  <a:cubicBezTo>
                    <a:pt x="251" y="75"/>
                    <a:pt x="228" y="7"/>
                    <a:pt x="160" y="7"/>
                  </a:cubicBezTo>
                  <a:cubicBezTo>
                    <a:pt x="147" y="2"/>
                    <a:pt x="13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5" name="Google Shape;7395;p53"/>
            <p:cNvSpPr/>
            <p:nvPr/>
          </p:nvSpPr>
          <p:spPr>
            <a:xfrm>
              <a:off x="5923325" y="1530475"/>
              <a:ext cx="6300" cy="5900"/>
            </a:xfrm>
            <a:custGeom>
              <a:avLst/>
              <a:gdLst/>
              <a:ahLst/>
              <a:cxnLst/>
              <a:rect l="l" t="t" r="r" b="b"/>
              <a:pathLst>
                <a:path w="252" h="236" extrusionOk="0">
                  <a:moveTo>
                    <a:pt x="160" y="1"/>
                  </a:moveTo>
                  <a:cubicBezTo>
                    <a:pt x="92" y="1"/>
                    <a:pt x="46" y="24"/>
                    <a:pt x="23" y="92"/>
                  </a:cubicBezTo>
                  <a:cubicBezTo>
                    <a:pt x="1" y="161"/>
                    <a:pt x="46" y="206"/>
                    <a:pt x="115" y="229"/>
                  </a:cubicBezTo>
                  <a:cubicBezTo>
                    <a:pt x="123" y="233"/>
                    <a:pt x="132" y="235"/>
                    <a:pt x="141" y="235"/>
                  </a:cubicBezTo>
                  <a:cubicBezTo>
                    <a:pt x="183" y="235"/>
                    <a:pt x="233" y="194"/>
                    <a:pt x="252" y="138"/>
                  </a:cubicBezTo>
                  <a:cubicBezTo>
                    <a:pt x="252" y="92"/>
                    <a:pt x="229" y="24"/>
                    <a:pt x="16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6" name="Google Shape;7396;p53"/>
            <p:cNvSpPr/>
            <p:nvPr/>
          </p:nvSpPr>
          <p:spPr>
            <a:xfrm>
              <a:off x="6334175" y="1718075"/>
              <a:ext cx="8600" cy="7600"/>
            </a:xfrm>
            <a:custGeom>
              <a:avLst/>
              <a:gdLst/>
              <a:ahLst/>
              <a:cxnLst/>
              <a:rect l="l" t="t" r="r" b="b"/>
              <a:pathLst>
                <a:path w="344" h="304" extrusionOk="0">
                  <a:moveTo>
                    <a:pt x="169" y="1"/>
                  </a:moveTo>
                  <a:cubicBezTo>
                    <a:pt x="108" y="1"/>
                    <a:pt x="42" y="45"/>
                    <a:pt x="24" y="120"/>
                  </a:cubicBezTo>
                  <a:cubicBezTo>
                    <a:pt x="1" y="189"/>
                    <a:pt x="69" y="280"/>
                    <a:pt x="138" y="303"/>
                  </a:cubicBezTo>
                  <a:cubicBezTo>
                    <a:pt x="229" y="303"/>
                    <a:pt x="297" y="257"/>
                    <a:pt x="320" y="189"/>
                  </a:cubicBezTo>
                  <a:cubicBezTo>
                    <a:pt x="343" y="98"/>
                    <a:pt x="297"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7" name="Google Shape;7397;p53"/>
            <p:cNvSpPr/>
            <p:nvPr/>
          </p:nvSpPr>
          <p:spPr>
            <a:xfrm>
              <a:off x="6372975" y="1804025"/>
              <a:ext cx="9725" cy="5525"/>
            </a:xfrm>
            <a:custGeom>
              <a:avLst/>
              <a:gdLst/>
              <a:ahLst/>
              <a:cxnLst/>
              <a:rect l="l" t="t" r="r" b="b"/>
              <a:pathLst>
                <a:path w="389" h="221" extrusionOk="0">
                  <a:moveTo>
                    <a:pt x="167" y="0"/>
                  </a:moveTo>
                  <a:cubicBezTo>
                    <a:pt x="92" y="0"/>
                    <a:pt x="19" y="58"/>
                    <a:pt x="1" y="129"/>
                  </a:cubicBezTo>
                  <a:lnTo>
                    <a:pt x="366" y="220"/>
                  </a:lnTo>
                  <a:cubicBezTo>
                    <a:pt x="389" y="129"/>
                    <a:pt x="320" y="38"/>
                    <a:pt x="229" y="15"/>
                  </a:cubicBezTo>
                  <a:cubicBezTo>
                    <a:pt x="209" y="5"/>
                    <a:pt x="188"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8" name="Google Shape;7398;p53"/>
            <p:cNvSpPr/>
            <p:nvPr/>
          </p:nvSpPr>
          <p:spPr>
            <a:xfrm>
              <a:off x="6238875" y="1744900"/>
              <a:ext cx="7450" cy="6450"/>
            </a:xfrm>
            <a:custGeom>
              <a:avLst/>
              <a:gdLst/>
              <a:ahLst/>
              <a:cxnLst/>
              <a:rect l="l" t="t" r="r" b="b"/>
              <a:pathLst>
                <a:path w="298" h="258" extrusionOk="0">
                  <a:moveTo>
                    <a:pt x="147" y="0"/>
                  </a:moveTo>
                  <a:cubicBezTo>
                    <a:pt x="92" y="0"/>
                    <a:pt x="43" y="41"/>
                    <a:pt x="24" y="97"/>
                  </a:cubicBezTo>
                  <a:cubicBezTo>
                    <a:pt x="1" y="166"/>
                    <a:pt x="47" y="234"/>
                    <a:pt x="115" y="257"/>
                  </a:cubicBezTo>
                  <a:cubicBezTo>
                    <a:pt x="184" y="257"/>
                    <a:pt x="252" y="212"/>
                    <a:pt x="275" y="166"/>
                  </a:cubicBezTo>
                  <a:cubicBezTo>
                    <a:pt x="298" y="97"/>
                    <a:pt x="252" y="29"/>
                    <a:pt x="184"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9" name="Google Shape;7399;p53"/>
            <p:cNvSpPr/>
            <p:nvPr/>
          </p:nvSpPr>
          <p:spPr>
            <a:xfrm>
              <a:off x="6459725" y="1579975"/>
              <a:ext cx="8575" cy="8175"/>
            </a:xfrm>
            <a:custGeom>
              <a:avLst/>
              <a:gdLst/>
              <a:ahLst/>
              <a:cxnLst/>
              <a:rect l="l" t="t" r="r" b="b"/>
              <a:pathLst>
                <a:path w="343" h="327" extrusionOk="0">
                  <a:moveTo>
                    <a:pt x="169" y="1"/>
                  </a:moveTo>
                  <a:cubicBezTo>
                    <a:pt x="108" y="1"/>
                    <a:pt x="42" y="45"/>
                    <a:pt x="23" y="121"/>
                  </a:cubicBezTo>
                  <a:cubicBezTo>
                    <a:pt x="0" y="212"/>
                    <a:pt x="46" y="303"/>
                    <a:pt x="137" y="326"/>
                  </a:cubicBezTo>
                  <a:cubicBezTo>
                    <a:pt x="229" y="326"/>
                    <a:pt x="297" y="281"/>
                    <a:pt x="320" y="212"/>
                  </a:cubicBezTo>
                  <a:cubicBezTo>
                    <a:pt x="343" y="121"/>
                    <a:pt x="297" y="29"/>
                    <a:pt x="206" y="7"/>
                  </a:cubicBezTo>
                  <a:cubicBezTo>
                    <a:pt x="194" y="3"/>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0" name="Google Shape;7400;p53"/>
            <p:cNvSpPr/>
            <p:nvPr/>
          </p:nvSpPr>
          <p:spPr>
            <a:xfrm>
              <a:off x="6324475" y="1790000"/>
              <a:ext cx="10875" cy="10525"/>
            </a:xfrm>
            <a:custGeom>
              <a:avLst/>
              <a:gdLst/>
              <a:ahLst/>
              <a:cxnLst/>
              <a:rect l="l" t="t" r="r" b="b"/>
              <a:pathLst>
                <a:path w="435" h="421" extrusionOk="0">
                  <a:moveTo>
                    <a:pt x="231" y="1"/>
                  </a:moveTo>
                  <a:cubicBezTo>
                    <a:pt x="133" y="1"/>
                    <a:pt x="43" y="66"/>
                    <a:pt x="24" y="165"/>
                  </a:cubicBezTo>
                  <a:cubicBezTo>
                    <a:pt x="1" y="279"/>
                    <a:pt x="69" y="371"/>
                    <a:pt x="160" y="416"/>
                  </a:cubicBezTo>
                  <a:cubicBezTo>
                    <a:pt x="175" y="419"/>
                    <a:pt x="190" y="421"/>
                    <a:pt x="205" y="421"/>
                  </a:cubicBezTo>
                  <a:cubicBezTo>
                    <a:pt x="303" y="421"/>
                    <a:pt x="392" y="356"/>
                    <a:pt x="412" y="256"/>
                  </a:cubicBezTo>
                  <a:cubicBezTo>
                    <a:pt x="434" y="165"/>
                    <a:pt x="366" y="51"/>
                    <a:pt x="275" y="5"/>
                  </a:cubicBezTo>
                  <a:cubicBezTo>
                    <a:pt x="260" y="2"/>
                    <a:pt x="245" y="1"/>
                    <a:pt x="2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1" name="Google Shape;7401;p53"/>
            <p:cNvSpPr/>
            <p:nvPr/>
          </p:nvSpPr>
          <p:spPr>
            <a:xfrm>
              <a:off x="6348450" y="1734650"/>
              <a:ext cx="9725" cy="8850"/>
            </a:xfrm>
            <a:custGeom>
              <a:avLst/>
              <a:gdLst/>
              <a:ahLst/>
              <a:cxnLst/>
              <a:rect l="l" t="t" r="r" b="b"/>
              <a:pathLst>
                <a:path w="389" h="354" extrusionOk="0">
                  <a:moveTo>
                    <a:pt x="215" y="1"/>
                  </a:moveTo>
                  <a:cubicBezTo>
                    <a:pt x="132" y="1"/>
                    <a:pt x="43" y="63"/>
                    <a:pt x="23" y="142"/>
                  </a:cubicBezTo>
                  <a:cubicBezTo>
                    <a:pt x="0" y="234"/>
                    <a:pt x="69" y="325"/>
                    <a:pt x="160" y="348"/>
                  </a:cubicBezTo>
                  <a:cubicBezTo>
                    <a:pt x="176" y="352"/>
                    <a:pt x="191" y="354"/>
                    <a:pt x="207" y="354"/>
                  </a:cubicBezTo>
                  <a:cubicBezTo>
                    <a:pt x="281" y="354"/>
                    <a:pt x="347" y="309"/>
                    <a:pt x="366" y="234"/>
                  </a:cubicBezTo>
                  <a:cubicBezTo>
                    <a:pt x="388" y="119"/>
                    <a:pt x="343" y="28"/>
                    <a:pt x="251" y="5"/>
                  </a:cubicBezTo>
                  <a:cubicBezTo>
                    <a:pt x="239"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2" name="Google Shape;7402;p53"/>
            <p:cNvSpPr/>
            <p:nvPr/>
          </p:nvSpPr>
          <p:spPr>
            <a:xfrm>
              <a:off x="6425475" y="1766625"/>
              <a:ext cx="10300" cy="9375"/>
            </a:xfrm>
            <a:custGeom>
              <a:avLst/>
              <a:gdLst/>
              <a:ahLst/>
              <a:cxnLst/>
              <a:rect l="l" t="t" r="r" b="b"/>
              <a:pathLst>
                <a:path w="412" h="375" extrusionOk="0">
                  <a:moveTo>
                    <a:pt x="216" y="0"/>
                  </a:moveTo>
                  <a:cubicBezTo>
                    <a:pt x="137" y="0"/>
                    <a:pt x="63" y="62"/>
                    <a:pt x="24" y="141"/>
                  </a:cubicBezTo>
                  <a:cubicBezTo>
                    <a:pt x="1" y="233"/>
                    <a:pt x="69" y="347"/>
                    <a:pt x="161" y="370"/>
                  </a:cubicBezTo>
                  <a:cubicBezTo>
                    <a:pt x="173" y="373"/>
                    <a:pt x="185" y="374"/>
                    <a:pt x="198" y="374"/>
                  </a:cubicBezTo>
                  <a:cubicBezTo>
                    <a:pt x="280" y="374"/>
                    <a:pt x="369" y="312"/>
                    <a:pt x="389" y="233"/>
                  </a:cubicBezTo>
                  <a:cubicBezTo>
                    <a:pt x="412" y="141"/>
                    <a:pt x="343" y="50"/>
                    <a:pt x="252" y="5"/>
                  </a:cubicBezTo>
                  <a:cubicBezTo>
                    <a:pt x="240" y="2"/>
                    <a:pt x="228" y="0"/>
                    <a:pt x="21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3" name="Google Shape;7403;p53"/>
            <p:cNvSpPr/>
            <p:nvPr/>
          </p:nvSpPr>
          <p:spPr>
            <a:xfrm>
              <a:off x="6177825" y="1738625"/>
              <a:ext cx="9150" cy="8300"/>
            </a:xfrm>
            <a:custGeom>
              <a:avLst/>
              <a:gdLst/>
              <a:ahLst/>
              <a:cxnLst/>
              <a:rect l="l" t="t" r="r" b="b"/>
              <a:pathLst>
                <a:path w="366" h="332" extrusionOk="0">
                  <a:moveTo>
                    <a:pt x="182" y="0"/>
                  </a:moveTo>
                  <a:cubicBezTo>
                    <a:pt x="108" y="0"/>
                    <a:pt x="42" y="45"/>
                    <a:pt x="23" y="120"/>
                  </a:cubicBezTo>
                  <a:cubicBezTo>
                    <a:pt x="1" y="212"/>
                    <a:pt x="46" y="303"/>
                    <a:pt x="138" y="326"/>
                  </a:cubicBezTo>
                  <a:cubicBezTo>
                    <a:pt x="153" y="330"/>
                    <a:pt x="169" y="331"/>
                    <a:pt x="184" y="331"/>
                  </a:cubicBezTo>
                  <a:cubicBezTo>
                    <a:pt x="258" y="331"/>
                    <a:pt x="324" y="287"/>
                    <a:pt x="343" y="212"/>
                  </a:cubicBezTo>
                  <a:cubicBezTo>
                    <a:pt x="366" y="120"/>
                    <a:pt x="320" y="29"/>
                    <a:pt x="229" y="6"/>
                  </a:cubicBezTo>
                  <a:cubicBezTo>
                    <a:pt x="213" y="2"/>
                    <a:pt x="198" y="0"/>
                    <a:pt x="18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4" name="Google Shape;7404;p53"/>
            <p:cNvSpPr/>
            <p:nvPr/>
          </p:nvSpPr>
          <p:spPr>
            <a:xfrm>
              <a:off x="6293100" y="1722675"/>
              <a:ext cx="10850" cy="9950"/>
            </a:xfrm>
            <a:custGeom>
              <a:avLst/>
              <a:gdLst/>
              <a:ahLst/>
              <a:cxnLst/>
              <a:rect l="l" t="t" r="r" b="b"/>
              <a:pathLst>
                <a:path w="434" h="398" extrusionOk="0">
                  <a:moveTo>
                    <a:pt x="215" y="1"/>
                  </a:moveTo>
                  <a:cubicBezTo>
                    <a:pt x="132" y="1"/>
                    <a:pt x="43" y="65"/>
                    <a:pt x="23" y="165"/>
                  </a:cubicBezTo>
                  <a:cubicBezTo>
                    <a:pt x="0" y="256"/>
                    <a:pt x="69" y="370"/>
                    <a:pt x="160" y="393"/>
                  </a:cubicBezTo>
                  <a:cubicBezTo>
                    <a:pt x="175" y="396"/>
                    <a:pt x="190" y="397"/>
                    <a:pt x="204" y="397"/>
                  </a:cubicBezTo>
                  <a:cubicBezTo>
                    <a:pt x="297" y="397"/>
                    <a:pt x="372" y="335"/>
                    <a:pt x="411" y="256"/>
                  </a:cubicBezTo>
                  <a:cubicBezTo>
                    <a:pt x="434" y="142"/>
                    <a:pt x="366" y="51"/>
                    <a:pt x="251"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5" name="Google Shape;7405;p53"/>
            <p:cNvSpPr/>
            <p:nvPr/>
          </p:nvSpPr>
          <p:spPr>
            <a:xfrm>
              <a:off x="6088250" y="1740375"/>
              <a:ext cx="8000" cy="5250"/>
            </a:xfrm>
            <a:custGeom>
              <a:avLst/>
              <a:gdLst/>
              <a:ahLst/>
              <a:cxnLst/>
              <a:rect l="l" t="t" r="r" b="b"/>
              <a:pathLst>
                <a:path w="320" h="210" extrusionOk="0">
                  <a:moveTo>
                    <a:pt x="154" y="0"/>
                  </a:moveTo>
                  <a:cubicBezTo>
                    <a:pt x="91" y="0"/>
                    <a:pt x="20" y="59"/>
                    <a:pt x="0" y="119"/>
                  </a:cubicBezTo>
                  <a:lnTo>
                    <a:pt x="297" y="210"/>
                  </a:lnTo>
                  <a:cubicBezTo>
                    <a:pt x="320" y="119"/>
                    <a:pt x="274" y="27"/>
                    <a:pt x="183" y="5"/>
                  </a:cubicBezTo>
                  <a:cubicBezTo>
                    <a:pt x="173" y="1"/>
                    <a:pt x="164" y="0"/>
                    <a:pt x="15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6" name="Google Shape;7406;p53"/>
            <p:cNvSpPr/>
            <p:nvPr/>
          </p:nvSpPr>
          <p:spPr>
            <a:xfrm>
              <a:off x="6464850" y="1732350"/>
              <a:ext cx="8600" cy="7725"/>
            </a:xfrm>
            <a:custGeom>
              <a:avLst/>
              <a:gdLst/>
              <a:ahLst/>
              <a:cxnLst/>
              <a:rect l="l" t="t" r="r" b="b"/>
              <a:pathLst>
                <a:path w="344" h="309" extrusionOk="0">
                  <a:moveTo>
                    <a:pt x="161" y="0"/>
                  </a:moveTo>
                  <a:cubicBezTo>
                    <a:pt x="93" y="0"/>
                    <a:pt x="42" y="44"/>
                    <a:pt x="24" y="120"/>
                  </a:cubicBezTo>
                  <a:cubicBezTo>
                    <a:pt x="1" y="189"/>
                    <a:pt x="46" y="280"/>
                    <a:pt x="138" y="303"/>
                  </a:cubicBezTo>
                  <a:cubicBezTo>
                    <a:pt x="149" y="307"/>
                    <a:pt x="162" y="309"/>
                    <a:pt x="174" y="309"/>
                  </a:cubicBezTo>
                  <a:cubicBezTo>
                    <a:pt x="235" y="309"/>
                    <a:pt x="301" y="264"/>
                    <a:pt x="320" y="189"/>
                  </a:cubicBezTo>
                  <a:cubicBezTo>
                    <a:pt x="343" y="120"/>
                    <a:pt x="297" y="29"/>
                    <a:pt x="206" y="6"/>
                  </a:cubicBezTo>
                  <a:cubicBezTo>
                    <a:pt x="191" y="2"/>
                    <a:pt x="176"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7" name="Google Shape;7407;p53"/>
            <p:cNvSpPr/>
            <p:nvPr/>
          </p:nvSpPr>
          <p:spPr>
            <a:xfrm>
              <a:off x="6499675" y="1826075"/>
              <a:ext cx="6850" cy="6450"/>
            </a:xfrm>
            <a:custGeom>
              <a:avLst/>
              <a:gdLst/>
              <a:ahLst/>
              <a:cxnLst/>
              <a:rect l="l" t="t" r="r" b="b"/>
              <a:pathLst>
                <a:path w="274" h="258" extrusionOk="0">
                  <a:moveTo>
                    <a:pt x="183" y="0"/>
                  </a:moveTo>
                  <a:cubicBezTo>
                    <a:pt x="114" y="0"/>
                    <a:pt x="46" y="23"/>
                    <a:pt x="23" y="92"/>
                  </a:cubicBezTo>
                  <a:cubicBezTo>
                    <a:pt x="0" y="160"/>
                    <a:pt x="46" y="229"/>
                    <a:pt x="114" y="251"/>
                  </a:cubicBezTo>
                  <a:cubicBezTo>
                    <a:pt x="126" y="255"/>
                    <a:pt x="138" y="257"/>
                    <a:pt x="150" y="257"/>
                  </a:cubicBezTo>
                  <a:cubicBezTo>
                    <a:pt x="206" y="257"/>
                    <a:pt x="255" y="216"/>
                    <a:pt x="274" y="160"/>
                  </a:cubicBezTo>
                  <a:cubicBezTo>
                    <a:pt x="274" y="92"/>
                    <a:pt x="251"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8" name="Google Shape;7408;p53"/>
            <p:cNvSpPr/>
            <p:nvPr/>
          </p:nvSpPr>
          <p:spPr>
            <a:xfrm>
              <a:off x="6579550" y="1850050"/>
              <a:ext cx="5175" cy="3425"/>
            </a:xfrm>
            <a:custGeom>
              <a:avLst/>
              <a:gdLst/>
              <a:ahLst/>
              <a:cxnLst/>
              <a:rect l="l" t="t" r="r" b="b"/>
              <a:pathLst>
                <a:path w="207" h="137" extrusionOk="0">
                  <a:moveTo>
                    <a:pt x="115" y="0"/>
                  </a:moveTo>
                  <a:cubicBezTo>
                    <a:pt x="69" y="0"/>
                    <a:pt x="1" y="23"/>
                    <a:pt x="1" y="91"/>
                  </a:cubicBezTo>
                  <a:lnTo>
                    <a:pt x="206" y="137"/>
                  </a:lnTo>
                  <a:cubicBezTo>
                    <a:pt x="206" y="68"/>
                    <a:pt x="183" y="23"/>
                    <a:pt x="1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9" name="Google Shape;7409;p53"/>
            <p:cNvSpPr/>
            <p:nvPr/>
          </p:nvSpPr>
          <p:spPr>
            <a:xfrm>
              <a:off x="6827775" y="1494950"/>
              <a:ext cx="8025" cy="7175"/>
            </a:xfrm>
            <a:custGeom>
              <a:avLst/>
              <a:gdLst/>
              <a:ahLst/>
              <a:cxnLst/>
              <a:rect l="l" t="t" r="r" b="b"/>
              <a:pathLst>
                <a:path w="321" h="287" extrusionOk="0">
                  <a:moveTo>
                    <a:pt x="161" y="1"/>
                  </a:moveTo>
                  <a:cubicBezTo>
                    <a:pt x="93" y="1"/>
                    <a:pt x="42" y="45"/>
                    <a:pt x="23" y="121"/>
                  </a:cubicBezTo>
                  <a:cubicBezTo>
                    <a:pt x="1" y="189"/>
                    <a:pt x="46" y="281"/>
                    <a:pt x="115" y="281"/>
                  </a:cubicBezTo>
                  <a:cubicBezTo>
                    <a:pt x="131" y="285"/>
                    <a:pt x="146" y="287"/>
                    <a:pt x="161" y="287"/>
                  </a:cubicBezTo>
                  <a:cubicBezTo>
                    <a:pt x="229" y="287"/>
                    <a:pt x="279" y="246"/>
                    <a:pt x="297" y="189"/>
                  </a:cubicBezTo>
                  <a:cubicBezTo>
                    <a:pt x="320" y="98"/>
                    <a:pt x="275" y="30"/>
                    <a:pt x="206"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0" name="Google Shape;7410;p53"/>
            <p:cNvSpPr/>
            <p:nvPr/>
          </p:nvSpPr>
          <p:spPr>
            <a:xfrm>
              <a:off x="6799250" y="1736375"/>
              <a:ext cx="10300" cy="9375"/>
            </a:xfrm>
            <a:custGeom>
              <a:avLst/>
              <a:gdLst/>
              <a:ahLst/>
              <a:cxnLst/>
              <a:rect l="l" t="t" r="r" b="b"/>
              <a:pathLst>
                <a:path w="412" h="375" extrusionOk="0">
                  <a:moveTo>
                    <a:pt x="215" y="0"/>
                  </a:moveTo>
                  <a:cubicBezTo>
                    <a:pt x="132" y="0"/>
                    <a:pt x="43" y="62"/>
                    <a:pt x="23" y="142"/>
                  </a:cubicBezTo>
                  <a:cubicBezTo>
                    <a:pt x="0" y="233"/>
                    <a:pt x="69" y="347"/>
                    <a:pt x="160" y="370"/>
                  </a:cubicBezTo>
                  <a:cubicBezTo>
                    <a:pt x="172" y="373"/>
                    <a:pt x="185" y="374"/>
                    <a:pt x="197" y="374"/>
                  </a:cubicBezTo>
                  <a:cubicBezTo>
                    <a:pt x="280" y="374"/>
                    <a:pt x="369" y="312"/>
                    <a:pt x="388" y="233"/>
                  </a:cubicBezTo>
                  <a:cubicBezTo>
                    <a:pt x="411" y="142"/>
                    <a:pt x="343" y="28"/>
                    <a:pt x="251" y="5"/>
                  </a:cubicBezTo>
                  <a:cubicBezTo>
                    <a:pt x="239" y="2"/>
                    <a:pt x="227" y="0"/>
                    <a:pt x="21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1" name="Google Shape;7411;p53"/>
            <p:cNvSpPr/>
            <p:nvPr/>
          </p:nvSpPr>
          <p:spPr>
            <a:xfrm>
              <a:off x="6263425" y="1662725"/>
              <a:ext cx="8000" cy="7175"/>
            </a:xfrm>
            <a:custGeom>
              <a:avLst/>
              <a:gdLst/>
              <a:ahLst/>
              <a:cxnLst/>
              <a:rect l="l" t="t" r="r" b="b"/>
              <a:pathLst>
                <a:path w="320" h="287" extrusionOk="0">
                  <a:moveTo>
                    <a:pt x="169" y="1"/>
                  </a:moveTo>
                  <a:cubicBezTo>
                    <a:pt x="108" y="1"/>
                    <a:pt x="42" y="45"/>
                    <a:pt x="23" y="120"/>
                  </a:cubicBezTo>
                  <a:cubicBezTo>
                    <a:pt x="0" y="189"/>
                    <a:pt x="46" y="280"/>
                    <a:pt x="137" y="280"/>
                  </a:cubicBezTo>
                  <a:cubicBezTo>
                    <a:pt x="149" y="284"/>
                    <a:pt x="162" y="286"/>
                    <a:pt x="173" y="286"/>
                  </a:cubicBezTo>
                  <a:cubicBezTo>
                    <a:pt x="229" y="286"/>
                    <a:pt x="278" y="245"/>
                    <a:pt x="297" y="189"/>
                  </a:cubicBezTo>
                  <a:cubicBezTo>
                    <a:pt x="320" y="120"/>
                    <a:pt x="274" y="29"/>
                    <a:pt x="206" y="6"/>
                  </a:cubicBezTo>
                  <a:cubicBezTo>
                    <a:pt x="194" y="2"/>
                    <a:pt x="182" y="1"/>
                    <a:pt x="16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2" name="Google Shape;7412;p53"/>
            <p:cNvSpPr/>
            <p:nvPr/>
          </p:nvSpPr>
          <p:spPr>
            <a:xfrm>
              <a:off x="6410075" y="1448200"/>
              <a:ext cx="9725" cy="8850"/>
            </a:xfrm>
            <a:custGeom>
              <a:avLst/>
              <a:gdLst/>
              <a:ahLst/>
              <a:cxnLst/>
              <a:rect l="l" t="t" r="r" b="b"/>
              <a:pathLst>
                <a:path w="389" h="354" extrusionOk="0">
                  <a:moveTo>
                    <a:pt x="193" y="1"/>
                  </a:moveTo>
                  <a:cubicBezTo>
                    <a:pt x="115" y="1"/>
                    <a:pt x="43" y="63"/>
                    <a:pt x="23" y="142"/>
                  </a:cubicBezTo>
                  <a:cubicBezTo>
                    <a:pt x="1" y="233"/>
                    <a:pt x="46" y="325"/>
                    <a:pt x="137" y="347"/>
                  </a:cubicBezTo>
                  <a:cubicBezTo>
                    <a:pt x="153" y="351"/>
                    <a:pt x="169" y="353"/>
                    <a:pt x="186" y="353"/>
                  </a:cubicBezTo>
                  <a:cubicBezTo>
                    <a:pt x="265" y="353"/>
                    <a:pt x="347" y="309"/>
                    <a:pt x="366" y="233"/>
                  </a:cubicBezTo>
                  <a:cubicBezTo>
                    <a:pt x="389" y="142"/>
                    <a:pt x="320" y="28"/>
                    <a:pt x="229" y="5"/>
                  </a:cubicBezTo>
                  <a:cubicBezTo>
                    <a:pt x="217" y="2"/>
                    <a:pt x="205" y="1"/>
                    <a:pt x="19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3" name="Google Shape;7413;p53"/>
            <p:cNvSpPr/>
            <p:nvPr/>
          </p:nvSpPr>
          <p:spPr>
            <a:xfrm>
              <a:off x="6130475" y="1591750"/>
              <a:ext cx="10850" cy="9650"/>
            </a:xfrm>
            <a:custGeom>
              <a:avLst/>
              <a:gdLst/>
              <a:ahLst/>
              <a:cxnLst/>
              <a:rect l="l" t="t" r="r" b="b"/>
              <a:pathLst>
                <a:path w="434" h="386" extrusionOk="0">
                  <a:moveTo>
                    <a:pt x="191" y="1"/>
                  </a:moveTo>
                  <a:cubicBezTo>
                    <a:pt x="115" y="1"/>
                    <a:pt x="41" y="62"/>
                    <a:pt x="23" y="152"/>
                  </a:cubicBezTo>
                  <a:cubicBezTo>
                    <a:pt x="0" y="243"/>
                    <a:pt x="46" y="357"/>
                    <a:pt x="160" y="380"/>
                  </a:cubicBezTo>
                  <a:cubicBezTo>
                    <a:pt x="179" y="384"/>
                    <a:pt x="197" y="386"/>
                    <a:pt x="215" y="386"/>
                  </a:cubicBezTo>
                  <a:cubicBezTo>
                    <a:pt x="303" y="386"/>
                    <a:pt x="369" y="338"/>
                    <a:pt x="388" y="243"/>
                  </a:cubicBezTo>
                  <a:cubicBezTo>
                    <a:pt x="434" y="129"/>
                    <a:pt x="365" y="38"/>
                    <a:pt x="251" y="15"/>
                  </a:cubicBezTo>
                  <a:cubicBezTo>
                    <a:pt x="232" y="5"/>
                    <a:pt x="211" y="1"/>
                    <a:pt x="19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4" name="Google Shape;7414;p53"/>
            <p:cNvSpPr/>
            <p:nvPr/>
          </p:nvSpPr>
          <p:spPr>
            <a:xfrm>
              <a:off x="6660025" y="1722075"/>
              <a:ext cx="7425" cy="6600"/>
            </a:xfrm>
            <a:custGeom>
              <a:avLst/>
              <a:gdLst/>
              <a:ahLst/>
              <a:cxnLst/>
              <a:rect l="l" t="t" r="r" b="b"/>
              <a:pathLst>
                <a:path w="297" h="264" extrusionOk="0">
                  <a:moveTo>
                    <a:pt x="146" y="0"/>
                  </a:moveTo>
                  <a:cubicBezTo>
                    <a:pt x="91" y="0"/>
                    <a:pt x="42" y="41"/>
                    <a:pt x="23" y="97"/>
                  </a:cubicBezTo>
                  <a:cubicBezTo>
                    <a:pt x="0" y="189"/>
                    <a:pt x="46" y="257"/>
                    <a:pt x="114" y="257"/>
                  </a:cubicBezTo>
                  <a:cubicBezTo>
                    <a:pt x="126" y="261"/>
                    <a:pt x="138" y="263"/>
                    <a:pt x="150" y="263"/>
                  </a:cubicBezTo>
                  <a:cubicBezTo>
                    <a:pt x="205" y="263"/>
                    <a:pt x="255" y="222"/>
                    <a:pt x="274" y="166"/>
                  </a:cubicBezTo>
                  <a:cubicBezTo>
                    <a:pt x="297" y="97"/>
                    <a:pt x="251" y="29"/>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5" name="Google Shape;7415;p53"/>
            <p:cNvSpPr/>
            <p:nvPr/>
          </p:nvSpPr>
          <p:spPr>
            <a:xfrm>
              <a:off x="6325625" y="1467000"/>
              <a:ext cx="7450" cy="6600"/>
            </a:xfrm>
            <a:custGeom>
              <a:avLst/>
              <a:gdLst/>
              <a:ahLst/>
              <a:cxnLst/>
              <a:rect l="l" t="t" r="r" b="b"/>
              <a:pathLst>
                <a:path w="298" h="264" extrusionOk="0">
                  <a:moveTo>
                    <a:pt x="147" y="0"/>
                  </a:moveTo>
                  <a:cubicBezTo>
                    <a:pt x="92" y="0"/>
                    <a:pt x="42" y="41"/>
                    <a:pt x="23" y="98"/>
                  </a:cubicBezTo>
                  <a:cubicBezTo>
                    <a:pt x="0" y="166"/>
                    <a:pt x="46" y="235"/>
                    <a:pt x="114" y="257"/>
                  </a:cubicBezTo>
                  <a:cubicBezTo>
                    <a:pt x="127" y="261"/>
                    <a:pt x="139" y="263"/>
                    <a:pt x="151" y="263"/>
                  </a:cubicBezTo>
                  <a:cubicBezTo>
                    <a:pt x="206" y="263"/>
                    <a:pt x="255" y="222"/>
                    <a:pt x="274" y="166"/>
                  </a:cubicBezTo>
                  <a:cubicBezTo>
                    <a:pt x="297" y="98"/>
                    <a:pt x="251"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6" name="Google Shape;7416;p53"/>
            <p:cNvSpPr/>
            <p:nvPr/>
          </p:nvSpPr>
          <p:spPr>
            <a:xfrm>
              <a:off x="6745600" y="1784300"/>
              <a:ext cx="10300" cy="9375"/>
            </a:xfrm>
            <a:custGeom>
              <a:avLst/>
              <a:gdLst/>
              <a:ahLst/>
              <a:cxnLst/>
              <a:rect l="l" t="t" r="r" b="b"/>
              <a:pathLst>
                <a:path w="412" h="375" extrusionOk="0">
                  <a:moveTo>
                    <a:pt x="215" y="1"/>
                  </a:moveTo>
                  <a:cubicBezTo>
                    <a:pt x="132" y="1"/>
                    <a:pt x="43" y="63"/>
                    <a:pt x="24" y="142"/>
                  </a:cubicBezTo>
                  <a:cubicBezTo>
                    <a:pt x="1" y="233"/>
                    <a:pt x="69" y="347"/>
                    <a:pt x="161" y="370"/>
                  </a:cubicBezTo>
                  <a:cubicBezTo>
                    <a:pt x="173" y="373"/>
                    <a:pt x="185" y="375"/>
                    <a:pt x="198" y="375"/>
                  </a:cubicBezTo>
                  <a:cubicBezTo>
                    <a:pt x="280" y="375"/>
                    <a:pt x="369" y="313"/>
                    <a:pt x="389" y="233"/>
                  </a:cubicBezTo>
                  <a:cubicBezTo>
                    <a:pt x="412" y="142"/>
                    <a:pt x="343" y="51"/>
                    <a:pt x="252" y="5"/>
                  </a:cubicBezTo>
                  <a:cubicBezTo>
                    <a:pt x="240" y="2"/>
                    <a:pt x="227"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7" name="Google Shape;7417;p53"/>
            <p:cNvSpPr/>
            <p:nvPr/>
          </p:nvSpPr>
          <p:spPr>
            <a:xfrm>
              <a:off x="6322775" y="959125"/>
              <a:ext cx="7425" cy="6600"/>
            </a:xfrm>
            <a:custGeom>
              <a:avLst/>
              <a:gdLst/>
              <a:ahLst/>
              <a:cxnLst/>
              <a:rect l="l" t="t" r="r" b="b"/>
              <a:pathLst>
                <a:path w="297" h="264" extrusionOk="0">
                  <a:moveTo>
                    <a:pt x="147" y="1"/>
                  </a:moveTo>
                  <a:cubicBezTo>
                    <a:pt x="92" y="1"/>
                    <a:pt x="42" y="42"/>
                    <a:pt x="23" y="98"/>
                  </a:cubicBezTo>
                  <a:cubicBezTo>
                    <a:pt x="0" y="167"/>
                    <a:pt x="46" y="258"/>
                    <a:pt x="114" y="258"/>
                  </a:cubicBezTo>
                  <a:cubicBezTo>
                    <a:pt x="126" y="262"/>
                    <a:pt x="139" y="264"/>
                    <a:pt x="150"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8" name="Google Shape;7418;p53"/>
            <p:cNvSpPr/>
            <p:nvPr/>
          </p:nvSpPr>
          <p:spPr>
            <a:xfrm>
              <a:off x="6056850" y="1658150"/>
              <a:ext cx="6300" cy="5525"/>
            </a:xfrm>
            <a:custGeom>
              <a:avLst/>
              <a:gdLst/>
              <a:ahLst/>
              <a:cxnLst/>
              <a:rect l="l" t="t" r="r" b="b"/>
              <a:pathLst>
                <a:path w="252" h="221" extrusionOk="0">
                  <a:moveTo>
                    <a:pt x="125" y="1"/>
                  </a:moveTo>
                  <a:cubicBezTo>
                    <a:pt x="76" y="1"/>
                    <a:pt x="42" y="38"/>
                    <a:pt x="23" y="75"/>
                  </a:cubicBezTo>
                  <a:cubicBezTo>
                    <a:pt x="1" y="144"/>
                    <a:pt x="46" y="212"/>
                    <a:pt x="92" y="212"/>
                  </a:cubicBezTo>
                  <a:cubicBezTo>
                    <a:pt x="109" y="218"/>
                    <a:pt x="126" y="221"/>
                    <a:pt x="143" y="221"/>
                  </a:cubicBezTo>
                  <a:cubicBezTo>
                    <a:pt x="192" y="221"/>
                    <a:pt x="235" y="195"/>
                    <a:pt x="252" y="144"/>
                  </a:cubicBezTo>
                  <a:cubicBezTo>
                    <a:pt x="252" y="75"/>
                    <a:pt x="229" y="7"/>
                    <a:pt x="160" y="7"/>
                  </a:cubicBezTo>
                  <a:cubicBezTo>
                    <a:pt x="148" y="3"/>
                    <a:pt x="136" y="1"/>
                    <a:pt x="12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9" name="Google Shape;7419;p53"/>
            <p:cNvSpPr/>
            <p:nvPr/>
          </p:nvSpPr>
          <p:spPr>
            <a:xfrm>
              <a:off x="5737300" y="1340875"/>
              <a:ext cx="6300" cy="5525"/>
            </a:xfrm>
            <a:custGeom>
              <a:avLst/>
              <a:gdLst/>
              <a:ahLst/>
              <a:cxnLst/>
              <a:rect l="l" t="t" r="r" b="b"/>
              <a:pathLst>
                <a:path w="252" h="221" extrusionOk="0">
                  <a:moveTo>
                    <a:pt x="123" y="1"/>
                  </a:moveTo>
                  <a:cubicBezTo>
                    <a:pt x="69" y="1"/>
                    <a:pt x="23" y="38"/>
                    <a:pt x="23" y="75"/>
                  </a:cubicBezTo>
                  <a:cubicBezTo>
                    <a:pt x="0" y="144"/>
                    <a:pt x="46" y="212"/>
                    <a:pt x="92" y="212"/>
                  </a:cubicBezTo>
                  <a:cubicBezTo>
                    <a:pt x="109" y="218"/>
                    <a:pt x="126" y="221"/>
                    <a:pt x="142" y="221"/>
                  </a:cubicBezTo>
                  <a:cubicBezTo>
                    <a:pt x="190" y="221"/>
                    <a:pt x="229" y="195"/>
                    <a:pt x="229" y="144"/>
                  </a:cubicBezTo>
                  <a:cubicBezTo>
                    <a:pt x="252" y="75"/>
                    <a:pt x="206"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0" name="Google Shape;7420;p53"/>
            <p:cNvSpPr/>
            <p:nvPr/>
          </p:nvSpPr>
          <p:spPr>
            <a:xfrm>
              <a:off x="5794375" y="1638200"/>
              <a:ext cx="8000" cy="7150"/>
            </a:xfrm>
            <a:custGeom>
              <a:avLst/>
              <a:gdLst/>
              <a:ahLst/>
              <a:cxnLst/>
              <a:rect l="l" t="t" r="r" b="b"/>
              <a:pathLst>
                <a:path w="320" h="286" extrusionOk="0">
                  <a:moveTo>
                    <a:pt x="146" y="0"/>
                  </a:moveTo>
                  <a:cubicBezTo>
                    <a:pt x="85" y="0"/>
                    <a:pt x="23" y="44"/>
                    <a:pt x="23" y="120"/>
                  </a:cubicBezTo>
                  <a:cubicBezTo>
                    <a:pt x="0" y="188"/>
                    <a:pt x="46" y="257"/>
                    <a:pt x="114" y="280"/>
                  </a:cubicBezTo>
                  <a:cubicBezTo>
                    <a:pt x="126" y="284"/>
                    <a:pt x="139" y="286"/>
                    <a:pt x="152" y="286"/>
                  </a:cubicBezTo>
                  <a:cubicBezTo>
                    <a:pt x="213" y="286"/>
                    <a:pt x="278" y="245"/>
                    <a:pt x="297" y="188"/>
                  </a:cubicBezTo>
                  <a:cubicBezTo>
                    <a:pt x="320" y="97"/>
                    <a:pt x="274" y="29"/>
                    <a:pt x="183" y="6"/>
                  </a:cubicBezTo>
                  <a:cubicBezTo>
                    <a:pt x="171"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1" name="Google Shape;7421;p53"/>
            <p:cNvSpPr/>
            <p:nvPr/>
          </p:nvSpPr>
          <p:spPr>
            <a:xfrm>
              <a:off x="5722475" y="1634200"/>
              <a:ext cx="6850" cy="6025"/>
            </a:xfrm>
            <a:custGeom>
              <a:avLst/>
              <a:gdLst/>
              <a:ahLst/>
              <a:cxnLst/>
              <a:rect l="l" t="t" r="r" b="b"/>
              <a:pathLst>
                <a:path w="274" h="241" extrusionOk="0">
                  <a:moveTo>
                    <a:pt x="126" y="0"/>
                  </a:moveTo>
                  <a:cubicBezTo>
                    <a:pt x="76" y="0"/>
                    <a:pt x="42" y="41"/>
                    <a:pt x="23" y="97"/>
                  </a:cubicBezTo>
                  <a:cubicBezTo>
                    <a:pt x="0" y="143"/>
                    <a:pt x="46" y="211"/>
                    <a:pt x="114" y="234"/>
                  </a:cubicBezTo>
                  <a:cubicBezTo>
                    <a:pt x="122" y="238"/>
                    <a:pt x="131" y="240"/>
                    <a:pt x="140" y="240"/>
                  </a:cubicBezTo>
                  <a:cubicBezTo>
                    <a:pt x="183" y="240"/>
                    <a:pt x="232" y="199"/>
                    <a:pt x="251" y="143"/>
                  </a:cubicBezTo>
                  <a:cubicBezTo>
                    <a:pt x="274" y="75"/>
                    <a:pt x="228" y="29"/>
                    <a:pt x="160" y="6"/>
                  </a:cubicBezTo>
                  <a:cubicBezTo>
                    <a:pt x="148" y="2"/>
                    <a:pt x="136" y="0"/>
                    <a:pt x="12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2" name="Google Shape;7422;p53"/>
            <p:cNvSpPr/>
            <p:nvPr/>
          </p:nvSpPr>
          <p:spPr>
            <a:xfrm>
              <a:off x="5786375" y="1570850"/>
              <a:ext cx="9150" cy="8300"/>
            </a:xfrm>
            <a:custGeom>
              <a:avLst/>
              <a:gdLst/>
              <a:ahLst/>
              <a:cxnLst/>
              <a:rect l="l" t="t" r="r" b="b"/>
              <a:pathLst>
                <a:path w="366" h="332" extrusionOk="0">
                  <a:moveTo>
                    <a:pt x="182" y="1"/>
                  </a:moveTo>
                  <a:cubicBezTo>
                    <a:pt x="108" y="1"/>
                    <a:pt x="42" y="45"/>
                    <a:pt x="23" y="121"/>
                  </a:cubicBezTo>
                  <a:cubicBezTo>
                    <a:pt x="0" y="212"/>
                    <a:pt x="46" y="303"/>
                    <a:pt x="137" y="326"/>
                  </a:cubicBezTo>
                  <a:cubicBezTo>
                    <a:pt x="153" y="330"/>
                    <a:pt x="169" y="332"/>
                    <a:pt x="184" y="332"/>
                  </a:cubicBezTo>
                  <a:cubicBezTo>
                    <a:pt x="258" y="332"/>
                    <a:pt x="324" y="288"/>
                    <a:pt x="343" y="212"/>
                  </a:cubicBezTo>
                  <a:cubicBezTo>
                    <a:pt x="366" y="121"/>
                    <a:pt x="320" y="29"/>
                    <a:pt x="229" y="6"/>
                  </a:cubicBezTo>
                  <a:cubicBezTo>
                    <a:pt x="213" y="3"/>
                    <a:pt x="197"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3" name="Google Shape;7423;p53"/>
            <p:cNvSpPr/>
            <p:nvPr/>
          </p:nvSpPr>
          <p:spPr>
            <a:xfrm>
              <a:off x="5453125" y="1403075"/>
              <a:ext cx="6875" cy="6050"/>
            </a:xfrm>
            <a:custGeom>
              <a:avLst/>
              <a:gdLst/>
              <a:ahLst/>
              <a:cxnLst/>
              <a:rect l="l" t="t" r="r" b="b"/>
              <a:pathLst>
                <a:path w="275" h="242" extrusionOk="0">
                  <a:moveTo>
                    <a:pt x="124" y="1"/>
                  </a:moveTo>
                  <a:cubicBezTo>
                    <a:pt x="70" y="1"/>
                    <a:pt x="23" y="42"/>
                    <a:pt x="23" y="98"/>
                  </a:cubicBezTo>
                  <a:cubicBezTo>
                    <a:pt x="0" y="167"/>
                    <a:pt x="46" y="235"/>
                    <a:pt x="92" y="235"/>
                  </a:cubicBezTo>
                  <a:cubicBezTo>
                    <a:pt x="104" y="239"/>
                    <a:pt x="116" y="241"/>
                    <a:pt x="128" y="241"/>
                  </a:cubicBezTo>
                  <a:cubicBezTo>
                    <a:pt x="183" y="241"/>
                    <a:pt x="233" y="200"/>
                    <a:pt x="252" y="144"/>
                  </a:cubicBezTo>
                  <a:cubicBezTo>
                    <a:pt x="274" y="98"/>
                    <a:pt x="229" y="30"/>
                    <a:pt x="160" y="7"/>
                  </a:cubicBezTo>
                  <a:cubicBezTo>
                    <a:pt x="148" y="3"/>
                    <a:pt x="136" y="1"/>
                    <a:pt x="12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4" name="Google Shape;7424;p53"/>
            <p:cNvSpPr/>
            <p:nvPr/>
          </p:nvSpPr>
          <p:spPr>
            <a:xfrm>
              <a:off x="5689925" y="1594850"/>
              <a:ext cx="10300" cy="9075"/>
            </a:xfrm>
            <a:custGeom>
              <a:avLst/>
              <a:gdLst/>
              <a:ahLst/>
              <a:cxnLst/>
              <a:rect l="l" t="t" r="r" b="b"/>
              <a:pathLst>
                <a:path w="412" h="363" extrusionOk="0">
                  <a:moveTo>
                    <a:pt x="216" y="1"/>
                  </a:moveTo>
                  <a:cubicBezTo>
                    <a:pt x="138" y="1"/>
                    <a:pt x="66" y="63"/>
                    <a:pt x="47" y="142"/>
                  </a:cubicBezTo>
                  <a:cubicBezTo>
                    <a:pt x="1" y="233"/>
                    <a:pt x="69" y="325"/>
                    <a:pt x="161" y="347"/>
                  </a:cubicBezTo>
                  <a:cubicBezTo>
                    <a:pt x="181" y="358"/>
                    <a:pt x="202" y="362"/>
                    <a:pt x="223" y="362"/>
                  </a:cubicBezTo>
                  <a:cubicBezTo>
                    <a:pt x="298" y="362"/>
                    <a:pt x="371" y="305"/>
                    <a:pt x="389" y="233"/>
                  </a:cubicBezTo>
                  <a:cubicBezTo>
                    <a:pt x="412" y="142"/>
                    <a:pt x="343" y="28"/>
                    <a:pt x="252" y="5"/>
                  </a:cubicBezTo>
                  <a:cubicBezTo>
                    <a:pt x="240" y="2"/>
                    <a:pt x="228" y="1"/>
                    <a:pt x="21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5" name="Google Shape;7425;p53"/>
            <p:cNvSpPr/>
            <p:nvPr/>
          </p:nvSpPr>
          <p:spPr>
            <a:xfrm>
              <a:off x="5938150" y="1702675"/>
              <a:ext cx="8600" cy="4725"/>
            </a:xfrm>
            <a:custGeom>
              <a:avLst/>
              <a:gdLst/>
              <a:ahLst/>
              <a:cxnLst/>
              <a:rect l="l" t="t" r="r" b="b"/>
              <a:pathLst>
                <a:path w="344" h="189" extrusionOk="0">
                  <a:moveTo>
                    <a:pt x="160" y="0"/>
                  </a:moveTo>
                  <a:cubicBezTo>
                    <a:pt x="86" y="0"/>
                    <a:pt x="20" y="45"/>
                    <a:pt x="1" y="120"/>
                  </a:cubicBezTo>
                  <a:lnTo>
                    <a:pt x="321" y="189"/>
                  </a:lnTo>
                  <a:cubicBezTo>
                    <a:pt x="343" y="120"/>
                    <a:pt x="275" y="29"/>
                    <a:pt x="206" y="6"/>
                  </a:cubicBezTo>
                  <a:cubicBezTo>
                    <a:pt x="191" y="2"/>
                    <a:pt x="175" y="0"/>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6" name="Google Shape;7426;p53"/>
            <p:cNvSpPr/>
            <p:nvPr/>
          </p:nvSpPr>
          <p:spPr>
            <a:xfrm>
              <a:off x="5751575" y="1442450"/>
              <a:ext cx="6850" cy="5900"/>
            </a:xfrm>
            <a:custGeom>
              <a:avLst/>
              <a:gdLst/>
              <a:ahLst/>
              <a:cxnLst/>
              <a:rect l="l" t="t" r="r" b="b"/>
              <a:pathLst>
                <a:path w="274" h="236" extrusionOk="0">
                  <a:moveTo>
                    <a:pt x="134" y="1"/>
                  </a:moveTo>
                  <a:cubicBezTo>
                    <a:pt x="91" y="1"/>
                    <a:pt x="42" y="42"/>
                    <a:pt x="23" y="98"/>
                  </a:cubicBezTo>
                  <a:cubicBezTo>
                    <a:pt x="0" y="144"/>
                    <a:pt x="46" y="212"/>
                    <a:pt x="114" y="235"/>
                  </a:cubicBezTo>
                  <a:cubicBezTo>
                    <a:pt x="183" y="235"/>
                    <a:pt x="228" y="212"/>
                    <a:pt x="251" y="144"/>
                  </a:cubicBezTo>
                  <a:cubicBezTo>
                    <a:pt x="274" y="75"/>
                    <a:pt x="228" y="30"/>
                    <a:pt x="160" y="7"/>
                  </a:cubicBezTo>
                  <a:cubicBezTo>
                    <a:pt x="152" y="3"/>
                    <a:pt x="143" y="1"/>
                    <a:pt x="13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7" name="Google Shape;7427;p53"/>
            <p:cNvSpPr/>
            <p:nvPr/>
          </p:nvSpPr>
          <p:spPr>
            <a:xfrm>
              <a:off x="5511900" y="1395100"/>
              <a:ext cx="8025" cy="7175"/>
            </a:xfrm>
            <a:custGeom>
              <a:avLst/>
              <a:gdLst/>
              <a:ahLst/>
              <a:cxnLst/>
              <a:rect l="l" t="t" r="r" b="b"/>
              <a:pathLst>
                <a:path w="321" h="287" extrusionOk="0">
                  <a:moveTo>
                    <a:pt x="161" y="0"/>
                  </a:moveTo>
                  <a:cubicBezTo>
                    <a:pt x="92" y="0"/>
                    <a:pt x="42" y="45"/>
                    <a:pt x="23" y="120"/>
                  </a:cubicBezTo>
                  <a:cubicBezTo>
                    <a:pt x="0" y="189"/>
                    <a:pt x="46" y="280"/>
                    <a:pt x="115" y="280"/>
                  </a:cubicBezTo>
                  <a:cubicBezTo>
                    <a:pt x="131" y="284"/>
                    <a:pt x="146" y="286"/>
                    <a:pt x="161" y="286"/>
                  </a:cubicBezTo>
                  <a:cubicBezTo>
                    <a:pt x="229" y="286"/>
                    <a:pt x="278" y="245"/>
                    <a:pt x="297" y="189"/>
                  </a:cubicBezTo>
                  <a:cubicBezTo>
                    <a:pt x="320" y="98"/>
                    <a:pt x="274" y="29"/>
                    <a:pt x="206" y="6"/>
                  </a:cubicBezTo>
                  <a:cubicBezTo>
                    <a:pt x="190" y="2"/>
                    <a:pt x="175"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8" name="Google Shape;7428;p53"/>
            <p:cNvSpPr/>
            <p:nvPr/>
          </p:nvSpPr>
          <p:spPr>
            <a:xfrm>
              <a:off x="5617475" y="1447175"/>
              <a:ext cx="6875" cy="6450"/>
            </a:xfrm>
            <a:custGeom>
              <a:avLst/>
              <a:gdLst/>
              <a:ahLst/>
              <a:cxnLst/>
              <a:rect l="l" t="t" r="r" b="b"/>
              <a:pathLst>
                <a:path w="275" h="258" extrusionOk="0">
                  <a:moveTo>
                    <a:pt x="160" y="0"/>
                  </a:moveTo>
                  <a:cubicBezTo>
                    <a:pt x="91" y="0"/>
                    <a:pt x="23" y="23"/>
                    <a:pt x="23" y="92"/>
                  </a:cubicBezTo>
                  <a:cubicBezTo>
                    <a:pt x="0" y="160"/>
                    <a:pt x="46" y="229"/>
                    <a:pt x="91" y="251"/>
                  </a:cubicBezTo>
                  <a:cubicBezTo>
                    <a:pt x="104" y="255"/>
                    <a:pt x="116" y="257"/>
                    <a:pt x="128" y="257"/>
                  </a:cubicBezTo>
                  <a:cubicBezTo>
                    <a:pt x="183" y="257"/>
                    <a:pt x="232" y="216"/>
                    <a:pt x="251" y="160"/>
                  </a:cubicBezTo>
                  <a:cubicBezTo>
                    <a:pt x="274" y="92"/>
                    <a:pt x="228" y="23"/>
                    <a:pt x="16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9" name="Google Shape;7429;p53"/>
            <p:cNvSpPr/>
            <p:nvPr/>
          </p:nvSpPr>
          <p:spPr>
            <a:xfrm>
              <a:off x="5462825" y="1391825"/>
              <a:ext cx="7450" cy="7025"/>
            </a:xfrm>
            <a:custGeom>
              <a:avLst/>
              <a:gdLst/>
              <a:ahLst/>
              <a:cxnLst/>
              <a:rect l="l" t="t" r="r" b="b"/>
              <a:pathLst>
                <a:path w="298" h="281" extrusionOk="0">
                  <a:moveTo>
                    <a:pt x="183" y="0"/>
                  </a:moveTo>
                  <a:cubicBezTo>
                    <a:pt x="115" y="0"/>
                    <a:pt x="46" y="46"/>
                    <a:pt x="23" y="114"/>
                  </a:cubicBezTo>
                  <a:cubicBezTo>
                    <a:pt x="1" y="183"/>
                    <a:pt x="46" y="251"/>
                    <a:pt x="115" y="274"/>
                  </a:cubicBezTo>
                  <a:cubicBezTo>
                    <a:pt x="131" y="278"/>
                    <a:pt x="146" y="280"/>
                    <a:pt x="161" y="280"/>
                  </a:cubicBezTo>
                  <a:cubicBezTo>
                    <a:pt x="229" y="280"/>
                    <a:pt x="278" y="239"/>
                    <a:pt x="297" y="183"/>
                  </a:cubicBezTo>
                  <a:cubicBezTo>
                    <a:pt x="297" y="92"/>
                    <a:pt x="252" y="23"/>
                    <a:pt x="18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0" name="Google Shape;7430;p53"/>
            <p:cNvSpPr/>
            <p:nvPr/>
          </p:nvSpPr>
          <p:spPr>
            <a:xfrm>
              <a:off x="6588125" y="1407075"/>
              <a:ext cx="8575" cy="7750"/>
            </a:xfrm>
            <a:custGeom>
              <a:avLst/>
              <a:gdLst/>
              <a:ahLst/>
              <a:cxnLst/>
              <a:rect l="l" t="t" r="r" b="b"/>
              <a:pathLst>
                <a:path w="343" h="310" extrusionOk="0">
                  <a:moveTo>
                    <a:pt x="161" y="1"/>
                  </a:moveTo>
                  <a:cubicBezTo>
                    <a:pt x="92" y="1"/>
                    <a:pt x="42" y="45"/>
                    <a:pt x="23" y="121"/>
                  </a:cubicBezTo>
                  <a:cubicBezTo>
                    <a:pt x="0" y="189"/>
                    <a:pt x="46" y="281"/>
                    <a:pt x="137" y="303"/>
                  </a:cubicBezTo>
                  <a:cubicBezTo>
                    <a:pt x="149" y="307"/>
                    <a:pt x="161" y="309"/>
                    <a:pt x="174" y="309"/>
                  </a:cubicBezTo>
                  <a:cubicBezTo>
                    <a:pt x="235" y="309"/>
                    <a:pt x="301" y="265"/>
                    <a:pt x="320" y="189"/>
                  </a:cubicBezTo>
                  <a:cubicBezTo>
                    <a:pt x="342" y="121"/>
                    <a:pt x="297" y="29"/>
                    <a:pt x="205" y="7"/>
                  </a:cubicBezTo>
                  <a:cubicBezTo>
                    <a:pt x="190" y="3"/>
                    <a:pt x="175" y="1"/>
                    <a:pt x="16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1" name="Google Shape;7431;p53"/>
            <p:cNvSpPr/>
            <p:nvPr/>
          </p:nvSpPr>
          <p:spPr>
            <a:xfrm>
              <a:off x="6284525" y="990675"/>
              <a:ext cx="6325" cy="5875"/>
            </a:xfrm>
            <a:custGeom>
              <a:avLst/>
              <a:gdLst/>
              <a:ahLst/>
              <a:cxnLst/>
              <a:rect l="l" t="t" r="r" b="b"/>
              <a:pathLst>
                <a:path w="253" h="235" extrusionOk="0">
                  <a:moveTo>
                    <a:pt x="161" y="0"/>
                  </a:moveTo>
                  <a:cubicBezTo>
                    <a:pt x="92" y="0"/>
                    <a:pt x="24" y="23"/>
                    <a:pt x="24" y="91"/>
                  </a:cubicBezTo>
                  <a:cubicBezTo>
                    <a:pt x="1" y="160"/>
                    <a:pt x="47" y="228"/>
                    <a:pt x="92" y="228"/>
                  </a:cubicBezTo>
                  <a:cubicBezTo>
                    <a:pt x="105" y="233"/>
                    <a:pt x="117" y="234"/>
                    <a:pt x="130" y="234"/>
                  </a:cubicBezTo>
                  <a:cubicBezTo>
                    <a:pt x="184" y="234"/>
                    <a:pt x="233" y="197"/>
                    <a:pt x="252" y="160"/>
                  </a:cubicBezTo>
                  <a:cubicBezTo>
                    <a:pt x="252" y="91"/>
                    <a:pt x="229" y="23"/>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2" name="Google Shape;7432;p53"/>
            <p:cNvSpPr/>
            <p:nvPr/>
          </p:nvSpPr>
          <p:spPr>
            <a:xfrm>
              <a:off x="5481650" y="1536750"/>
              <a:ext cx="7450" cy="6450"/>
            </a:xfrm>
            <a:custGeom>
              <a:avLst/>
              <a:gdLst/>
              <a:ahLst/>
              <a:cxnLst/>
              <a:rect l="l" t="t" r="r" b="b"/>
              <a:pathLst>
                <a:path w="298" h="258" extrusionOk="0">
                  <a:moveTo>
                    <a:pt x="183" y="1"/>
                  </a:moveTo>
                  <a:cubicBezTo>
                    <a:pt x="115" y="1"/>
                    <a:pt x="46" y="24"/>
                    <a:pt x="24" y="92"/>
                  </a:cubicBezTo>
                  <a:cubicBezTo>
                    <a:pt x="1" y="161"/>
                    <a:pt x="46" y="229"/>
                    <a:pt x="115" y="252"/>
                  </a:cubicBezTo>
                  <a:cubicBezTo>
                    <a:pt x="127" y="256"/>
                    <a:pt x="139" y="258"/>
                    <a:pt x="151" y="258"/>
                  </a:cubicBezTo>
                  <a:cubicBezTo>
                    <a:pt x="206" y="258"/>
                    <a:pt x="256" y="217"/>
                    <a:pt x="275" y="161"/>
                  </a:cubicBezTo>
                  <a:cubicBezTo>
                    <a:pt x="297" y="92"/>
                    <a:pt x="252"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3" name="Google Shape;7433;p53"/>
            <p:cNvSpPr/>
            <p:nvPr/>
          </p:nvSpPr>
          <p:spPr>
            <a:xfrm>
              <a:off x="6421500" y="1175975"/>
              <a:ext cx="7425" cy="6600"/>
            </a:xfrm>
            <a:custGeom>
              <a:avLst/>
              <a:gdLst/>
              <a:ahLst/>
              <a:cxnLst/>
              <a:rect l="l" t="t" r="r" b="b"/>
              <a:pathLst>
                <a:path w="297" h="264" extrusionOk="0">
                  <a:moveTo>
                    <a:pt x="146" y="0"/>
                  </a:moveTo>
                  <a:cubicBezTo>
                    <a:pt x="91" y="0"/>
                    <a:pt x="42" y="41"/>
                    <a:pt x="23" y="98"/>
                  </a:cubicBezTo>
                  <a:cubicBezTo>
                    <a:pt x="0" y="166"/>
                    <a:pt x="46" y="235"/>
                    <a:pt x="114" y="257"/>
                  </a:cubicBezTo>
                  <a:cubicBezTo>
                    <a:pt x="126" y="261"/>
                    <a:pt x="139" y="263"/>
                    <a:pt x="152" y="263"/>
                  </a:cubicBezTo>
                  <a:cubicBezTo>
                    <a:pt x="212" y="263"/>
                    <a:pt x="274" y="222"/>
                    <a:pt x="274" y="166"/>
                  </a:cubicBezTo>
                  <a:cubicBezTo>
                    <a:pt x="297" y="75"/>
                    <a:pt x="251" y="6"/>
                    <a:pt x="183" y="6"/>
                  </a:cubicBezTo>
                  <a:cubicBezTo>
                    <a:pt x="170" y="2"/>
                    <a:pt x="158" y="0"/>
                    <a:pt x="14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4" name="Google Shape;7434;p53"/>
            <p:cNvSpPr/>
            <p:nvPr/>
          </p:nvSpPr>
          <p:spPr>
            <a:xfrm>
              <a:off x="6331325" y="1109825"/>
              <a:ext cx="10875" cy="9950"/>
            </a:xfrm>
            <a:custGeom>
              <a:avLst/>
              <a:gdLst/>
              <a:ahLst/>
              <a:cxnLst/>
              <a:rect l="l" t="t" r="r" b="b"/>
              <a:pathLst>
                <a:path w="435" h="398" extrusionOk="0">
                  <a:moveTo>
                    <a:pt x="231" y="0"/>
                  </a:moveTo>
                  <a:cubicBezTo>
                    <a:pt x="138" y="0"/>
                    <a:pt x="66" y="62"/>
                    <a:pt x="46" y="142"/>
                  </a:cubicBezTo>
                  <a:cubicBezTo>
                    <a:pt x="1" y="256"/>
                    <a:pt x="69" y="347"/>
                    <a:pt x="183" y="393"/>
                  </a:cubicBezTo>
                  <a:cubicBezTo>
                    <a:pt x="195" y="396"/>
                    <a:pt x="207" y="397"/>
                    <a:pt x="219" y="397"/>
                  </a:cubicBezTo>
                  <a:cubicBezTo>
                    <a:pt x="302" y="397"/>
                    <a:pt x="392" y="332"/>
                    <a:pt x="411" y="233"/>
                  </a:cubicBezTo>
                  <a:cubicBezTo>
                    <a:pt x="434" y="142"/>
                    <a:pt x="366" y="27"/>
                    <a:pt x="275" y="5"/>
                  </a:cubicBezTo>
                  <a:cubicBezTo>
                    <a:pt x="260"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5" name="Google Shape;7435;p53"/>
            <p:cNvSpPr/>
            <p:nvPr/>
          </p:nvSpPr>
          <p:spPr>
            <a:xfrm>
              <a:off x="6348450" y="1087450"/>
              <a:ext cx="6300" cy="5525"/>
            </a:xfrm>
            <a:custGeom>
              <a:avLst/>
              <a:gdLst/>
              <a:ahLst/>
              <a:cxnLst/>
              <a:rect l="l" t="t" r="r" b="b"/>
              <a:pathLst>
                <a:path w="252" h="221" extrusionOk="0">
                  <a:moveTo>
                    <a:pt x="110" y="1"/>
                  </a:moveTo>
                  <a:cubicBezTo>
                    <a:pt x="62" y="1"/>
                    <a:pt x="23" y="27"/>
                    <a:pt x="23" y="78"/>
                  </a:cubicBezTo>
                  <a:cubicBezTo>
                    <a:pt x="0" y="146"/>
                    <a:pt x="46" y="215"/>
                    <a:pt x="92" y="215"/>
                  </a:cubicBezTo>
                  <a:cubicBezTo>
                    <a:pt x="104" y="219"/>
                    <a:pt x="117" y="221"/>
                    <a:pt x="129" y="221"/>
                  </a:cubicBezTo>
                  <a:cubicBezTo>
                    <a:pt x="183" y="221"/>
                    <a:pt x="229" y="184"/>
                    <a:pt x="229" y="146"/>
                  </a:cubicBezTo>
                  <a:cubicBezTo>
                    <a:pt x="251" y="78"/>
                    <a:pt x="206" y="9"/>
                    <a:pt x="160" y="9"/>
                  </a:cubicBezTo>
                  <a:cubicBezTo>
                    <a:pt x="143" y="4"/>
                    <a:pt x="126"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6" name="Google Shape;7436;p53"/>
            <p:cNvSpPr/>
            <p:nvPr/>
          </p:nvSpPr>
          <p:spPr>
            <a:xfrm>
              <a:off x="6868875" y="1463050"/>
              <a:ext cx="11425" cy="9975"/>
            </a:xfrm>
            <a:custGeom>
              <a:avLst/>
              <a:gdLst/>
              <a:ahLst/>
              <a:cxnLst/>
              <a:rect l="l" t="t" r="r" b="b"/>
              <a:pathLst>
                <a:path w="457" h="399" extrusionOk="0">
                  <a:moveTo>
                    <a:pt x="231" y="0"/>
                  </a:moveTo>
                  <a:cubicBezTo>
                    <a:pt x="137" y="0"/>
                    <a:pt x="66" y="65"/>
                    <a:pt x="46" y="164"/>
                  </a:cubicBezTo>
                  <a:cubicBezTo>
                    <a:pt x="0" y="256"/>
                    <a:pt x="69" y="370"/>
                    <a:pt x="183" y="393"/>
                  </a:cubicBezTo>
                  <a:cubicBezTo>
                    <a:pt x="198" y="396"/>
                    <a:pt x="214" y="398"/>
                    <a:pt x="230" y="398"/>
                  </a:cubicBezTo>
                  <a:cubicBezTo>
                    <a:pt x="309" y="398"/>
                    <a:pt x="392" y="351"/>
                    <a:pt x="411" y="256"/>
                  </a:cubicBezTo>
                  <a:cubicBezTo>
                    <a:pt x="457" y="141"/>
                    <a:pt x="388" y="50"/>
                    <a:pt x="274" y="4"/>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7" name="Google Shape;7437;p53"/>
            <p:cNvSpPr/>
            <p:nvPr/>
          </p:nvSpPr>
          <p:spPr>
            <a:xfrm>
              <a:off x="6204650" y="1726675"/>
              <a:ext cx="10875" cy="9375"/>
            </a:xfrm>
            <a:custGeom>
              <a:avLst/>
              <a:gdLst/>
              <a:ahLst/>
              <a:cxnLst/>
              <a:rect l="l" t="t" r="r" b="b"/>
              <a:pathLst>
                <a:path w="435" h="375" extrusionOk="0">
                  <a:moveTo>
                    <a:pt x="231" y="0"/>
                  </a:moveTo>
                  <a:cubicBezTo>
                    <a:pt x="137" y="0"/>
                    <a:pt x="66" y="62"/>
                    <a:pt x="46" y="142"/>
                  </a:cubicBezTo>
                  <a:cubicBezTo>
                    <a:pt x="0" y="233"/>
                    <a:pt x="69" y="347"/>
                    <a:pt x="160" y="370"/>
                  </a:cubicBezTo>
                  <a:cubicBezTo>
                    <a:pt x="175" y="373"/>
                    <a:pt x="190" y="374"/>
                    <a:pt x="204" y="374"/>
                  </a:cubicBezTo>
                  <a:cubicBezTo>
                    <a:pt x="297" y="374"/>
                    <a:pt x="369" y="312"/>
                    <a:pt x="388" y="233"/>
                  </a:cubicBezTo>
                  <a:cubicBezTo>
                    <a:pt x="434" y="142"/>
                    <a:pt x="366" y="28"/>
                    <a:pt x="274" y="5"/>
                  </a:cubicBezTo>
                  <a:cubicBezTo>
                    <a:pt x="259" y="2"/>
                    <a:pt x="245" y="0"/>
                    <a:pt x="23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8" name="Google Shape;7438;p53"/>
            <p:cNvSpPr/>
            <p:nvPr/>
          </p:nvSpPr>
          <p:spPr>
            <a:xfrm>
              <a:off x="6218350" y="1478975"/>
              <a:ext cx="6300" cy="5475"/>
            </a:xfrm>
            <a:custGeom>
              <a:avLst/>
              <a:gdLst/>
              <a:ahLst/>
              <a:cxnLst/>
              <a:rect l="l" t="t" r="r" b="b"/>
              <a:pathLst>
                <a:path w="252" h="219" extrusionOk="0">
                  <a:moveTo>
                    <a:pt x="123" y="1"/>
                  </a:moveTo>
                  <a:cubicBezTo>
                    <a:pt x="69" y="1"/>
                    <a:pt x="23" y="38"/>
                    <a:pt x="23" y="75"/>
                  </a:cubicBezTo>
                  <a:cubicBezTo>
                    <a:pt x="0" y="144"/>
                    <a:pt x="46" y="212"/>
                    <a:pt x="92" y="212"/>
                  </a:cubicBezTo>
                  <a:cubicBezTo>
                    <a:pt x="104" y="216"/>
                    <a:pt x="117" y="218"/>
                    <a:pt x="129" y="218"/>
                  </a:cubicBezTo>
                  <a:cubicBezTo>
                    <a:pt x="183" y="218"/>
                    <a:pt x="228" y="181"/>
                    <a:pt x="228" y="144"/>
                  </a:cubicBezTo>
                  <a:cubicBezTo>
                    <a:pt x="251" y="75"/>
                    <a:pt x="228" y="7"/>
                    <a:pt x="160" y="7"/>
                  </a:cubicBezTo>
                  <a:cubicBezTo>
                    <a:pt x="147" y="2"/>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9" name="Google Shape;7439;p53"/>
            <p:cNvSpPr/>
            <p:nvPr/>
          </p:nvSpPr>
          <p:spPr>
            <a:xfrm>
              <a:off x="5850850" y="1546925"/>
              <a:ext cx="9725" cy="8825"/>
            </a:xfrm>
            <a:custGeom>
              <a:avLst/>
              <a:gdLst/>
              <a:ahLst/>
              <a:cxnLst/>
              <a:rect l="l" t="t" r="r" b="b"/>
              <a:pathLst>
                <a:path w="389" h="353" extrusionOk="0">
                  <a:moveTo>
                    <a:pt x="193" y="0"/>
                  </a:moveTo>
                  <a:cubicBezTo>
                    <a:pt x="115" y="0"/>
                    <a:pt x="43" y="62"/>
                    <a:pt x="24" y="142"/>
                  </a:cubicBezTo>
                  <a:cubicBezTo>
                    <a:pt x="1" y="233"/>
                    <a:pt x="69" y="324"/>
                    <a:pt x="160" y="347"/>
                  </a:cubicBezTo>
                  <a:cubicBezTo>
                    <a:pt x="176" y="351"/>
                    <a:pt x="191" y="353"/>
                    <a:pt x="206" y="353"/>
                  </a:cubicBezTo>
                  <a:cubicBezTo>
                    <a:pt x="280" y="353"/>
                    <a:pt x="347" y="305"/>
                    <a:pt x="366" y="210"/>
                  </a:cubicBezTo>
                  <a:cubicBezTo>
                    <a:pt x="389" y="119"/>
                    <a:pt x="343"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0" name="Google Shape;7440;p53"/>
            <p:cNvSpPr/>
            <p:nvPr/>
          </p:nvSpPr>
          <p:spPr>
            <a:xfrm>
              <a:off x="5838300" y="1502375"/>
              <a:ext cx="6300" cy="5300"/>
            </a:xfrm>
            <a:custGeom>
              <a:avLst/>
              <a:gdLst/>
              <a:ahLst/>
              <a:cxnLst/>
              <a:rect l="l" t="t" r="r" b="b"/>
              <a:pathLst>
                <a:path w="252" h="212" extrusionOk="0">
                  <a:moveTo>
                    <a:pt x="125" y="0"/>
                  </a:moveTo>
                  <a:cubicBezTo>
                    <a:pt x="76" y="0"/>
                    <a:pt x="42" y="38"/>
                    <a:pt x="23" y="75"/>
                  </a:cubicBezTo>
                  <a:cubicBezTo>
                    <a:pt x="1" y="143"/>
                    <a:pt x="46" y="189"/>
                    <a:pt x="92" y="212"/>
                  </a:cubicBezTo>
                  <a:cubicBezTo>
                    <a:pt x="160" y="212"/>
                    <a:pt x="206" y="189"/>
                    <a:pt x="229" y="121"/>
                  </a:cubicBezTo>
                  <a:cubicBezTo>
                    <a:pt x="252" y="75"/>
                    <a:pt x="206" y="6"/>
                    <a:pt x="160" y="6"/>
                  </a:cubicBezTo>
                  <a:cubicBezTo>
                    <a:pt x="148" y="2"/>
                    <a:pt x="136" y="0"/>
                    <a:pt x="12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1" name="Google Shape;7441;p53"/>
            <p:cNvSpPr/>
            <p:nvPr/>
          </p:nvSpPr>
          <p:spPr>
            <a:xfrm>
              <a:off x="6180675" y="744000"/>
              <a:ext cx="7450" cy="7025"/>
            </a:xfrm>
            <a:custGeom>
              <a:avLst/>
              <a:gdLst/>
              <a:ahLst/>
              <a:cxnLst/>
              <a:rect l="l" t="t" r="r" b="b"/>
              <a:pathLst>
                <a:path w="298" h="281" extrusionOk="0">
                  <a:moveTo>
                    <a:pt x="147" y="1"/>
                  </a:moveTo>
                  <a:cubicBezTo>
                    <a:pt x="92" y="1"/>
                    <a:pt x="42" y="42"/>
                    <a:pt x="24" y="98"/>
                  </a:cubicBezTo>
                  <a:cubicBezTo>
                    <a:pt x="1" y="166"/>
                    <a:pt x="46" y="258"/>
                    <a:pt x="115" y="281"/>
                  </a:cubicBezTo>
                  <a:cubicBezTo>
                    <a:pt x="183" y="281"/>
                    <a:pt x="275" y="235"/>
                    <a:pt x="297" y="166"/>
                  </a:cubicBezTo>
                  <a:cubicBezTo>
                    <a:pt x="297" y="98"/>
                    <a:pt x="275" y="29"/>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2" name="Google Shape;7442;p53"/>
            <p:cNvSpPr/>
            <p:nvPr/>
          </p:nvSpPr>
          <p:spPr>
            <a:xfrm>
              <a:off x="6165275" y="635000"/>
              <a:ext cx="6300" cy="5900"/>
            </a:xfrm>
            <a:custGeom>
              <a:avLst/>
              <a:gdLst/>
              <a:ahLst/>
              <a:cxnLst/>
              <a:rect l="l" t="t" r="r" b="b"/>
              <a:pathLst>
                <a:path w="252" h="236" extrusionOk="0">
                  <a:moveTo>
                    <a:pt x="123" y="1"/>
                  </a:moveTo>
                  <a:cubicBezTo>
                    <a:pt x="69" y="1"/>
                    <a:pt x="23" y="38"/>
                    <a:pt x="23" y="76"/>
                  </a:cubicBezTo>
                  <a:cubicBezTo>
                    <a:pt x="0" y="144"/>
                    <a:pt x="46" y="212"/>
                    <a:pt x="92" y="235"/>
                  </a:cubicBezTo>
                  <a:cubicBezTo>
                    <a:pt x="160" y="235"/>
                    <a:pt x="229" y="212"/>
                    <a:pt x="252" y="144"/>
                  </a:cubicBezTo>
                  <a:cubicBezTo>
                    <a:pt x="252" y="76"/>
                    <a:pt x="229" y="30"/>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3" name="Google Shape;7443;p53"/>
            <p:cNvSpPr/>
            <p:nvPr/>
          </p:nvSpPr>
          <p:spPr>
            <a:xfrm>
              <a:off x="6252575" y="1253050"/>
              <a:ext cx="9725" cy="8800"/>
            </a:xfrm>
            <a:custGeom>
              <a:avLst/>
              <a:gdLst/>
              <a:ahLst/>
              <a:cxnLst/>
              <a:rect l="l" t="t" r="r" b="b"/>
              <a:pathLst>
                <a:path w="389" h="352" extrusionOk="0">
                  <a:moveTo>
                    <a:pt x="193" y="0"/>
                  </a:moveTo>
                  <a:cubicBezTo>
                    <a:pt x="115" y="0"/>
                    <a:pt x="43" y="62"/>
                    <a:pt x="24" y="142"/>
                  </a:cubicBezTo>
                  <a:cubicBezTo>
                    <a:pt x="1" y="233"/>
                    <a:pt x="69" y="324"/>
                    <a:pt x="161" y="347"/>
                  </a:cubicBezTo>
                  <a:cubicBezTo>
                    <a:pt x="170" y="350"/>
                    <a:pt x="179" y="352"/>
                    <a:pt x="190" y="352"/>
                  </a:cubicBezTo>
                  <a:cubicBezTo>
                    <a:pt x="257" y="352"/>
                    <a:pt x="346" y="290"/>
                    <a:pt x="366" y="210"/>
                  </a:cubicBezTo>
                  <a:cubicBezTo>
                    <a:pt x="389" y="119"/>
                    <a:pt x="320" y="28"/>
                    <a:pt x="229" y="5"/>
                  </a:cubicBezTo>
                  <a:cubicBezTo>
                    <a:pt x="217" y="2"/>
                    <a:pt x="205" y="0"/>
                    <a:pt x="19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4" name="Google Shape;7444;p53"/>
            <p:cNvSpPr/>
            <p:nvPr/>
          </p:nvSpPr>
          <p:spPr>
            <a:xfrm>
              <a:off x="6334750" y="1376825"/>
              <a:ext cx="6875" cy="6450"/>
            </a:xfrm>
            <a:custGeom>
              <a:avLst/>
              <a:gdLst/>
              <a:ahLst/>
              <a:cxnLst/>
              <a:rect l="l" t="t" r="r" b="b"/>
              <a:pathLst>
                <a:path w="275" h="258" extrusionOk="0">
                  <a:moveTo>
                    <a:pt x="147" y="1"/>
                  </a:moveTo>
                  <a:cubicBezTo>
                    <a:pt x="92" y="1"/>
                    <a:pt x="42" y="42"/>
                    <a:pt x="23" y="98"/>
                  </a:cubicBezTo>
                  <a:cubicBezTo>
                    <a:pt x="1" y="167"/>
                    <a:pt x="46" y="235"/>
                    <a:pt x="115" y="258"/>
                  </a:cubicBezTo>
                  <a:cubicBezTo>
                    <a:pt x="183" y="258"/>
                    <a:pt x="252" y="235"/>
                    <a:pt x="252" y="167"/>
                  </a:cubicBezTo>
                  <a:cubicBezTo>
                    <a:pt x="274" y="98"/>
                    <a:pt x="229"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5" name="Google Shape;7445;p53"/>
            <p:cNvSpPr/>
            <p:nvPr/>
          </p:nvSpPr>
          <p:spPr>
            <a:xfrm>
              <a:off x="6214925" y="1197075"/>
              <a:ext cx="7425" cy="6600"/>
            </a:xfrm>
            <a:custGeom>
              <a:avLst/>
              <a:gdLst/>
              <a:ahLst/>
              <a:cxnLst/>
              <a:rect l="l" t="t" r="r" b="b"/>
              <a:pathLst>
                <a:path w="297" h="264" extrusionOk="0">
                  <a:moveTo>
                    <a:pt x="147" y="1"/>
                  </a:moveTo>
                  <a:cubicBezTo>
                    <a:pt x="92" y="1"/>
                    <a:pt x="42" y="42"/>
                    <a:pt x="23" y="98"/>
                  </a:cubicBezTo>
                  <a:cubicBezTo>
                    <a:pt x="0" y="167"/>
                    <a:pt x="46" y="235"/>
                    <a:pt x="114" y="258"/>
                  </a:cubicBezTo>
                  <a:cubicBezTo>
                    <a:pt x="127" y="262"/>
                    <a:pt x="139" y="264"/>
                    <a:pt x="151" y="264"/>
                  </a:cubicBezTo>
                  <a:cubicBezTo>
                    <a:pt x="206" y="264"/>
                    <a:pt x="255" y="223"/>
                    <a:pt x="274" y="167"/>
                  </a:cubicBezTo>
                  <a:cubicBezTo>
                    <a:pt x="297" y="98"/>
                    <a:pt x="251" y="30"/>
                    <a:pt x="183" y="7"/>
                  </a:cubicBezTo>
                  <a:cubicBezTo>
                    <a:pt x="171" y="3"/>
                    <a:pt x="159"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6" name="Google Shape;7446;p53"/>
            <p:cNvSpPr/>
            <p:nvPr/>
          </p:nvSpPr>
          <p:spPr>
            <a:xfrm>
              <a:off x="6338175" y="1347200"/>
              <a:ext cx="10875" cy="9950"/>
            </a:xfrm>
            <a:custGeom>
              <a:avLst/>
              <a:gdLst/>
              <a:ahLst/>
              <a:cxnLst/>
              <a:rect l="l" t="t" r="r" b="b"/>
              <a:pathLst>
                <a:path w="435" h="398" extrusionOk="0">
                  <a:moveTo>
                    <a:pt x="215" y="1"/>
                  </a:moveTo>
                  <a:cubicBezTo>
                    <a:pt x="132" y="1"/>
                    <a:pt x="43" y="65"/>
                    <a:pt x="23" y="165"/>
                  </a:cubicBezTo>
                  <a:cubicBezTo>
                    <a:pt x="1" y="256"/>
                    <a:pt x="69" y="370"/>
                    <a:pt x="160" y="393"/>
                  </a:cubicBezTo>
                  <a:cubicBezTo>
                    <a:pt x="175" y="396"/>
                    <a:pt x="190" y="397"/>
                    <a:pt x="204" y="397"/>
                  </a:cubicBezTo>
                  <a:cubicBezTo>
                    <a:pt x="298" y="397"/>
                    <a:pt x="372" y="335"/>
                    <a:pt x="411" y="256"/>
                  </a:cubicBezTo>
                  <a:cubicBezTo>
                    <a:pt x="434" y="142"/>
                    <a:pt x="366" y="51"/>
                    <a:pt x="252" y="5"/>
                  </a:cubicBezTo>
                  <a:cubicBezTo>
                    <a:pt x="240" y="2"/>
                    <a:pt x="228" y="1"/>
                    <a:pt x="21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7" name="Google Shape;7447;p53"/>
            <p:cNvSpPr/>
            <p:nvPr/>
          </p:nvSpPr>
          <p:spPr>
            <a:xfrm>
              <a:off x="6325050" y="1316925"/>
              <a:ext cx="7450" cy="7025"/>
            </a:xfrm>
            <a:custGeom>
              <a:avLst/>
              <a:gdLst/>
              <a:ahLst/>
              <a:cxnLst/>
              <a:rect l="l" t="t" r="r" b="b"/>
              <a:pathLst>
                <a:path w="298" h="281" extrusionOk="0">
                  <a:moveTo>
                    <a:pt x="147" y="0"/>
                  </a:moveTo>
                  <a:cubicBezTo>
                    <a:pt x="92" y="0"/>
                    <a:pt x="42" y="41"/>
                    <a:pt x="23" y="98"/>
                  </a:cubicBezTo>
                  <a:cubicBezTo>
                    <a:pt x="1" y="189"/>
                    <a:pt x="46" y="257"/>
                    <a:pt x="115" y="280"/>
                  </a:cubicBezTo>
                  <a:cubicBezTo>
                    <a:pt x="206" y="280"/>
                    <a:pt x="274" y="234"/>
                    <a:pt x="297" y="166"/>
                  </a:cubicBezTo>
                  <a:cubicBezTo>
                    <a:pt x="297" y="98"/>
                    <a:pt x="252"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8" name="Google Shape;7448;p53"/>
            <p:cNvSpPr/>
            <p:nvPr/>
          </p:nvSpPr>
          <p:spPr>
            <a:xfrm>
              <a:off x="6260575" y="1249625"/>
              <a:ext cx="8575" cy="7700"/>
            </a:xfrm>
            <a:custGeom>
              <a:avLst/>
              <a:gdLst/>
              <a:ahLst/>
              <a:cxnLst/>
              <a:rect l="l" t="t" r="r" b="b"/>
              <a:pathLst>
                <a:path w="343" h="308" extrusionOk="0">
                  <a:moveTo>
                    <a:pt x="177" y="0"/>
                  </a:moveTo>
                  <a:cubicBezTo>
                    <a:pt x="114" y="0"/>
                    <a:pt x="43" y="60"/>
                    <a:pt x="23" y="119"/>
                  </a:cubicBezTo>
                  <a:cubicBezTo>
                    <a:pt x="0" y="210"/>
                    <a:pt x="46" y="302"/>
                    <a:pt x="137" y="302"/>
                  </a:cubicBezTo>
                  <a:cubicBezTo>
                    <a:pt x="153" y="306"/>
                    <a:pt x="169" y="307"/>
                    <a:pt x="183" y="307"/>
                  </a:cubicBezTo>
                  <a:cubicBezTo>
                    <a:pt x="251" y="307"/>
                    <a:pt x="301" y="267"/>
                    <a:pt x="320" y="210"/>
                  </a:cubicBezTo>
                  <a:cubicBezTo>
                    <a:pt x="343" y="119"/>
                    <a:pt x="297" y="28"/>
                    <a:pt x="206" y="5"/>
                  </a:cubicBezTo>
                  <a:cubicBezTo>
                    <a:pt x="197" y="2"/>
                    <a:pt x="187" y="0"/>
                    <a:pt x="17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9" name="Google Shape;7449;p53"/>
            <p:cNvSpPr/>
            <p:nvPr/>
          </p:nvSpPr>
          <p:spPr>
            <a:xfrm>
              <a:off x="5614625" y="837725"/>
              <a:ext cx="8000" cy="7575"/>
            </a:xfrm>
            <a:custGeom>
              <a:avLst/>
              <a:gdLst/>
              <a:ahLst/>
              <a:cxnLst/>
              <a:rect l="l" t="t" r="r" b="b"/>
              <a:pathLst>
                <a:path w="320" h="303" extrusionOk="0">
                  <a:moveTo>
                    <a:pt x="183" y="1"/>
                  </a:moveTo>
                  <a:cubicBezTo>
                    <a:pt x="114" y="1"/>
                    <a:pt x="46" y="47"/>
                    <a:pt x="23" y="115"/>
                  </a:cubicBezTo>
                  <a:cubicBezTo>
                    <a:pt x="0" y="184"/>
                    <a:pt x="46" y="275"/>
                    <a:pt x="114" y="298"/>
                  </a:cubicBezTo>
                  <a:cubicBezTo>
                    <a:pt x="126" y="301"/>
                    <a:pt x="138" y="302"/>
                    <a:pt x="150" y="302"/>
                  </a:cubicBezTo>
                  <a:cubicBezTo>
                    <a:pt x="223" y="302"/>
                    <a:pt x="277" y="243"/>
                    <a:pt x="297" y="184"/>
                  </a:cubicBezTo>
                  <a:cubicBezTo>
                    <a:pt x="320" y="115"/>
                    <a:pt x="274" y="24"/>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0" name="Google Shape;7450;p53"/>
            <p:cNvSpPr/>
            <p:nvPr/>
          </p:nvSpPr>
          <p:spPr>
            <a:xfrm>
              <a:off x="5655700" y="1408000"/>
              <a:ext cx="11425" cy="10200"/>
            </a:xfrm>
            <a:custGeom>
              <a:avLst/>
              <a:gdLst/>
              <a:ahLst/>
              <a:cxnLst/>
              <a:rect l="l" t="t" r="r" b="b"/>
              <a:pathLst>
                <a:path w="457" h="408" extrusionOk="0">
                  <a:moveTo>
                    <a:pt x="202" y="1"/>
                  </a:moveTo>
                  <a:cubicBezTo>
                    <a:pt x="116" y="1"/>
                    <a:pt x="41" y="62"/>
                    <a:pt x="23" y="152"/>
                  </a:cubicBezTo>
                  <a:cubicBezTo>
                    <a:pt x="0" y="266"/>
                    <a:pt x="69" y="380"/>
                    <a:pt x="183" y="403"/>
                  </a:cubicBezTo>
                  <a:cubicBezTo>
                    <a:pt x="195" y="406"/>
                    <a:pt x="207" y="408"/>
                    <a:pt x="220" y="408"/>
                  </a:cubicBezTo>
                  <a:cubicBezTo>
                    <a:pt x="303" y="408"/>
                    <a:pt x="391" y="346"/>
                    <a:pt x="411" y="266"/>
                  </a:cubicBezTo>
                  <a:cubicBezTo>
                    <a:pt x="457" y="152"/>
                    <a:pt x="388" y="38"/>
                    <a:pt x="274" y="15"/>
                  </a:cubicBezTo>
                  <a:cubicBezTo>
                    <a:pt x="250" y="5"/>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1" name="Google Shape;7451;p53"/>
            <p:cNvSpPr/>
            <p:nvPr/>
          </p:nvSpPr>
          <p:spPr>
            <a:xfrm>
              <a:off x="5660825" y="1394525"/>
              <a:ext cx="9175" cy="8300"/>
            </a:xfrm>
            <a:custGeom>
              <a:avLst/>
              <a:gdLst/>
              <a:ahLst/>
              <a:cxnLst/>
              <a:rect l="l" t="t" r="r" b="b"/>
              <a:pathLst>
                <a:path w="367" h="332" extrusionOk="0">
                  <a:moveTo>
                    <a:pt x="182" y="1"/>
                  </a:moveTo>
                  <a:cubicBezTo>
                    <a:pt x="109" y="1"/>
                    <a:pt x="43" y="45"/>
                    <a:pt x="24" y="121"/>
                  </a:cubicBezTo>
                  <a:cubicBezTo>
                    <a:pt x="1" y="212"/>
                    <a:pt x="47" y="303"/>
                    <a:pt x="138" y="326"/>
                  </a:cubicBezTo>
                  <a:cubicBezTo>
                    <a:pt x="154" y="330"/>
                    <a:pt x="169" y="332"/>
                    <a:pt x="184" y="332"/>
                  </a:cubicBezTo>
                  <a:cubicBezTo>
                    <a:pt x="258" y="332"/>
                    <a:pt x="324" y="288"/>
                    <a:pt x="343" y="212"/>
                  </a:cubicBezTo>
                  <a:cubicBezTo>
                    <a:pt x="366" y="121"/>
                    <a:pt x="320" y="29"/>
                    <a:pt x="229" y="6"/>
                  </a:cubicBezTo>
                  <a:cubicBezTo>
                    <a:pt x="213" y="3"/>
                    <a:pt x="198" y="1"/>
                    <a:pt x="18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2" name="Google Shape;7452;p53"/>
            <p:cNvSpPr/>
            <p:nvPr/>
          </p:nvSpPr>
          <p:spPr>
            <a:xfrm>
              <a:off x="5673950" y="1387825"/>
              <a:ext cx="7450" cy="7025"/>
            </a:xfrm>
            <a:custGeom>
              <a:avLst/>
              <a:gdLst/>
              <a:ahLst/>
              <a:cxnLst/>
              <a:rect l="l" t="t" r="r" b="b"/>
              <a:pathLst>
                <a:path w="298" h="281" extrusionOk="0">
                  <a:moveTo>
                    <a:pt x="183" y="1"/>
                  </a:moveTo>
                  <a:cubicBezTo>
                    <a:pt x="115" y="1"/>
                    <a:pt x="24" y="46"/>
                    <a:pt x="1" y="115"/>
                  </a:cubicBezTo>
                  <a:cubicBezTo>
                    <a:pt x="1" y="183"/>
                    <a:pt x="47" y="274"/>
                    <a:pt x="115" y="274"/>
                  </a:cubicBezTo>
                  <a:cubicBezTo>
                    <a:pt x="127" y="278"/>
                    <a:pt x="140" y="280"/>
                    <a:pt x="153" y="280"/>
                  </a:cubicBezTo>
                  <a:cubicBezTo>
                    <a:pt x="213" y="280"/>
                    <a:pt x="275" y="239"/>
                    <a:pt x="275" y="183"/>
                  </a:cubicBezTo>
                  <a:cubicBezTo>
                    <a:pt x="298" y="115"/>
                    <a:pt x="252" y="23"/>
                    <a:pt x="18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3" name="Google Shape;7453;p53"/>
            <p:cNvSpPr/>
            <p:nvPr/>
          </p:nvSpPr>
          <p:spPr>
            <a:xfrm>
              <a:off x="5683650" y="1376425"/>
              <a:ext cx="8025" cy="7425"/>
            </a:xfrm>
            <a:custGeom>
              <a:avLst/>
              <a:gdLst/>
              <a:ahLst/>
              <a:cxnLst/>
              <a:rect l="l" t="t" r="r" b="b"/>
              <a:pathLst>
                <a:path w="321" h="297" extrusionOk="0">
                  <a:moveTo>
                    <a:pt x="184" y="0"/>
                  </a:moveTo>
                  <a:cubicBezTo>
                    <a:pt x="115" y="0"/>
                    <a:pt x="24" y="46"/>
                    <a:pt x="24" y="114"/>
                  </a:cubicBezTo>
                  <a:cubicBezTo>
                    <a:pt x="1" y="183"/>
                    <a:pt x="47" y="274"/>
                    <a:pt x="115" y="297"/>
                  </a:cubicBezTo>
                  <a:cubicBezTo>
                    <a:pt x="184" y="297"/>
                    <a:pt x="275" y="251"/>
                    <a:pt x="298" y="183"/>
                  </a:cubicBezTo>
                  <a:cubicBezTo>
                    <a:pt x="320" y="114"/>
                    <a:pt x="275" y="23"/>
                    <a:pt x="18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4" name="Google Shape;7454;p53"/>
            <p:cNvSpPr/>
            <p:nvPr/>
          </p:nvSpPr>
          <p:spPr>
            <a:xfrm>
              <a:off x="5882250" y="1540025"/>
              <a:ext cx="5725" cy="5475"/>
            </a:xfrm>
            <a:custGeom>
              <a:avLst/>
              <a:gdLst/>
              <a:ahLst/>
              <a:cxnLst/>
              <a:rect l="l" t="t" r="r" b="b"/>
              <a:pathLst>
                <a:path w="229" h="219" extrusionOk="0">
                  <a:moveTo>
                    <a:pt x="110" y="1"/>
                  </a:moveTo>
                  <a:cubicBezTo>
                    <a:pt x="69" y="1"/>
                    <a:pt x="23" y="38"/>
                    <a:pt x="23" y="75"/>
                  </a:cubicBezTo>
                  <a:cubicBezTo>
                    <a:pt x="0" y="144"/>
                    <a:pt x="46" y="189"/>
                    <a:pt x="91" y="212"/>
                  </a:cubicBezTo>
                  <a:cubicBezTo>
                    <a:pt x="100" y="217"/>
                    <a:pt x="109" y="218"/>
                    <a:pt x="118" y="218"/>
                  </a:cubicBezTo>
                  <a:cubicBezTo>
                    <a:pt x="160" y="218"/>
                    <a:pt x="206" y="181"/>
                    <a:pt x="206" y="144"/>
                  </a:cubicBezTo>
                  <a:cubicBezTo>
                    <a:pt x="228" y="75"/>
                    <a:pt x="206" y="30"/>
                    <a:pt x="137" y="7"/>
                  </a:cubicBezTo>
                  <a:cubicBezTo>
                    <a:pt x="129" y="3"/>
                    <a:pt x="120" y="1"/>
                    <a:pt x="1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5" name="Google Shape;7455;p53"/>
            <p:cNvSpPr/>
            <p:nvPr/>
          </p:nvSpPr>
          <p:spPr>
            <a:xfrm>
              <a:off x="6095650" y="988850"/>
              <a:ext cx="8600" cy="7700"/>
            </a:xfrm>
            <a:custGeom>
              <a:avLst/>
              <a:gdLst/>
              <a:ahLst/>
              <a:cxnLst/>
              <a:rect l="l" t="t" r="r" b="b"/>
              <a:pathLst>
                <a:path w="344" h="308" extrusionOk="0">
                  <a:moveTo>
                    <a:pt x="178" y="0"/>
                  </a:moveTo>
                  <a:cubicBezTo>
                    <a:pt x="114" y="0"/>
                    <a:pt x="43" y="60"/>
                    <a:pt x="24" y="119"/>
                  </a:cubicBezTo>
                  <a:cubicBezTo>
                    <a:pt x="1" y="210"/>
                    <a:pt x="46" y="301"/>
                    <a:pt x="138" y="301"/>
                  </a:cubicBezTo>
                  <a:cubicBezTo>
                    <a:pt x="154" y="305"/>
                    <a:pt x="169" y="307"/>
                    <a:pt x="184" y="307"/>
                  </a:cubicBezTo>
                  <a:cubicBezTo>
                    <a:pt x="252" y="307"/>
                    <a:pt x="302" y="266"/>
                    <a:pt x="320" y="210"/>
                  </a:cubicBezTo>
                  <a:cubicBezTo>
                    <a:pt x="343" y="119"/>
                    <a:pt x="297" y="28"/>
                    <a:pt x="206" y="5"/>
                  </a:cubicBezTo>
                  <a:cubicBezTo>
                    <a:pt x="197" y="2"/>
                    <a:pt x="187"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6" name="Google Shape;7456;p53"/>
            <p:cNvSpPr/>
            <p:nvPr/>
          </p:nvSpPr>
          <p:spPr>
            <a:xfrm>
              <a:off x="6099075" y="1000800"/>
              <a:ext cx="6875" cy="6025"/>
            </a:xfrm>
            <a:custGeom>
              <a:avLst/>
              <a:gdLst/>
              <a:ahLst/>
              <a:cxnLst/>
              <a:rect l="l" t="t" r="r" b="b"/>
              <a:pathLst>
                <a:path w="275" h="241" extrusionOk="0">
                  <a:moveTo>
                    <a:pt x="147" y="0"/>
                  </a:moveTo>
                  <a:cubicBezTo>
                    <a:pt x="92" y="0"/>
                    <a:pt x="42" y="41"/>
                    <a:pt x="24" y="97"/>
                  </a:cubicBezTo>
                  <a:cubicBezTo>
                    <a:pt x="1" y="166"/>
                    <a:pt x="46" y="234"/>
                    <a:pt x="115" y="234"/>
                  </a:cubicBezTo>
                  <a:cubicBezTo>
                    <a:pt x="127" y="238"/>
                    <a:pt x="139" y="240"/>
                    <a:pt x="151" y="240"/>
                  </a:cubicBezTo>
                  <a:cubicBezTo>
                    <a:pt x="205" y="240"/>
                    <a:pt x="252" y="199"/>
                    <a:pt x="252" y="143"/>
                  </a:cubicBezTo>
                  <a:cubicBezTo>
                    <a:pt x="275" y="97"/>
                    <a:pt x="229" y="29"/>
                    <a:pt x="183" y="6"/>
                  </a:cubicBezTo>
                  <a:cubicBezTo>
                    <a:pt x="171" y="2"/>
                    <a:pt x="159" y="0"/>
                    <a:pt x="1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7" name="Google Shape;7457;p53"/>
            <p:cNvSpPr/>
            <p:nvPr/>
          </p:nvSpPr>
          <p:spPr>
            <a:xfrm>
              <a:off x="6043725" y="1023400"/>
              <a:ext cx="11450" cy="10200"/>
            </a:xfrm>
            <a:custGeom>
              <a:avLst/>
              <a:gdLst/>
              <a:ahLst/>
              <a:cxnLst/>
              <a:rect l="l" t="t" r="r" b="b"/>
              <a:pathLst>
                <a:path w="458" h="408" extrusionOk="0">
                  <a:moveTo>
                    <a:pt x="214" y="1"/>
                  </a:moveTo>
                  <a:cubicBezTo>
                    <a:pt x="138" y="1"/>
                    <a:pt x="59" y="62"/>
                    <a:pt x="23" y="152"/>
                  </a:cubicBezTo>
                  <a:cubicBezTo>
                    <a:pt x="1" y="266"/>
                    <a:pt x="69" y="380"/>
                    <a:pt x="183" y="403"/>
                  </a:cubicBezTo>
                  <a:cubicBezTo>
                    <a:pt x="198" y="406"/>
                    <a:pt x="213" y="407"/>
                    <a:pt x="228" y="407"/>
                  </a:cubicBezTo>
                  <a:cubicBezTo>
                    <a:pt x="326" y="407"/>
                    <a:pt x="415" y="345"/>
                    <a:pt x="434" y="266"/>
                  </a:cubicBezTo>
                  <a:cubicBezTo>
                    <a:pt x="457" y="152"/>
                    <a:pt x="389" y="38"/>
                    <a:pt x="275" y="15"/>
                  </a:cubicBezTo>
                  <a:cubicBezTo>
                    <a:pt x="255" y="5"/>
                    <a:pt x="235" y="1"/>
                    <a:pt x="21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8" name="Google Shape;7458;p53"/>
            <p:cNvSpPr/>
            <p:nvPr/>
          </p:nvSpPr>
          <p:spPr>
            <a:xfrm>
              <a:off x="6072825" y="1003800"/>
              <a:ext cx="5725" cy="5725"/>
            </a:xfrm>
            <a:custGeom>
              <a:avLst/>
              <a:gdLst/>
              <a:ahLst/>
              <a:cxnLst/>
              <a:rect l="l" t="t" r="r" b="b"/>
              <a:pathLst>
                <a:path w="229" h="229" extrusionOk="0">
                  <a:moveTo>
                    <a:pt x="138" y="0"/>
                  </a:moveTo>
                  <a:cubicBezTo>
                    <a:pt x="69" y="0"/>
                    <a:pt x="24" y="23"/>
                    <a:pt x="1" y="91"/>
                  </a:cubicBezTo>
                  <a:cubicBezTo>
                    <a:pt x="1" y="137"/>
                    <a:pt x="24" y="206"/>
                    <a:pt x="92" y="228"/>
                  </a:cubicBezTo>
                  <a:cubicBezTo>
                    <a:pt x="138" y="228"/>
                    <a:pt x="206" y="206"/>
                    <a:pt x="206" y="137"/>
                  </a:cubicBezTo>
                  <a:cubicBezTo>
                    <a:pt x="229" y="91"/>
                    <a:pt x="206" y="23"/>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9" name="Google Shape;7459;p53"/>
            <p:cNvSpPr/>
            <p:nvPr/>
          </p:nvSpPr>
          <p:spPr>
            <a:xfrm>
              <a:off x="6714225" y="1160000"/>
              <a:ext cx="7450" cy="6600"/>
            </a:xfrm>
            <a:custGeom>
              <a:avLst/>
              <a:gdLst/>
              <a:ahLst/>
              <a:cxnLst/>
              <a:rect l="l" t="t" r="r" b="b"/>
              <a:pathLst>
                <a:path w="298" h="264" extrusionOk="0">
                  <a:moveTo>
                    <a:pt x="145" y="0"/>
                  </a:moveTo>
                  <a:cubicBezTo>
                    <a:pt x="85" y="0"/>
                    <a:pt x="23" y="41"/>
                    <a:pt x="23" y="98"/>
                  </a:cubicBezTo>
                  <a:cubicBezTo>
                    <a:pt x="0" y="166"/>
                    <a:pt x="46" y="257"/>
                    <a:pt x="115" y="257"/>
                  </a:cubicBezTo>
                  <a:cubicBezTo>
                    <a:pt x="127" y="261"/>
                    <a:pt x="140" y="263"/>
                    <a:pt x="152" y="263"/>
                  </a:cubicBezTo>
                  <a:cubicBezTo>
                    <a:pt x="212" y="263"/>
                    <a:pt x="274" y="222"/>
                    <a:pt x="274" y="166"/>
                  </a:cubicBezTo>
                  <a:cubicBezTo>
                    <a:pt x="297" y="98"/>
                    <a:pt x="251" y="6"/>
                    <a:pt x="183" y="6"/>
                  </a:cubicBezTo>
                  <a:cubicBezTo>
                    <a:pt x="171" y="2"/>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0" name="Google Shape;7460;p53"/>
            <p:cNvSpPr/>
            <p:nvPr/>
          </p:nvSpPr>
          <p:spPr>
            <a:xfrm>
              <a:off x="6736475" y="1128025"/>
              <a:ext cx="6300" cy="5900"/>
            </a:xfrm>
            <a:custGeom>
              <a:avLst/>
              <a:gdLst/>
              <a:ahLst/>
              <a:cxnLst/>
              <a:rect l="l" t="t" r="r" b="b"/>
              <a:pathLst>
                <a:path w="252" h="236" extrusionOk="0">
                  <a:moveTo>
                    <a:pt x="123" y="1"/>
                  </a:moveTo>
                  <a:cubicBezTo>
                    <a:pt x="69" y="1"/>
                    <a:pt x="23" y="38"/>
                    <a:pt x="23" y="76"/>
                  </a:cubicBezTo>
                  <a:cubicBezTo>
                    <a:pt x="1" y="144"/>
                    <a:pt x="46" y="212"/>
                    <a:pt x="92" y="235"/>
                  </a:cubicBezTo>
                  <a:cubicBezTo>
                    <a:pt x="160" y="235"/>
                    <a:pt x="229" y="212"/>
                    <a:pt x="252" y="144"/>
                  </a:cubicBezTo>
                  <a:cubicBezTo>
                    <a:pt x="252" y="76"/>
                    <a:pt x="229" y="7"/>
                    <a:pt x="160" y="7"/>
                  </a:cubicBezTo>
                  <a:cubicBezTo>
                    <a:pt x="148" y="3"/>
                    <a:pt x="135" y="1"/>
                    <a:pt x="1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1" name="Google Shape;7461;p53"/>
            <p:cNvSpPr/>
            <p:nvPr/>
          </p:nvSpPr>
          <p:spPr>
            <a:xfrm>
              <a:off x="5535875" y="1837025"/>
              <a:ext cx="8000" cy="6975"/>
            </a:xfrm>
            <a:custGeom>
              <a:avLst/>
              <a:gdLst/>
              <a:ahLst/>
              <a:cxnLst/>
              <a:rect l="l" t="t" r="r" b="b"/>
              <a:pathLst>
                <a:path w="320" h="279" extrusionOk="0">
                  <a:moveTo>
                    <a:pt x="149" y="0"/>
                  </a:moveTo>
                  <a:cubicBezTo>
                    <a:pt x="101" y="0"/>
                    <a:pt x="56" y="38"/>
                    <a:pt x="23" y="87"/>
                  </a:cubicBezTo>
                  <a:cubicBezTo>
                    <a:pt x="0" y="156"/>
                    <a:pt x="23" y="224"/>
                    <a:pt x="91" y="270"/>
                  </a:cubicBezTo>
                  <a:cubicBezTo>
                    <a:pt x="109" y="276"/>
                    <a:pt x="127" y="278"/>
                    <a:pt x="146" y="278"/>
                  </a:cubicBezTo>
                  <a:cubicBezTo>
                    <a:pt x="201" y="278"/>
                    <a:pt x="257" y="253"/>
                    <a:pt x="274" y="201"/>
                  </a:cubicBezTo>
                  <a:cubicBezTo>
                    <a:pt x="320" y="133"/>
                    <a:pt x="274" y="42"/>
                    <a:pt x="206" y="19"/>
                  </a:cubicBezTo>
                  <a:cubicBezTo>
                    <a:pt x="186" y="6"/>
                    <a:pt x="167" y="0"/>
                    <a:pt x="14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2" name="Google Shape;7462;p53"/>
            <p:cNvSpPr/>
            <p:nvPr/>
          </p:nvSpPr>
          <p:spPr>
            <a:xfrm>
              <a:off x="5753275" y="1807575"/>
              <a:ext cx="12000" cy="10400"/>
            </a:xfrm>
            <a:custGeom>
              <a:avLst/>
              <a:gdLst/>
              <a:ahLst/>
              <a:cxnLst/>
              <a:rect l="l" t="t" r="r" b="b"/>
              <a:pathLst>
                <a:path w="480" h="416" extrusionOk="0">
                  <a:moveTo>
                    <a:pt x="228" y="1"/>
                  </a:moveTo>
                  <a:cubicBezTo>
                    <a:pt x="160" y="1"/>
                    <a:pt x="93" y="47"/>
                    <a:pt x="46" y="124"/>
                  </a:cubicBezTo>
                  <a:cubicBezTo>
                    <a:pt x="1" y="215"/>
                    <a:pt x="46" y="352"/>
                    <a:pt x="160" y="398"/>
                  </a:cubicBezTo>
                  <a:cubicBezTo>
                    <a:pt x="185" y="410"/>
                    <a:pt x="211" y="416"/>
                    <a:pt x="237" y="416"/>
                  </a:cubicBezTo>
                  <a:cubicBezTo>
                    <a:pt x="310" y="416"/>
                    <a:pt x="384" y="374"/>
                    <a:pt x="434" y="307"/>
                  </a:cubicBezTo>
                  <a:cubicBezTo>
                    <a:pt x="480" y="193"/>
                    <a:pt x="434" y="78"/>
                    <a:pt x="320" y="33"/>
                  </a:cubicBezTo>
                  <a:cubicBezTo>
                    <a:pt x="291" y="11"/>
                    <a:pt x="259" y="1"/>
                    <a:pt x="2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3" name="Google Shape;7463;p53"/>
            <p:cNvSpPr/>
            <p:nvPr/>
          </p:nvSpPr>
          <p:spPr>
            <a:xfrm>
              <a:off x="5846850" y="1960850"/>
              <a:ext cx="9725" cy="8675"/>
            </a:xfrm>
            <a:custGeom>
              <a:avLst/>
              <a:gdLst/>
              <a:ahLst/>
              <a:cxnLst/>
              <a:rect l="l" t="t" r="r" b="b"/>
              <a:pathLst>
                <a:path w="389" h="347" extrusionOk="0">
                  <a:moveTo>
                    <a:pt x="195" y="1"/>
                  </a:moveTo>
                  <a:cubicBezTo>
                    <a:pt x="125" y="1"/>
                    <a:pt x="57" y="38"/>
                    <a:pt x="24" y="87"/>
                  </a:cubicBezTo>
                  <a:cubicBezTo>
                    <a:pt x="1" y="179"/>
                    <a:pt x="24" y="293"/>
                    <a:pt x="115" y="338"/>
                  </a:cubicBezTo>
                  <a:cubicBezTo>
                    <a:pt x="137" y="344"/>
                    <a:pt x="158" y="347"/>
                    <a:pt x="179" y="347"/>
                  </a:cubicBezTo>
                  <a:cubicBezTo>
                    <a:pt x="247" y="347"/>
                    <a:pt x="308" y="317"/>
                    <a:pt x="343" y="247"/>
                  </a:cubicBezTo>
                  <a:cubicBezTo>
                    <a:pt x="389" y="156"/>
                    <a:pt x="343" y="65"/>
                    <a:pt x="275" y="19"/>
                  </a:cubicBezTo>
                  <a:cubicBezTo>
                    <a:pt x="249" y="6"/>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4" name="Google Shape;7464;p53"/>
            <p:cNvSpPr/>
            <p:nvPr/>
          </p:nvSpPr>
          <p:spPr>
            <a:xfrm>
              <a:off x="5853150" y="1946600"/>
              <a:ext cx="10850" cy="9475"/>
            </a:xfrm>
            <a:custGeom>
              <a:avLst/>
              <a:gdLst/>
              <a:ahLst/>
              <a:cxnLst/>
              <a:rect l="l" t="t" r="r" b="b"/>
              <a:pathLst>
                <a:path w="434" h="379" extrusionOk="0">
                  <a:moveTo>
                    <a:pt x="220" y="0"/>
                  </a:moveTo>
                  <a:cubicBezTo>
                    <a:pt x="149" y="0"/>
                    <a:pt x="79" y="43"/>
                    <a:pt x="46" y="110"/>
                  </a:cubicBezTo>
                  <a:cubicBezTo>
                    <a:pt x="0" y="201"/>
                    <a:pt x="23" y="315"/>
                    <a:pt x="137" y="361"/>
                  </a:cubicBezTo>
                  <a:cubicBezTo>
                    <a:pt x="161" y="373"/>
                    <a:pt x="188" y="379"/>
                    <a:pt x="214" y="379"/>
                  </a:cubicBezTo>
                  <a:cubicBezTo>
                    <a:pt x="285" y="379"/>
                    <a:pt x="355" y="336"/>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5" name="Google Shape;7465;p53"/>
            <p:cNvSpPr/>
            <p:nvPr/>
          </p:nvSpPr>
          <p:spPr>
            <a:xfrm>
              <a:off x="5867400" y="1956850"/>
              <a:ext cx="9150" cy="7900"/>
            </a:xfrm>
            <a:custGeom>
              <a:avLst/>
              <a:gdLst/>
              <a:ahLst/>
              <a:cxnLst/>
              <a:rect l="l" t="t" r="r" b="b"/>
              <a:pathLst>
                <a:path w="366" h="316" extrusionOk="0">
                  <a:moveTo>
                    <a:pt x="176" y="1"/>
                  </a:moveTo>
                  <a:cubicBezTo>
                    <a:pt x="113" y="1"/>
                    <a:pt x="56" y="38"/>
                    <a:pt x="23" y="88"/>
                  </a:cubicBezTo>
                  <a:cubicBezTo>
                    <a:pt x="1" y="179"/>
                    <a:pt x="23" y="270"/>
                    <a:pt x="115" y="293"/>
                  </a:cubicBezTo>
                  <a:cubicBezTo>
                    <a:pt x="138" y="308"/>
                    <a:pt x="163" y="316"/>
                    <a:pt x="188" y="316"/>
                  </a:cubicBezTo>
                  <a:cubicBezTo>
                    <a:pt x="239" y="316"/>
                    <a:pt x="290" y="285"/>
                    <a:pt x="320" y="225"/>
                  </a:cubicBezTo>
                  <a:cubicBezTo>
                    <a:pt x="366" y="156"/>
                    <a:pt x="320" y="65"/>
                    <a:pt x="252" y="19"/>
                  </a:cubicBezTo>
                  <a:cubicBezTo>
                    <a:pt x="226" y="6"/>
                    <a:pt x="201" y="1"/>
                    <a:pt x="17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6" name="Google Shape;7466;p53"/>
            <p:cNvSpPr/>
            <p:nvPr/>
          </p:nvSpPr>
          <p:spPr>
            <a:xfrm>
              <a:off x="6384975" y="1916925"/>
              <a:ext cx="9725" cy="8675"/>
            </a:xfrm>
            <a:custGeom>
              <a:avLst/>
              <a:gdLst/>
              <a:ahLst/>
              <a:cxnLst/>
              <a:rect l="l" t="t" r="r" b="b"/>
              <a:pathLst>
                <a:path w="389" h="347" extrusionOk="0">
                  <a:moveTo>
                    <a:pt x="199" y="0"/>
                  </a:moveTo>
                  <a:cubicBezTo>
                    <a:pt x="135" y="0"/>
                    <a:pt x="79" y="38"/>
                    <a:pt x="46" y="87"/>
                  </a:cubicBezTo>
                  <a:cubicBezTo>
                    <a:pt x="0" y="178"/>
                    <a:pt x="46" y="292"/>
                    <a:pt x="114" y="338"/>
                  </a:cubicBezTo>
                  <a:cubicBezTo>
                    <a:pt x="136" y="343"/>
                    <a:pt x="159" y="346"/>
                    <a:pt x="181" y="346"/>
                  </a:cubicBezTo>
                  <a:cubicBezTo>
                    <a:pt x="254" y="346"/>
                    <a:pt x="325" y="316"/>
                    <a:pt x="343" y="247"/>
                  </a:cubicBezTo>
                  <a:cubicBezTo>
                    <a:pt x="388" y="155"/>
                    <a:pt x="365" y="64"/>
                    <a:pt x="274" y="18"/>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7" name="Google Shape;7467;p53"/>
            <p:cNvSpPr/>
            <p:nvPr/>
          </p:nvSpPr>
          <p:spPr>
            <a:xfrm>
              <a:off x="5665975" y="1677500"/>
              <a:ext cx="7450" cy="6150"/>
            </a:xfrm>
            <a:custGeom>
              <a:avLst/>
              <a:gdLst/>
              <a:ahLst/>
              <a:cxnLst/>
              <a:rect l="l" t="t" r="r" b="b"/>
              <a:pathLst>
                <a:path w="298" h="246" extrusionOk="0">
                  <a:moveTo>
                    <a:pt x="155" y="0"/>
                  </a:moveTo>
                  <a:cubicBezTo>
                    <a:pt x="106" y="0"/>
                    <a:pt x="63" y="26"/>
                    <a:pt x="46" y="77"/>
                  </a:cubicBezTo>
                  <a:cubicBezTo>
                    <a:pt x="0" y="123"/>
                    <a:pt x="23" y="191"/>
                    <a:pt x="92" y="237"/>
                  </a:cubicBezTo>
                  <a:cubicBezTo>
                    <a:pt x="109" y="243"/>
                    <a:pt x="126" y="246"/>
                    <a:pt x="142" y="246"/>
                  </a:cubicBezTo>
                  <a:cubicBezTo>
                    <a:pt x="191" y="246"/>
                    <a:pt x="234" y="220"/>
                    <a:pt x="251" y="169"/>
                  </a:cubicBezTo>
                  <a:cubicBezTo>
                    <a:pt x="297" y="123"/>
                    <a:pt x="251" y="32"/>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8" name="Google Shape;7468;p53"/>
            <p:cNvSpPr/>
            <p:nvPr/>
          </p:nvSpPr>
          <p:spPr>
            <a:xfrm>
              <a:off x="5416600" y="1791950"/>
              <a:ext cx="8025" cy="6975"/>
            </a:xfrm>
            <a:custGeom>
              <a:avLst/>
              <a:gdLst/>
              <a:ahLst/>
              <a:cxnLst/>
              <a:rect l="l" t="t" r="r" b="b"/>
              <a:pathLst>
                <a:path w="321" h="279" extrusionOk="0">
                  <a:moveTo>
                    <a:pt x="168" y="0"/>
                  </a:moveTo>
                  <a:cubicBezTo>
                    <a:pt x="115" y="0"/>
                    <a:pt x="63" y="38"/>
                    <a:pt x="46" y="87"/>
                  </a:cubicBezTo>
                  <a:cubicBezTo>
                    <a:pt x="1" y="156"/>
                    <a:pt x="23" y="224"/>
                    <a:pt x="92" y="270"/>
                  </a:cubicBezTo>
                  <a:cubicBezTo>
                    <a:pt x="109" y="275"/>
                    <a:pt x="128" y="278"/>
                    <a:pt x="146" y="278"/>
                  </a:cubicBezTo>
                  <a:cubicBezTo>
                    <a:pt x="202" y="278"/>
                    <a:pt x="257" y="253"/>
                    <a:pt x="275" y="201"/>
                  </a:cubicBezTo>
                  <a:cubicBezTo>
                    <a:pt x="320" y="133"/>
                    <a:pt x="297" y="41"/>
                    <a:pt x="229" y="19"/>
                  </a:cubicBezTo>
                  <a:cubicBezTo>
                    <a:pt x="210" y="6"/>
                    <a:pt x="189" y="0"/>
                    <a:pt x="16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9" name="Google Shape;7469;p53"/>
            <p:cNvSpPr/>
            <p:nvPr/>
          </p:nvSpPr>
          <p:spPr>
            <a:xfrm>
              <a:off x="5527300" y="1623050"/>
              <a:ext cx="11450" cy="10050"/>
            </a:xfrm>
            <a:custGeom>
              <a:avLst/>
              <a:gdLst/>
              <a:ahLst/>
              <a:cxnLst/>
              <a:rect l="l" t="t" r="r" b="b"/>
              <a:pathLst>
                <a:path w="458" h="402" extrusionOk="0">
                  <a:moveTo>
                    <a:pt x="240" y="0"/>
                  </a:moveTo>
                  <a:cubicBezTo>
                    <a:pt x="162" y="0"/>
                    <a:pt x="80" y="43"/>
                    <a:pt x="46" y="110"/>
                  </a:cubicBezTo>
                  <a:cubicBezTo>
                    <a:pt x="1" y="201"/>
                    <a:pt x="46" y="338"/>
                    <a:pt x="138" y="384"/>
                  </a:cubicBezTo>
                  <a:cubicBezTo>
                    <a:pt x="168" y="396"/>
                    <a:pt x="199" y="401"/>
                    <a:pt x="228" y="401"/>
                  </a:cubicBezTo>
                  <a:cubicBezTo>
                    <a:pt x="308" y="401"/>
                    <a:pt x="378" y="359"/>
                    <a:pt x="412" y="292"/>
                  </a:cubicBezTo>
                  <a:cubicBezTo>
                    <a:pt x="457" y="178"/>
                    <a:pt x="412" y="64"/>
                    <a:pt x="320" y="18"/>
                  </a:cubicBezTo>
                  <a:cubicBezTo>
                    <a:pt x="296" y="6"/>
                    <a:pt x="268" y="0"/>
                    <a:pt x="24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0" name="Google Shape;7470;p53"/>
            <p:cNvSpPr/>
            <p:nvPr/>
          </p:nvSpPr>
          <p:spPr>
            <a:xfrm>
              <a:off x="5461675" y="1860425"/>
              <a:ext cx="10300" cy="8925"/>
            </a:xfrm>
            <a:custGeom>
              <a:avLst/>
              <a:gdLst/>
              <a:ahLst/>
              <a:cxnLst/>
              <a:rect l="l" t="t" r="r" b="b"/>
              <a:pathLst>
                <a:path w="412" h="357" extrusionOk="0">
                  <a:moveTo>
                    <a:pt x="221" y="1"/>
                  </a:moveTo>
                  <a:cubicBezTo>
                    <a:pt x="150" y="1"/>
                    <a:pt x="80" y="43"/>
                    <a:pt x="47" y="110"/>
                  </a:cubicBezTo>
                  <a:cubicBezTo>
                    <a:pt x="1" y="178"/>
                    <a:pt x="47" y="293"/>
                    <a:pt x="138" y="338"/>
                  </a:cubicBezTo>
                  <a:cubicBezTo>
                    <a:pt x="162" y="350"/>
                    <a:pt x="188" y="356"/>
                    <a:pt x="214" y="356"/>
                  </a:cubicBezTo>
                  <a:cubicBezTo>
                    <a:pt x="284" y="356"/>
                    <a:pt x="349" y="314"/>
                    <a:pt x="366" y="247"/>
                  </a:cubicBezTo>
                  <a:cubicBezTo>
                    <a:pt x="412"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1" name="Google Shape;7471;p53"/>
            <p:cNvSpPr/>
            <p:nvPr/>
          </p:nvSpPr>
          <p:spPr>
            <a:xfrm>
              <a:off x="5465675" y="1813075"/>
              <a:ext cx="11450" cy="10050"/>
            </a:xfrm>
            <a:custGeom>
              <a:avLst/>
              <a:gdLst/>
              <a:ahLst/>
              <a:cxnLst/>
              <a:rect l="l" t="t" r="r" b="b"/>
              <a:pathLst>
                <a:path w="458" h="402" extrusionOk="0">
                  <a:moveTo>
                    <a:pt x="230" y="0"/>
                  </a:moveTo>
                  <a:cubicBezTo>
                    <a:pt x="150" y="0"/>
                    <a:pt x="80" y="43"/>
                    <a:pt x="46" y="109"/>
                  </a:cubicBezTo>
                  <a:cubicBezTo>
                    <a:pt x="1" y="201"/>
                    <a:pt x="46" y="338"/>
                    <a:pt x="138" y="383"/>
                  </a:cubicBezTo>
                  <a:cubicBezTo>
                    <a:pt x="162" y="396"/>
                    <a:pt x="190" y="401"/>
                    <a:pt x="218" y="401"/>
                  </a:cubicBezTo>
                  <a:cubicBezTo>
                    <a:pt x="296" y="401"/>
                    <a:pt x="378" y="359"/>
                    <a:pt x="411" y="292"/>
                  </a:cubicBezTo>
                  <a:cubicBezTo>
                    <a:pt x="457" y="178"/>
                    <a:pt x="411" y="64"/>
                    <a:pt x="320" y="18"/>
                  </a:cubicBezTo>
                  <a:cubicBezTo>
                    <a:pt x="290" y="6"/>
                    <a:pt x="259"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2" name="Google Shape;7472;p53"/>
            <p:cNvSpPr/>
            <p:nvPr/>
          </p:nvSpPr>
          <p:spPr>
            <a:xfrm>
              <a:off x="5555275" y="1755875"/>
              <a:ext cx="9725" cy="8600"/>
            </a:xfrm>
            <a:custGeom>
              <a:avLst/>
              <a:gdLst/>
              <a:ahLst/>
              <a:cxnLst/>
              <a:rect l="l" t="t" r="r" b="b"/>
              <a:pathLst>
                <a:path w="389" h="344" extrusionOk="0">
                  <a:moveTo>
                    <a:pt x="172" y="1"/>
                  </a:moveTo>
                  <a:cubicBezTo>
                    <a:pt x="114" y="1"/>
                    <a:pt x="53" y="31"/>
                    <a:pt x="23" y="92"/>
                  </a:cubicBezTo>
                  <a:cubicBezTo>
                    <a:pt x="0" y="183"/>
                    <a:pt x="23" y="298"/>
                    <a:pt x="114" y="320"/>
                  </a:cubicBezTo>
                  <a:cubicBezTo>
                    <a:pt x="145" y="336"/>
                    <a:pt x="175" y="343"/>
                    <a:pt x="204" y="343"/>
                  </a:cubicBezTo>
                  <a:cubicBezTo>
                    <a:pt x="261" y="343"/>
                    <a:pt x="312" y="313"/>
                    <a:pt x="343" y="252"/>
                  </a:cubicBezTo>
                  <a:cubicBezTo>
                    <a:pt x="388" y="161"/>
                    <a:pt x="343" y="69"/>
                    <a:pt x="251" y="24"/>
                  </a:cubicBezTo>
                  <a:cubicBezTo>
                    <a:pt x="228"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3" name="Google Shape;7473;p53"/>
            <p:cNvSpPr/>
            <p:nvPr/>
          </p:nvSpPr>
          <p:spPr>
            <a:xfrm>
              <a:off x="5503900" y="1639575"/>
              <a:ext cx="9725" cy="8475"/>
            </a:xfrm>
            <a:custGeom>
              <a:avLst/>
              <a:gdLst/>
              <a:ahLst/>
              <a:cxnLst/>
              <a:rect l="l" t="t" r="r" b="b"/>
              <a:pathLst>
                <a:path w="389" h="339" extrusionOk="0">
                  <a:moveTo>
                    <a:pt x="186" y="1"/>
                  </a:moveTo>
                  <a:cubicBezTo>
                    <a:pt x="125" y="1"/>
                    <a:pt x="57" y="38"/>
                    <a:pt x="24" y="88"/>
                  </a:cubicBezTo>
                  <a:cubicBezTo>
                    <a:pt x="1" y="179"/>
                    <a:pt x="24" y="293"/>
                    <a:pt x="115" y="316"/>
                  </a:cubicBezTo>
                  <a:cubicBezTo>
                    <a:pt x="138" y="331"/>
                    <a:pt x="166" y="339"/>
                    <a:pt x="195" y="339"/>
                  </a:cubicBezTo>
                  <a:cubicBezTo>
                    <a:pt x="252" y="339"/>
                    <a:pt x="313" y="308"/>
                    <a:pt x="343" y="248"/>
                  </a:cubicBezTo>
                  <a:cubicBezTo>
                    <a:pt x="389" y="156"/>
                    <a:pt x="343" y="65"/>
                    <a:pt x="252" y="19"/>
                  </a:cubicBezTo>
                  <a:cubicBezTo>
                    <a:pt x="233" y="7"/>
                    <a:pt x="210" y="1"/>
                    <a:pt x="18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4" name="Google Shape;7474;p53"/>
            <p:cNvSpPr/>
            <p:nvPr/>
          </p:nvSpPr>
          <p:spPr>
            <a:xfrm>
              <a:off x="5700775" y="1631850"/>
              <a:ext cx="7450" cy="6525"/>
            </a:xfrm>
            <a:custGeom>
              <a:avLst/>
              <a:gdLst/>
              <a:ahLst/>
              <a:cxnLst/>
              <a:rect l="l" t="t" r="r" b="b"/>
              <a:pathLst>
                <a:path w="298" h="261" extrusionOk="0">
                  <a:moveTo>
                    <a:pt x="155" y="0"/>
                  </a:moveTo>
                  <a:cubicBezTo>
                    <a:pt x="105" y="0"/>
                    <a:pt x="58" y="26"/>
                    <a:pt x="23" y="77"/>
                  </a:cubicBezTo>
                  <a:cubicBezTo>
                    <a:pt x="1" y="146"/>
                    <a:pt x="23" y="214"/>
                    <a:pt x="92" y="237"/>
                  </a:cubicBezTo>
                  <a:cubicBezTo>
                    <a:pt x="116" y="253"/>
                    <a:pt x="140" y="261"/>
                    <a:pt x="163" y="261"/>
                  </a:cubicBezTo>
                  <a:cubicBezTo>
                    <a:pt x="203" y="261"/>
                    <a:pt x="237" y="236"/>
                    <a:pt x="252" y="191"/>
                  </a:cubicBezTo>
                  <a:cubicBezTo>
                    <a:pt x="297" y="123"/>
                    <a:pt x="275" y="54"/>
                    <a:pt x="206" y="9"/>
                  </a:cubicBezTo>
                  <a:cubicBezTo>
                    <a:pt x="189" y="3"/>
                    <a:pt x="172"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5" name="Google Shape;7475;p53"/>
            <p:cNvSpPr/>
            <p:nvPr/>
          </p:nvSpPr>
          <p:spPr>
            <a:xfrm>
              <a:off x="5455400" y="1698275"/>
              <a:ext cx="10875" cy="9575"/>
            </a:xfrm>
            <a:custGeom>
              <a:avLst/>
              <a:gdLst/>
              <a:ahLst/>
              <a:cxnLst/>
              <a:rect l="l" t="t" r="r" b="b"/>
              <a:pathLst>
                <a:path w="435" h="383" extrusionOk="0">
                  <a:moveTo>
                    <a:pt x="207" y="0"/>
                  </a:moveTo>
                  <a:cubicBezTo>
                    <a:pt x="141" y="0"/>
                    <a:pt x="78" y="36"/>
                    <a:pt x="46" y="114"/>
                  </a:cubicBezTo>
                  <a:cubicBezTo>
                    <a:pt x="1" y="205"/>
                    <a:pt x="46" y="319"/>
                    <a:pt x="138" y="365"/>
                  </a:cubicBezTo>
                  <a:cubicBezTo>
                    <a:pt x="162" y="377"/>
                    <a:pt x="188" y="383"/>
                    <a:pt x="214" y="383"/>
                  </a:cubicBezTo>
                  <a:cubicBezTo>
                    <a:pt x="285" y="383"/>
                    <a:pt x="355" y="340"/>
                    <a:pt x="389" y="273"/>
                  </a:cubicBezTo>
                  <a:cubicBezTo>
                    <a:pt x="434" y="182"/>
                    <a:pt x="412" y="68"/>
                    <a:pt x="298" y="22"/>
                  </a:cubicBezTo>
                  <a:cubicBezTo>
                    <a:pt x="269" y="8"/>
                    <a:pt x="237"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6" name="Google Shape;7476;p53"/>
            <p:cNvSpPr/>
            <p:nvPr/>
          </p:nvSpPr>
          <p:spPr>
            <a:xfrm>
              <a:off x="5660275" y="1668550"/>
              <a:ext cx="8000" cy="7125"/>
            </a:xfrm>
            <a:custGeom>
              <a:avLst/>
              <a:gdLst/>
              <a:ahLst/>
              <a:cxnLst/>
              <a:rect l="l" t="t" r="r" b="b"/>
              <a:pathLst>
                <a:path w="320" h="285" extrusionOk="0">
                  <a:moveTo>
                    <a:pt x="150" y="1"/>
                  </a:moveTo>
                  <a:cubicBezTo>
                    <a:pt x="101" y="1"/>
                    <a:pt x="52" y="26"/>
                    <a:pt x="23" y="70"/>
                  </a:cubicBezTo>
                  <a:cubicBezTo>
                    <a:pt x="0" y="161"/>
                    <a:pt x="23" y="230"/>
                    <a:pt x="91" y="275"/>
                  </a:cubicBezTo>
                  <a:cubicBezTo>
                    <a:pt x="108" y="281"/>
                    <a:pt x="127" y="284"/>
                    <a:pt x="146" y="284"/>
                  </a:cubicBezTo>
                  <a:cubicBezTo>
                    <a:pt x="203" y="284"/>
                    <a:pt x="263" y="258"/>
                    <a:pt x="297" y="207"/>
                  </a:cubicBezTo>
                  <a:cubicBezTo>
                    <a:pt x="320" y="139"/>
                    <a:pt x="297" y="47"/>
                    <a:pt x="228" y="24"/>
                  </a:cubicBezTo>
                  <a:cubicBezTo>
                    <a:pt x="204" y="8"/>
                    <a:pt x="177" y="1"/>
                    <a:pt x="15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7" name="Google Shape;7477;p53"/>
            <p:cNvSpPr/>
            <p:nvPr/>
          </p:nvSpPr>
          <p:spPr>
            <a:xfrm>
              <a:off x="6747325" y="1892825"/>
              <a:ext cx="10850" cy="9175"/>
            </a:xfrm>
            <a:custGeom>
              <a:avLst/>
              <a:gdLst/>
              <a:ahLst/>
              <a:cxnLst/>
              <a:rect l="l" t="t" r="r" b="b"/>
              <a:pathLst>
                <a:path w="434" h="367" extrusionOk="0">
                  <a:moveTo>
                    <a:pt x="201" y="1"/>
                  </a:moveTo>
                  <a:cubicBezTo>
                    <a:pt x="137" y="1"/>
                    <a:pt x="76" y="31"/>
                    <a:pt x="46" y="92"/>
                  </a:cubicBezTo>
                  <a:cubicBezTo>
                    <a:pt x="0" y="184"/>
                    <a:pt x="23" y="298"/>
                    <a:pt x="137" y="343"/>
                  </a:cubicBezTo>
                  <a:cubicBezTo>
                    <a:pt x="168" y="358"/>
                    <a:pt x="201" y="366"/>
                    <a:pt x="233" y="366"/>
                  </a:cubicBezTo>
                  <a:cubicBezTo>
                    <a:pt x="297" y="366"/>
                    <a:pt x="358" y="336"/>
                    <a:pt x="388" y="275"/>
                  </a:cubicBezTo>
                  <a:cubicBezTo>
                    <a:pt x="434" y="161"/>
                    <a:pt x="388" y="69"/>
                    <a:pt x="297" y="24"/>
                  </a:cubicBezTo>
                  <a:cubicBezTo>
                    <a:pt x="267" y="9"/>
                    <a:pt x="234" y="1"/>
                    <a:pt x="20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8" name="Google Shape;7478;p53"/>
            <p:cNvSpPr/>
            <p:nvPr/>
          </p:nvSpPr>
          <p:spPr>
            <a:xfrm>
              <a:off x="5404050" y="1840450"/>
              <a:ext cx="12000" cy="10175"/>
            </a:xfrm>
            <a:custGeom>
              <a:avLst/>
              <a:gdLst/>
              <a:ahLst/>
              <a:cxnLst/>
              <a:rect l="l" t="t" r="r" b="b"/>
              <a:pathLst>
                <a:path w="480" h="407" extrusionOk="0">
                  <a:moveTo>
                    <a:pt x="252" y="1"/>
                  </a:moveTo>
                  <a:cubicBezTo>
                    <a:pt x="171" y="1"/>
                    <a:pt x="96" y="43"/>
                    <a:pt x="46" y="110"/>
                  </a:cubicBezTo>
                  <a:cubicBezTo>
                    <a:pt x="0" y="224"/>
                    <a:pt x="46" y="338"/>
                    <a:pt x="160" y="384"/>
                  </a:cubicBezTo>
                  <a:cubicBezTo>
                    <a:pt x="189" y="398"/>
                    <a:pt x="223" y="406"/>
                    <a:pt x="256" y="406"/>
                  </a:cubicBezTo>
                  <a:cubicBezTo>
                    <a:pt x="329" y="406"/>
                    <a:pt x="403" y="371"/>
                    <a:pt x="434" y="293"/>
                  </a:cubicBezTo>
                  <a:cubicBezTo>
                    <a:pt x="480" y="201"/>
                    <a:pt x="434" y="64"/>
                    <a:pt x="343" y="19"/>
                  </a:cubicBezTo>
                  <a:cubicBezTo>
                    <a:pt x="312" y="7"/>
                    <a:pt x="282" y="1"/>
                    <a:pt x="2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9" name="Google Shape;7479;p53"/>
            <p:cNvSpPr/>
            <p:nvPr/>
          </p:nvSpPr>
          <p:spPr>
            <a:xfrm>
              <a:off x="5437725" y="1862025"/>
              <a:ext cx="8000" cy="5725"/>
            </a:xfrm>
            <a:custGeom>
              <a:avLst/>
              <a:gdLst/>
              <a:ahLst/>
              <a:cxnLst/>
              <a:rect l="l" t="t" r="r" b="b"/>
              <a:pathLst>
                <a:path w="320" h="229" extrusionOk="0">
                  <a:moveTo>
                    <a:pt x="127" y="0"/>
                  </a:moveTo>
                  <a:cubicBezTo>
                    <a:pt x="71" y="0"/>
                    <a:pt x="15" y="31"/>
                    <a:pt x="0" y="92"/>
                  </a:cubicBezTo>
                  <a:lnTo>
                    <a:pt x="297" y="229"/>
                  </a:lnTo>
                  <a:cubicBezTo>
                    <a:pt x="320" y="160"/>
                    <a:pt x="297" y="46"/>
                    <a:pt x="206" y="23"/>
                  </a:cubicBezTo>
                  <a:cubicBezTo>
                    <a:pt x="183" y="8"/>
                    <a:pt x="155" y="0"/>
                    <a:pt x="12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0" name="Google Shape;7480;p53"/>
            <p:cNvSpPr/>
            <p:nvPr/>
          </p:nvSpPr>
          <p:spPr>
            <a:xfrm>
              <a:off x="5393200" y="1309200"/>
              <a:ext cx="10300" cy="9250"/>
            </a:xfrm>
            <a:custGeom>
              <a:avLst/>
              <a:gdLst/>
              <a:ahLst/>
              <a:cxnLst/>
              <a:rect l="l" t="t" r="r" b="b"/>
              <a:pathLst>
                <a:path w="412" h="370" extrusionOk="0">
                  <a:moveTo>
                    <a:pt x="221" y="1"/>
                  </a:moveTo>
                  <a:cubicBezTo>
                    <a:pt x="150" y="1"/>
                    <a:pt x="80" y="43"/>
                    <a:pt x="46" y="110"/>
                  </a:cubicBezTo>
                  <a:cubicBezTo>
                    <a:pt x="1" y="201"/>
                    <a:pt x="46" y="315"/>
                    <a:pt x="138" y="361"/>
                  </a:cubicBezTo>
                  <a:cubicBezTo>
                    <a:pt x="159" y="366"/>
                    <a:pt x="181" y="369"/>
                    <a:pt x="202" y="369"/>
                  </a:cubicBezTo>
                  <a:cubicBezTo>
                    <a:pt x="270" y="369"/>
                    <a:pt x="331" y="339"/>
                    <a:pt x="366" y="270"/>
                  </a:cubicBezTo>
                  <a:cubicBezTo>
                    <a:pt x="412" y="178"/>
                    <a:pt x="389" y="64"/>
                    <a:pt x="298" y="18"/>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1" name="Google Shape;7481;p53"/>
            <p:cNvSpPr/>
            <p:nvPr/>
          </p:nvSpPr>
          <p:spPr>
            <a:xfrm>
              <a:off x="5412600" y="1296075"/>
              <a:ext cx="10875" cy="9250"/>
            </a:xfrm>
            <a:custGeom>
              <a:avLst/>
              <a:gdLst/>
              <a:ahLst/>
              <a:cxnLst/>
              <a:rect l="l" t="t" r="r" b="b"/>
              <a:pathLst>
                <a:path w="435" h="370" extrusionOk="0">
                  <a:moveTo>
                    <a:pt x="221" y="1"/>
                  </a:moveTo>
                  <a:cubicBezTo>
                    <a:pt x="150" y="1"/>
                    <a:pt x="80" y="43"/>
                    <a:pt x="47" y="110"/>
                  </a:cubicBezTo>
                  <a:cubicBezTo>
                    <a:pt x="1" y="201"/>
                    <a:pt x="47" y="315"/>
                    <a:pt x="138" y="361"/>
                  </a:cubicBezTo>
                  <a:cubicBezTo>
                    <a:pt x="159" y="366"/>
                    <a:pt x="182" y="369"/>
                    <a:pt x="205" y="369"/>
                  </a:cubicBezTo>
                  <a:cubicBezTo>
                    <a:pt x="279" y="369"/>
                    <a:pt x="354" y="339"/>
                    <a:pt x="389" y="270"/>
                  </a:cubicBezTo>
                  <a:cubicBezTo>
                    <a:pt x="435" y="178"/>
                    <a:pt x="389" y="64"/>
                    <a:pt x="298"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2" name="Google Shape;7482;p53"/>
            <p:cNvSpPr/>
            <p:nvPr/>
          </p:nvSpPr>
          <p:spPr>
            <a:xfrm>
              <a:off x="5279075" y="1423000"/>
              <a:ext cx="8600" cy="7650"/>
            </a:xfrm>
            <a:custGeom>
              <a:avLst/>
              <a:gdLst/>
              <a:ahLst/>
              <a:cxnLst/>
              <a:rect l="l" t="t" r="r" b="b"/>
              <a:pathLst>
                <a:path w="344" h="306" extrusionOk="0">
                  <a:moveTo>
                    <a:pt x="174" y="0"/>
                  </a:moveTo>
                  <a:cubicBezTo>
                    <a:pt x="118" y="0"/>
                    <a:pt x="58" y="26"/>
                    <a:pt x="24" y="77"/>
                  </a:cubicBezTo>
                  <a:cubicBezTo>
                    <a:pt x="1" y="168"/>
                    <a:pt x="24" y="260"/>
                    <a:pt x="92" y="283"/>
                  </a:cubicBezTo>
                  <a:cubicBezTo>
                    <a:pt x="122" y="298"/>
                    <a:pt x="153" y="305"/>
                    <a:pt x="181" y="305"/>
                  </a:cubicBezTo>
                  <a:cubicBezTo>
                    <a:pt x="237" y="305"/>
                    <a:pt x="282" y="275"/>
                    <a:pt x="297" y="214"/>
                  </a:cubicBezTo>
                  <a:cubicBezTo>
                    <a:pt x="343" y="146"/>
                    <a:pt x="297" y="54"/>
                    <a:pt x="229" y="9"/>
                  </a:cubicBezTo>
                  <a:cubicBezTo>
                    <a:pt x="212"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3" name="Google Shape;7483;p53"/>
            <p:cNvSpPr/>
            <p:nvPr/>
          </p:nvSpPr>
          <p:spPr>
            <a:xfrm>
              <a:off x="5434300" y="1240400"/>
              <a:ext cx="9150" cy="7850"/>
            </a:xfrm>
            <a:custGeom>
              <a:avLst/>
              <a:gdLst/>
              <a:ahLst/>
              <a:cxnLst/>
              <a:rect l="l" t="t" r="r" b="b"/>
              <a:pathLst>
                <a:path w="366" h="314" extrusionOk="0">
                  <a:moveTo>
                    <a:pt x="197" y="0"/>
                  </a:moveTo>
                  <a:cubicBezTo>
                    <a:pt x="140" y="0"/>
                    <a:pt x="80" y="26"/>
                    <a:pt x="46" y="77"/>
                  </a:cubicBezTo>
                  <a:cubicBezTo>
                    <a:pt x="0" y="168"/>
                    <a:pt x="46" y="260"/>
                    <a:pt x="114" y="305"/>
                  </a:cubicBezTo>
                  <a:cubicBezTo>
                    <a:pt x="131" y="311"/>
                    <a:pt x="149" y="314"/>
                    <a:pt x="169" y="314"/>
                  </a:cubicBezTo>
                  <a:cubicBezTo>
                    <a:pt x="232" y="314"/>
                    <a:pt x="302" y="284"/>
                    <a:pt x="320" y="214"/>
                  </a:cubicBezTo>
                  <a:cubicBezTo>
                    <a:pt x="365" y="146"/>
                    <a:pt x="320" y="54"/>
                    <a:pt x="251" y="9"/>
                  </a:cubicBezTo>
                  <a:cubicBezTo>
                    <a:pt x="234"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4" name="Google Shape;7484;p53"/>
            <p:cNvSpPr/>
            <p:nvPr/>
          </p:nvSpPr>
          <p:spPr>
            <a:xfrm>
              <a:off x="5283075" y="1674400"/>
              <a:ext cx="11450" cy="10150"/>
            </a:xfrm>
            <a:custGeom>
              <a:avLst/>
              <a:gdLst/>
              <a:ahLst/>
              <a:cxnLst/>
              <a:rect l="l" t="t" r="r" b="b"/>
              <a:pathLst>
                <a:path w="458" h="406" extrusionOk="0">
                  <a:moveTo>
                    <a:pt x="239" y="1"/>
                  </a:moveTo>
                  <a:cubicBezTo>
                    <a:pt x="162" y="1"/>
                    <a:pt x="80" y="43"/>
                    <a:pt x="46" y="110"/>
                  </a:cubicBezTo>
                  <a:cubicBezTo>
                    <a:pt x="1" y="224"/>
                    <a:pt x="46" y="338"/>
                    <a:pt x="137" y="384"/>
                  </a:cubicBezTo>
                  <a:cubicBezTo>
                    <a:pt x="174" y="398"/>
                    <a:pt x="210" y="406"/>
                    <a:pt x="244" y="406"/>
                  </a:cubicBezTo>
                  <a:cubicBezTo>
                    <a:pt x="317" y="406"/>
                    <a:pt x="380" y="371"/>
                    <a:pt x="411" y="293"/>
                  </a:cubicBezTo>
                  <a:cubicBezTo>
                    <a:pt x="457" y="201"/>
                    <a:pt x="411" y="64"/>
                    <a:pt x="320" y="19"/>
                  </a:cubicBezTo>
                  <a:cubicBezTo>
                    <a:pt x="296" y="6"/>
                    <a:pt x="268" y="1"/>
                    <a:pt x="23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5" name="Google Shape;7485;p53"/>
            <p:cNvSpPr/>
            <p:nvPr/>
          </p:nvSpPr>
          <p:spPr>
            <a:xfrm>
              <a:off x="5496500" y="1491800"/>
              <a:ext cx="10300" cy="8925"/>
            </a:xfrm>
            <a:custGeom>
              <a:avLst/>
              <a:gdLst/>
              <a:ahLst/>
              <a:cxnLst/>
              <a:rect l="l" t="t" r="r" b="b"/>
              <a:pathLst>
                <a:path w="412" h="357" extrusionOk="0">
                  <a:moveTo>
                    <a:pt x="202" y="1"/>
                  </a:moveTo>
                  <a:cubicBezTo>
                    <a:pt x="137" y="1"/>
                    <a:pt x="79" y="43"/>
                    <a:pt x="46" y="110"/>
                  </a:cubicBezTo>
                  <a:cubicBezTo>
                    <a:pt x="0" y="178"/>
                    <a:pt x="46" y="292"/>
                    <a:pt x="114" y="338"/>
                  </a:cubicBezTo>
                  <a:cubicBezTo>
                    <a:pt x="139" y="350"/>
                    <a:pt x="165" y="356"/>
                    <a:pt x="191" y="356"/>
                  </a:cubicBezTo>
                  <a:cubicBezTo>
                    <a:pt x="262" y="356"/>
                    <a:pt x="332" y="314"/>
                    <a:pt x="365" y="247"/>
                  </a:cubicBezTo>
                  <a:cubicBezTo>
                    <a:pt x="411" y="156"/>
                    <a:pt x="365" y="64"/>
                    <a:pt x="274" y="19"/>
                  </a:cubicBezTo>
                  <a:cubicBezTo>
                    <a:pt x="250" y="6"/>
                    <a:pt x="225"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6" name="Google Shape;7486;p53"/>
            <p:cNvSpPr/>
            <p:nvPr/>
          </p:nvSpPr>
          <p:spPr>
            <a:xfrm>
              <a:off x="5640875" y="1408500"/>
              <a:ext cx="10850" cy="9575"/>
            </a:xfrm>
            <a:custGeom>
              <a:avLst/>
              <a:gdLst/>
              <a:ahLst/>
              <a:cxnLst/>
              <a:rect l="l" t="t" r="r" b="b"/>
              <a:pathLst>
                <a:path w="434" h="383" extrusionOk="0">
                  <a:moveTo>
                    <a:pt x="220" y="0"/>
                  </a:moveTo>
                  <a:cubicBezTo>
                    <a:pt x="149" y="0"/>
                    <a:pt x="79" y="43"/>
                    <a:pt x="46" y="109"/>
                  </a:cubicBezTo>
                  <a:cubicBezTo>
                    <a:pt x="0" y="201"/>
                    <a:pt x="46" y="315"/>
                    <a:pt x="137" y="360"/>
                  </a:cubicBezTo>
                  <a:cubicBezTo>
                    <a:pt x="166" y="375"/>
                    <a:pt x="197" y="383"/>
                    <a:pt x="228" y="383"/>
                  </a:cubicBezTo>
                  <a:cubicBezTo>
                    <a:pt x="294" y="383"/>
                    <a:pt x="357" y="347"/>
                    <a:pt x="388" y="269"/>
                  </a:cubicBezTo>
                  <a:cubicBezTo>
                    <a:pt x="434" y="178"/>
                    <a:pt x="388"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7" name="Google Shape;7487;p53"/>
            <p:cNvSpPr/>
            <p:nvPr/>
          </p:nvSpPr>
          <p:spPr>
            <a:xfrm>
              <a:off x="5762400" y="1344825"/>
              <a:ext cx="9150" cy="8100"/>
            </a:xfrm>
            <a:custGeom>
              <a:avLst/>
              <a:gdLst/>
              <a:ahLst/>
              <a:cxnLst/>
              <a:rect l="l" t="t" r="r" b="b"/>
              <a:pathLst>
                <a:path w="366" h="324" extrusionOk="0">
                  <a:moveTo>
                    <a:pt x="198" y="0"/>
                  </a:moveTo>
                  <a:cubicBezTo>
                    <a:pt x="135" y="0"/>
                    <a:pt x="64" y="30"/>
                    <a:pt x="46" y="100"/>
                  </a:cubicBezTo>
                  <a:cubicBezTo>
                    <a:pt x="1" y="168"/>
                    <a:pt x="24" y="283"/>
                    <a:pt x="115" y="305"/>
                  </a:cubicBezTo>
                  <a:cubicBezTo>
                    <a:pt x="140" y="318"/>
                    <a:pt x="166" y="324"/>
                    <a:pt x="190" y="324"/>
                  </a:cubicBezTo>
                  <a:cubicBezTo>
                    <a:pt x="254" y="324"/>
                    <a:pt x="310" y="286"/>
                    <a:pt x="343" y="237"/>
                  </a:cubicBezTo>
                  <a:cubicBezTo>
                    <a:pt x="366" y="146"/>
                    <a:pt x="343" y="54"/>
                    <a:pt x="252" y="9"/>
                  </a:cubicBezTo>
                  <a:cubicBezTo>
                    <a:pt x="236" y="3"/>
                    <a:pt x="217" y="0"/>
                    <a:pt x="19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8" name="Google Shape;7488;p53"/>
            <p:cNvSpPr/>
            <p:nvPr/>
          </p:nvSpPr>
          <p:spPr>
            <a:xfrm>
              <a:off x="5733875" y="1357700"/>
              <a:ext cx="11450" cy="10150"/>
            </a:xfrm>
            <a:custGeom>
              <a:avLst/>
              <a:gdLst/>
              <a:ahLst/>
              <a:cxnLst/>
              <a:rect l="l" t="t" r="r" b="b"/>
              <a:pathLst>
                <a:path w="458" h="406" extrusionOk="0">
                  <a:moveTo>
                    <a:pt x="230" y="1"/>
                  </a:moveTo>
                  <a:cubicBezTo>
                    <a:pt x="150" y="1"/>
                    <a:pt x="80" y="43"/>
                    <a:pt x="46" y="110"/>
                  </a:cubicBezTo>
                  <a:cubicBezTo>
                    <a:pt x="1" y="224"/>
                    <a:pt x="46" y="338"/>
                    <a:pt x="137" y="384"/>
                  </a:cubicBezTo>
                  <a:cubicBezTo>
                    <a:pt x="166" y="398"/>
                    <a:pt x="200" y="406"/>
                    <a:pt x="234" y="406"/>
                  </a:cubicBezTo>
                  <a:cubicBezTo>
                    <a:pt x="306" y="406"/>
                    <a:pt x="380" y="371"/>
                    <a:pt x="411" y="293"/>
                  </a:cubicBezTo>
                  <a:cubicBezTo>
                    <a:pt x="457" y="201"/>
                    <a:pt x="411" y="64"/>
                    <a:pt x="320" y="19"/>
                  </a:cubicBezTo>
                  <a:cubicBezTo>
                    <a:pt x="289"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9" name="Google Shape;7489;p53"/>
            <p:cNvSpPr/>
            <p:nvPr/>
          </p:nvSpPr>
          <p:spPr>
            <a:xfrm>
              <a:off x="5775525" y="1357000"/>
              <a:ext cx="6875" cy="5950"/>
            </a:xfrm>
            <a:custGeom>
              <a:avLst/>
              <a:gdLst/>
              <a:ahLst/>
              <a:cxnLst/>
              <a:rect l="l" t="t" r="r" b="b"/>
              <a:pathLst>
                <a:path w="275" h="238" extrusionOk="0">
                  <a:moveTo>
                    <a:pt x="129" y="0"/>
                  </a:moveTo>
                  <a:cubicBezTo>
                    <a:pt x="95" y="0"/>
                    <a:pt x="61" y="25"/>
                    <a:pt x="46" y="69"/>
                  </a:cubicBezTo>
                  <a:cubicBezTo>
                    <a:pt x="1" y="115"/>
                    <a:pt x="24" y="184"/>
                    <a:pt x="92" y="229"/>
                  </a:cubicBezTo>
                  <a:cubicBezTo>
                    <a:pt x="103" y="235"/>
                    <a:pt x="116" y="238"/>
                    <a:pt x="130" y="238"/>
                  </a:cubicBezTo>
                  <a:cubicBezTo>
                    <a:pt x="171" y="238"/>
                    <a:pt x="218" y="212"/>
                    <a:pt x="252" y="161"/>
                  </a:cubicBezTo>
                  <a:cubicBezTo>
                    <a:pt x="275" y="115"/>
                    <a:pt x="252" y="47"/>
                    <a:pt x="183" y="24"/>
                  </a:cubicBezTo>
                  <a:cubicBezTo>
                    <a:pt x="167" y="8"/>
                    <a:pt x="148"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0" name="Google Shape;7490;p53"/>
            <p:cNvSpPr/>
            <p:nvPr/>
          </p:nvSpPr>
          <p:spPr>
            <a:xfrm>
              <a:off x="5747000" y="1368775"/>
              <a:ext cx="8025" cy="6975"/>
            </a:xfrm>
            <a:custGeom>
              <a:avLst/>
              <a:gdLst/>
              <a:ahLst/>
              <a:cxnLst/>
              <a:rect l="l" t="t" r="r" b="b"/>
              <a:pathLst>
                <a:path w="321" h="279" extrusionOk="0">
                  <a:moveTo>
                    <a:pt x="175" y="1"/>
                  </a:moveTo>
                  <a:cubicBezTo>
                    <a:pt x="119" y="1"/>
                    <a:pt x="63" y="26"/>
                    <a:pt x="46" y="78"/>
                  </a:cubicBezTo>
                  <a:cubicBezTo>
                    <a:pt x="1" y="146"/>
                    <a:pt x="46" y="238"/>
                    <a:pt x="115" y="260"/>
                  </a:cubicBezTo>
                  <a:cubicBezTo>
                    <a:pt x="134" y="273"/>
                    <a:pt x="153" y="279"/>
                    <a:pt x="172" y="279"/>
                  </a:cubicBezTo>
                  <a:cubicBezTo>
                    <a:pt x="220" y="279"/>
                    <a:pt x="264" y="241"/>
                    <a:pt x="297" y="192"/>
                  </a:cubicBezTo>
                  <a:cubicBezTo>
                    <a:pt x="320" y="123"/>
                    <a:pt x="297" y="55"/>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1" name="Google Shape;7491;p53"/>
            <p:cNvSpPr/>
            <p:nvPr/>
          </p:nvSpPr>
          <p:spPr>
            <a:xfrm>
              <a:off x="5304750" y="1697675"/>
              <a:ext cx="10300" cy="9025"/>
            </a:xfrm>
            <a:custGeom>
              <a:avLst/>
              <a:gdLst/>
              <a:ahLst/>
              <a:cxnLst/>
              <a:rect l="l" t="t" r="r" b="b"/>
              <a:pathLst>
                <a:path w="412" h="361" extrusionOk="0">
                  <a:moveTo>
                    <a:pt x="180" y="1"/>
                  </a:moveTo>
                  <a:cubicBezTo>
                    <a:pt x="118" y="1"/>
                    <a:pt x="62" y="31"/>
                    <a:pt x="47" y="92"/>
                  </a:cubicBezTo>
                  <a:cubicBezTo>
                    <a:pt x="1" y="183"/>
                    <a:pt x="24" y="297"/>
                    <a:pt x="115" y="343"/>
                  </a:cubicBezTo>
                  <a:cubicBezTo>
                    <a:pt x="139" y="355"/>
                    <a:pt x="166" y="361"/>
                    <a:pt x="192" y="361"/>
                  </a:cubicBezTo>
                  <a:cubicBezTo>
                    <a:pt x="263" y="361"/>
                    <a:pt x="333" y="319"/>
                    <a:pt x="366" y="252"/>
                  </a:cubicBezTo>
                  <a:cubicBezTo>
                    <a:pt x="412" y="160"/>
                    <a:pt x="366" y="69"/>
                    <a:pt x="275" y="23"/>
                  </a:cubicBezTo>
                  <a:cubicBezTo>
                    <a:pt x="244" y="8"/>
                    <a:pt x="211" y="1"/>
                    <a:pt x="18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2" name="Google Shape;7492;p53"/>
            <p:cNvSpPr/>
            <p:nvPr/>
          </p:nvSpPr>
          <p:spPr>
            <a:xfrm>
              <a:off x="5763550" y="1498550"/>
              <a:ext cx="11425" cy="9950"/>
            </a:xfrm>
            <a:custGeom>
              <a:avLst/>
              <a:gdLst/>
              <a:ahLst/>
              <a:cxnLst/>
              <a:rect l="l" t="t" r="r" b="b"/>
              <a:pathLst>
                <a:path w="457" h="398" extrusionOk="0">
                  <a:moveTo>
                    <a:pt x="214" y="0"/>
                  </a:moveTo>
                  <a:cubicBezTo>
                    <a:pt x="140" y="0"/>
                    <a:pt x="77" y="36"/>
                    <a:pt x="46" y="114"/>
                  </a:cubicBezTo>
                  <a:cubicBezTo>
                    <a:pt x="0" y="205"/>
                    <a:pt x="46" y="319"/>
                    <a:pt x="137" y="365"/>
                  </a:cubicBezTo>
                  <a:cubicBezTo>
                    <a:pt x="167" y="387"/>
                    <a:pt x="201" y="397"/>
                    <a:pt x="235" y="397"/>
                  </a:cubicBezTo>
                  <a:cubicBezTo>
                    <a:pt x="307" y="397"/>
                    <a:pt x="380" y="351"/>
                    <a:pt x="411" y="274"/>
                  </a:cubicBezTo>
                  <a:cubicBezTo>
                    <a:pt x="457" y="182"/>
                    <a:pt x="411" y="68"/>
                    <a:pt x="320" y="22"/>
                  </a:cubicBezTo>
                  <a:cubicBezTo>
                    <a:pt x="284" y="8"/>
                    <a:pt x="248" y="0"/>
                    <a:pt x="21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3" name="Google Shape;7493;p53"/>
            <p:cNvSpPr/>
            <p:nvPr/>
          </p:nvSpPr>
          <p:spPr>
            <a:xfrm>
              <a:off x="5637450" y="1448650"/>
              <a:ext cx="5725" cy="5050"/>
            </a:xfrm>
            <a:custGeom>
              <a:avLst/>
              <a:gdLst/>
              <a:ahLst/>
              <a:cxnLst/>
              <a:rect l="l" t="t" r="r" b="b"/>
              <a:pathLst>
                <a:path w="229" h="202" extrusionOk="0">
                  <a:moveTo>
                    <a:pt x="120" y="1"/>
                  </a:moveTo>
                  <a:cubicBezTo>
                    <a:pt x="81" y="1"/>
                    <a:pt x="40" y="22"/>
                    <a:pt x="23" y="55"/>
                  </a:cubicBezTo>
                  <a:cubicBezTo>
                    <a:pt x="0" y="101"/>
                    <a:pt x="23" y="170"/>
                    <a:pt x="69" y="192"/>
                  </a:cubicBezTo>
                  <a:cubicBezTo>
                    <a:pt x="81" y="199"/>
                    <a:pt x="95" y="201"/>
                    <a:pt x="109" y="201"/>
                  </a:cubicBezTo>
                  <a:cubicBezTo>
                    <a:pt x="148" y="201"/>
                    <a:pt x="189" y="180"/>
                    <a:pt x="205" y="147"/>
                  </a:cubicBezTo>
                  <a:cubicBezTo>
                    <a:pt x="228" y="101"/>
                    <a:pt x="205" y="33"/>
                    <a:pt x="160" y="10"/>
                  </a:cubicBezTo>
                  <a:cubicBezTo>
                    <a:pt x="148" y="4"/>
                    <a:pt x="134" y="1"/>
                    <a:pt x="1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4" name="Google Shape;7494;p53"/>
            <p:cNvSpPr/>
            <p:nvPr/>
          </p:nvSpPr>
          <p:spPr>
            <a:xfrm>
              <a:off x="5318450" y="1533125"/>
              <a:ext cx="8600" cy="7850"/>
            </a:xfrm>
            <a:custGeom>
              <a:avLst/>
              <a:gdLst/>
              <a:ahLst/>
              <a:cxnLst/>
              <a:rect l="l" t="t" r="r" b="b"/>
              <a:pathLst>
                <a:path w="344" h="314" extrusionOk="0">
                  <a:moveTo>
                    <a:pt x="188" y="1"/>
                  </a:moveTo>
                  <a:cubicBezTo>
                    <a:pt x="120" y="1"/>
                    <a:pt x="58" y="31"/>
                    <a:pt x="24" y="100"/>
                  </a:cubicBezTo>
                  <a:cubicBezTo>
                    <a:pt x="1" y="169"/>
                    <a:pt x="24" y="260"/>
                    <a:pt x="115" y="306"/>
                  </a:cubicBezTo>
                  <a:cubicBezTo>
                    <a:pt x="131" y="311"/>
                    <a:pt x="148" y="314"/>
                    <a:pt x="166" y="314"/>
                  </a:cubicBezTo>
                  <a:cubicBezTo>
                    <a:pt x="224" y="314"/>
                    <a:pt x="285" y="284"/>
                    <a:pt x="320" y="214"/>
                  </a:cubicBezTo>
                  <a:cubicBezTo>
                    <a:pt x="343" y="146"/>
                    <a:pt x="320" y="55"/>
                    <a:pt x="252" y="9"/>
                  </a:cubicBezTo>
                  <a:cubicBezTo>
                    <a:pt x="230" y="4"/>
                    <a:pt x="209" y="1"/>
                    <a:pt x="1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5" name="Google Shape;7495;p53"/>
            <p:cNvSpPr/>
            <p:nvPr/>
          </p:nvSpPr>
          <p:spPr>
            <a:xfrm>
              <a:off x="5992950" y="1251800"/>
              <a:ext cx="8575" cy="7550"/>
            </a:xfrm>
            <a:custGeom>
              <a:avLst/>
              <a:gdLst/>
              <a:ahLst/>
              <a:cxnLst/>
              <a:rect l="l" t="t" r="r" b="b"/>
              <a:pathLst>
                <a:path w="343" h="302" extrusionOk="0">
                  <a:moveTo>
                    <a:pt x="174" y="1"/>
                  </a:moveTo>
                  <a:cubicBezTo>
                    <a:pt x="119" y="1"/>
                    <a:pt x="63" y="26"/>
                    <a:pt x="46" y="78"/>
                  </a:cubicBezTo>
                  <a:cubicBezTo>
                    <a:pt x="0" y="146"/>
                    <a:pt x="46" y="237"/>
                    <a:pt x="114" y="283"/>
                  </a:cubicBezTo>
                  <a:cubicBezTo>
                    <a:pt x="133" y="296"/>
                    <a:pt x="154" y="301"/>
                    <a:pt x="176" y="301"/>
                  </a:cubicBezTo>
                  <a:cubicBezTo>
                    <a:pt x="230" y="301"/>
                    <a:pt x="287" y="264"/>
                    <a:pt x="320" y="215"/>
                  </a:cubicBezTo>
                  <a:cubicBezTo>
                    <a:pt x="343" y="146"/>
                    <a:pt x="320"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6" name="Google Shape;7496;p53"/>
            <p:cNvSpPr/>
            <p:nvPr/>
          </p:nvSpPr>
          <p:spPr>
            <a:xfrm>
              <a:off x="5697350" y="1384525"/>
              <a:ext cx="10300" cy="8900"/>
            </a:xfrm>
            <a:custGeom>
              <a:avLst/>
              <a:gdLst/>
              <a:ahLst/>
              <a:cxnLst/>
              <a:rect l="l" t="t" r="r" b="b"/>
              <a:pathLst>
                <a:path w="412" h="356" extrusionOk="0">
                  <a:moveTo>
                    <a:pt x="202" y="1"/>
                  </a:moveTo>
                  <a:cubicBezTo>
                    <a:pt x="138" y="1"/>
                    <a:pt x="80" y="43"/>
                    <a:pt x="46" y="110"/>
                  </a:cubicBezTo>
                  <a:cubicBezTo>
                    <a:pt x="1" y="178"/>
                    <a:pt x="46" y="292"/>
                    <a:pt x="115" y="338"/>
                  </a:cubicBezTo>
                  <a:cubicBezTo>
                    <a:pt x="139" y="350"/>
                    <a:pt x="165" y="356"/>
                    <a:pt x="191" y="356"/>
                  </a:cubicBezTo>
                  <a:cubicBezTo>
                    <a:pt x="262" y="356"/>
                    <a:pt x="332" y="314"/>
                    <a:pt x="366" y="247"/>
                  </a:cubicBezTo>
                  <a:cubicBezTo>
                    <a:pt x="412" y="178"/>
                    <a:pt x="366" y="64"/>
                    <a:pt x="275" y="18"/>
                  </a:cubicBezTo>
                  <a:cubicBezTo>
                    <a:pt x="250" y="6"/>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7" name="Google Shape;7497;p53"/>
            <p:cNvSpPr/>
            <p:nvPr/>
          </p:nvSpPr>
          <p:spPr>
            <a:xfrm>
              <a:off x="5722475" y="1373550"/>
              <a:ext cx="8575" cy="7450"/>
            </a:xfrm>
            <a:custGeom>
              <a:avLst/>
              <a:gdLst/>
              <a:ahLst/>
              <a:cxnLst/>
              <a:rect l="l" t="t" r="r" b="b"/>
              <a:pathLst>
                <a:path w="343" h="298" extrusionOk="0">
                  <a:moveTo>
                    <a:pt x="178" y="1"/>
                  </a:moveTo>
                  <a:cubicBezTo>
                    <a:pt x="127" y="1"/>
                    <a:pt x="76" y="31"/>
                    <a:pt x="46" y="92"/>
                  </a:cubicBezTo>
                  <a:cubicBezTo>
                    <a:pt x="0" y="161"/>
                    <a:pt x="46" y="252"/>
                    <a:pt x="114" y="275"/>
                  </a:cubicBezTo>
                  <a:cubicBezTo>
                    <a:pt x="137" y="290"/>
                    <a:pt x="162" y="298"/>
                    <a:pt x="188" y="298"/>
                  </a:cubicBezTo>
                  <a:cubicBezTo>
                    <a:pt x="238" y="298"/>
                    <a:pt x="289" y="267"/>
                    <a:pt x="320" y="206"/>
                  </a:cubicBezTo>
                  <a:cubicBezTo>
                    <a:pt x="342" y="138"/>
                    <a:pt x="320" y="47"/>
                    <a:pt x="251" y="24"/>
                  </a:cubicBezTo>
                  <a:cubicBezTo>
                    <a:pt x="228" y="9"/>
                    <a:pt x="203"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8" name="Google Shape;7498;p53"/>
            <p:cNvSpPr/>
            <p:nvPr/>
          </p:nvSpPr>
          <p:spPr>
            <a:xfrm>
              <a:off x="5906200" y="1296625"/>
              <a:ext cx="9725" cy="8375"/>
            </a:xfrm>
            <a:custGeom>
              <a:avLst/>
              <a:gdLst/>
              <a:ahLst/>
              <a:cxnLst/>
              <a:rect l="l" t="t" r="r" b="b"/>
              <a:pathLst>
                <a:path w="389" h="335" extrusionOk="0">
                  <a:moveTo>
                    <a:pt x="199" y="1"/>
                  </a:moveTo>
                  <a:cubicBezTo>
                    <a:pt x="136" y="1"/>
                    <a:pt x="79" y="38"/>
                    <a:pt x="46" y="88"/>
                  </a:cubicBezTo>
                  <a:cubicBezTo>
                    <a:pt x="1" y="179"/>
                    <a:pt x="46" y="270"/>
                    <a:pt x="115" y="316"/>
                  </a:cubicBezTo>
                  <a:cubicBezTo>
                    <a:pt x="140" y="329"/>
                    <a:pt x="166" y="334"/>
                    <a:pt x="190" y="334"/>
                  </a:cubicBezTo>
                  <a:cubicBezTo>
                    <a:pt x="254" y="334"/>
                    <a:pt x="310" y="297"/>
                    <a:pt x="343" y="248"/>
                  </a:cubicBezTo>
                  <a:cubicBezTo>
                    <a:pt x="389" y="156"/>
                    <a:pt x="343" y="65"/>
                    <a:pt x="275" y="19"/>
                  </a:cubicBezTo>
                  <a:cubicBezTo>
                    <a:pt x="249" y="7"/>
                    <a:pt x="224"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9" name="Google Shape;7499;p53"/>
            <p:cNvSpPr/>
            <p:nvPr/>
          </p:nvSpPr>
          <p:spPr>
            <a:xfrm>
              <a:off x="5542150" y="1355875"/>
              <a:ext cx="10300" cy="9050"/>
            </a:xfrm>
            <a:custGeom>
              <a:avLst/>
              <a:gdLst/>
              <a:ahLst/>
              <a:cxnLst/>
              <a:rect l="l" t="t" r="r" b="b"/>
              <a:pathLst>
                <a:path w="412" h="362" extrusionOk="0">
                  <a:moveTo>
                    <a:pt x="179" y="0"/>
                  </a:moveTo>
                  <a:cubicBezTo>
                    <a:pt x="117" y="0"/>
                    <a:pt x="61" y="31"/>
                    <a:pt x="46" y="92"/>
                  </a:cubicBezTo>
                  <a:cubicBezTo>
                    <a:pt x="0" y="183"/>
                    <a:pt x="23" y="297"/>
                    <a:pt x="114" y="343"/>
                  </a:cubicBezTo>
                  <a:cubicBezTo>
                    <a:pt x="140" y="355"/>
                    <a:pt x="167" y="361"/>
                    <a:pt x="194" y="361"/>
                  </a:cubicBezTo>
                  <a:cubicBezTo>
                    <a:pt x="264" y="361"/>
                    <a:pt x="333" y="324"/>
                    <a:pt x="365" y="274"/>
                  </a:cubicBezTo>
                  <a:cubicBezTo>
                    <a:pt x="411" y="183"/>
                    <a:pt x="365" y="69"/>
                    <a:pt x="274" y="23"/>
                  </a:cubicBezTo>
                  <a:cubicBezTo>
                    <a:pt x="244" y="8"/>
                    <a:pt x="211" y="0"/>
                    <a:pt x="17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0" name="Google Shape;7500;p53"/>
            <p:cNvSpPr/>
            <p:nvPr/>
          </p:nvSpPr>
          <p:spPr>
            <a:xfrm>
              <a:off x="6186950" y="1940200"/>
              <a:ext cx="9175" cy="7900"/>
            </a:xfrm>
            <a:custGeom>
              <a:avLst/>
              <a:gdLst/>
              <a:ahLst/>
              <a:cxnLst/>
              <a:rect l="l" t="t" r="r" b="b"/>
              <a:pathLst>
                <a:path w="367" h="316" extrusionOk="0">
                  <a:moveTo>
                    <a:pt x="178" y="0"/>
                  </a:moveTo>
                  <a:cubicBezTo>
                    <a:pt x="128" y="0"/>
                    <a:pt x="77" y="31"/>
                    <a:pt x="46" y="92"/>
                  </a:cubicBezTo>
                  <a:cubicBezTo>
                    <a:pt x="1" y="160"/>
                    <a:pt x="46" y="251"/>
                    <a:pt x="115" y="297"/>
                  </a:cubicBezTo>
                  <a:cubicBezTo>
                    <a:pt x="140" y="310"/>
                    <a:pt x="166" y="316"/>
                    <a:pt x="190" y="316"/>
                  </a:cubicBezTo>
                  <a:cubicBezTo>
                    <a:pt x="252" y="316"/>
                    <a:pt x="304" y="278"/>
                    <a:pt x="320" y="229"/>
                  </a:cubicBezTo>
                  <a:cubicBezTo>
                    <a:pt x="366" y="137"/>
                    <a:pt x="343" y="46"/>
                    <a:pt x="252" y="23"/>
                  </a:cubicBezTo>
                  <a:cubicBezTo>
                    <a:pt x="229" y="8"/>
                    <a:pt x="204" y="0"/>
                    <a:pt x="17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1" name="Google Shape;7501;p53"/>
            <p:cNvSpPr/>
            <p:nvPr/>
          </p:nvSpPr>
          <p:spPr>
            <a:xfrm>
              <a:off x="6139600" y="1815900"/>
              <a:ext cx="10300" cy="8925"/>
            </a:xfrm>
            <a:custGeom>
              <a:avLst/>
              <a:gdLst/>
              <a:ahLst/>
              <a:cxnLst/>
              <a:rect l="l" t="t" r="r" b="b"/>
              <a:pathLst>
                <a:path w="412" h="357" extrusionOk="0">
                  <a:moveTo>
                    <a:pt x="217" y="1"/>
                  </a:moveTo>
                  <a:cubicBezTo>
                    <a:pt x="147" y="1"/>
                    <a:pt x="79" y="38"/>
                    <a:pt x="46" y="88"/>
                  </a:cubicBezTo>
                  <a:cubicBezTo>
                    <a:pt x="0" y="179"/>
                    <a:pt x="46" y="293"/>
                    <a:pt x="137" y="339"/>
                  </a:cubicBezTo>
                  <a:cubicBezTo>
                    <a:pt x="162" y="351"/>
                    <a:pt x="188" y="357"/>
                    <a:pt x="213" y="357"/>
                  </a:cubicBezTo>
                  <a:cubicBezTo>
                    <a:pt x="283" y="357"/>
                    <a:pt x="349" y="314"/>
                    <a:pt x="366" y="248"/>
                  </a:cubicBezTo>
                  <a:cubicBezTo>
                    <a:pt x="411" y="156"/>
                    <a:pt x="388" y="65"/>
                    <a:pt x="297" y="19"/>
                  </a:cubicBezTo>
                  <a:cubicBezTo>
                    <a:pt x="272" y="7"/>
                    <a:pt x="244" y="1"/>
                    <a:pt x="2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2" name="Google Shape;7502;p53"/>
            <p:cNvSpPr/>
            <p:nvPr/>
          </p:nvSpPr>
          <p:spPr>
            <a:xfrm>
              <a:off x="5478225" y="1580475"/>
              <a:ext cx="6875" cy="5600"/>
            </a:xfrm>
            <a:custGeom>
              <a:avLst/>
              <a:gdLst/>
              <a:ahLst/>
              <a:cxnLst/>
              <a:rect l="l" t="t" r="r" b="b"/>
              <a:pathLst>
                <a:path w="275" h="224" extrusionOk="0">
                  <a:moveTo>
                    <a:pt x="129" y="1"/>
                  </a:moveTo>
                  <a:cubicBezTo>
                    <a:pt x="81" y="1"/>
                    <a:pt x="40" y="22"/>
                    <a:pt x="24" y="55"/>
                  </a:cubicBezTo>
                  <a:cubicBezTo>
                    <a:pt x="1" y="124"/>
                    <a:pt x="24" y="192"/>
                    <a:pt x="69" y="215"/>
                  </a:cubicBezTo>
                  <a:cubicBezTo>
                    <a:pt x="88" y="221"/>
                    <a:pt x="106" y="224"/>
                    <a:pt x="123" y="224"/>
                  </a:cubicBezTo>
                  <a:cubicBezTo>
                    <a:pt x="171" y="224"/>
                    <a:pt x="212" y="203"/>
                    <a:pt x="229" y="169"/>
                  </a:cubicBezTo>
                  <a:cubicBezTo>
                    <a:pt x="275" y="101"/>
                    <a:pt x="252" y="32"/>
                    <a:pt x="183" y="9"/>
                  </a:cubicBezTo>
                  <a:cubicBezTo>
                    <a:pt x="165"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3" name="Google Shape;7503;p53"/>
            <p:cNvSpPr/>
            <p:nvPr/>
          </p:nvSpPr>
          <p:spPr>
            <a:xfrm>
              <a:off x="5567825" y="1510500"/>
              <a:ext cx="9725" cy="8600"/>
            </a:xfrm>
            <a:custGeom>
              <a:avLst/>
              <a:gdLst/>
              <a:ahLst/>
              <a:cxnLst/>
              <a:rect l="l" t="t" r="r" b="b"/>
              <a:pathLst>
                <a:path w="389" h="344" extrusionOk="0">
                  <a:moveTo>
                    <a:pt x="179" y="1"/>
                  </a:moveTo>
                  <a:cubicBezTo>
                    <a:pt x="114" y="1"/>
                    <a:pt x="54" y="31"/>
                    <a:pt x="23" y="92"/>
                  </a:cubicBezTo>
                  <a:cubicBezTo>
                    <a:pt x="0" y="184"/>
                    <a:pt x="23" y="298"/>
                    <a:pt x="114" y="321"/>
                  </a:cubicBezTo>
                  <a:cubicBezTo>
                    <a:pt x="145" y="336"/>
                    <a:pt x="175" y="343"/>
                    <a:pt x="204" y="343"/>
                  </a:cubicBezTo>
                  <a:cubicBezTo>
                    <a:pt x="262" y="343"/>
                    <a:pt x="312" y="313"/>
                    <a:pt x="343" y="252"/>
                  </a:cubicBezTo>
                  <a:cubicBezTo>
                    <a:pt x="388" y="161"/>
                    <a:pt x="343" y="69"/>
                    <a:pt x="274" y="24"/>
                  </a:cubicBezTo>
                  <a:cubicBezTo>
                    <a:pt x="244" y="9"/>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4" name="Google Shape;7504;p53"/>
            <p:cNvSpPr/>
            <p:nvPr/>
          </p:nvSpPr>
          <p:spPr>
            <a:xfrm>
              <a:off x="5613475" y="1620175"/>
              <a:ext cx="8000" cy="7225"/>
            </a:xfrm>
            <a:custGeom>
              <a:avLst/>
              <a:gdLst/>
              <a:ahLst/>
              <a:cxnLst/>
              <a:rect l="l" t="t" r="r" b="b"/>
              <a:pathLst>
                <a:path w="320" h="289" extrusionOk="0">
                  <a:moveTo>
                    <a:pt x="167" y="1"/>
                  </a:moveTo>
                  <a:cubicBezTo>
                    <a:pt x="113" y="1"/>
                    <a:pt x="56" y="38"/>
                    <a:pt x="23" y="88"/>
                  </a:cubicBezTo>
                  <a:cubicBezTo>
                    <a:pt x="0" y="156"/>
                    <a:pt x="23" y="248"/>
                    <a:pt x="92" y="270"/>
                  </a:cubicBezTo>
                  <a:cubicBezTo>
                    <a:pt x="111" y="283"/>
                    <a:pt x="132" y="289"/>
                    <a:pt x="153" y="289"/>
                  </a:cubicBezTo>
                  <a:cubicBezTo>
                    <a:pt x="208" y="289"/>
                    <a:pt x="264" y="251"/>
                    <a:pt x="297" y="202"/>
                  </a:cubicBezTo>
                  <a:cubicBezTo>
                    <a:pt x="320" y="133"/>
                    <a:pt x="297" y="65"/>
                    <a:pt x="229" y="19"/>
                  </a:cubicBezTo>
                  <a:cubicBezTo>
                    <a:pt x="210" y="7"/>
                    <a:pt x="189" y="1"/>
                    <a:pt x="16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5" name="Google Shape;7505;p53"/>
            <p:cNvSpPr/>
            <p:nvPr/>
          </p:nvSpPr>
          <p:spPr>
            <a:xfrm>
              <a:off x="6384975" y="2316600"/>
              <a:ext cx="6875" cy="5375"/>
            </a:xfrm>
            <a:custGeom>
              <a:avLst/>
              <a:gdLst/>
              <a:ahLst/>
              <a:cxnLst/>
              <a:rect l="l" t="t" r="r" b="b"/>
              <a:pathLst>
                <a:path w="275" h="215" extrusionOk="0">
                  <a:moveTo>
                    <a:pt x="129" y="1"/>
                  </a:moveTo>
                  <a:cubicBezTo>
                    <a:pt x="73" y="1"/>
                    <a:pt x="17" y="26"/>
                    <a:pt x="0" y="78"/>
                  </a:cubicBezTo>
                  <a:lnTo>
                    <a:pt x="251" y="214"/>
                  </a:lnTo>
                  <a:cubicBezTo>
                    <a:pt x="274" y="146"/>
                    <a:pt x="251" y="55"/>
                    <a:pt x="183" y="9"/>
                  </a:cubicBezTo>
                  <a:cubicBezTo>
                    <a:pt x="166" y="3"/>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6" name="Google Shape;7506;p53"/>
            <p:cNvSpPr/>
            <p:nvPr/>
          </p:nvSpPr>
          <p:spPr>
            <a:xfrm>
              <a:off x="5201475" y="1509350"/>
              <a:ext cx="8025" cy="7100"/>
            </a:xfrm>
            <a:custGeom>
              <a:avLst/>
              <a:gdLst/>
              <a:ahLst/>
              <a:cxnLst/>
              <a:rect l="l" t="t" r="r" b="b"/>
              <a:pathLst>
                <a:path w="321" h="284" extrusionOk="0">
                  <a:moveTo>
                    <a:pt x="150" y="0"/>
                  </a:moveTo>
                  <a:cubicBezTo>
                    <a:pt x="101" y="0"/>
                    <a:pt x="53" y="26"/>
                    <a:pt x="23" y="70"/>
                  </a:cubicBezTo>
                  <a:cubicBezTo>
                    <a:pt x="1" y="138"/>
                    <a:pt x="23" y="230"/>
                    <a:pt x="92" y="275"/>
                  </a:cubicBezTo>
                  <a:cubicBezTo>
                    <a:pt x="109" y="281"/>
                    <a:pt x="127" y="284"/>
                    <a:pt x="146" y="284"/>
                  </a:cubicBezTo>
                  <a:cubicBezTo>
                    <a:pt x="202" y="284"/>
                    <a:pt x="257" y="258"/>
                    <a:pt x="274" y="207"/>
                  </a:cubicBezTo>
                  <a:cubicBezTo>
                    <a:pt x="320" y="138"/>
                    <a:pt x="297" y="47"/>
                    <a:pt x="229" y="24"/>
                  </a:cubicBezTo>
                  <a:cubicBezTo>
                    <a:pt x="205" y="8"/>
                    <a:pt x="177" y="0"/>
                    <a:pt x="15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7" name="Google Shape;7507;p53"/>
            <p:cNvSpPr/>
            <p:nvPr/>
          </p:nvSpPr>
          <p:spPr>
            <a:xfrm>
              <a:off x="5187775" y="1534250"/>
              <a:ext cx="6300" cy="5600"/>
            </a:xfrm>
            <a:custGeom>
              <a:avLst/>
              <a:gdLst/>
              <a:ahLst/>
              <a:cxnLst/>
              <a:rect l="l" t="t" r="r" b="b"/>
              <a:pathLst>
                <a:path w="252" h="224" extrusionOk="0">
                  <a:moveTo>
                    <a:pt x="129" y="1"/>
                  </a:moveTo>
                  <a:cubicBezTo>
                    <a:pt x="81" y="1"/>
                    <a:pt x="40" y="22"/>
                    <a:pt x="24" y="55"/>
                  </a:cubicBezTo>
                  <a:cubicBezTo>
                    <a:pt x="1" y="124"/>
                    <a:pt x="24" y="192"/>
                    <a:pt x="69" y="215"/>
                  </a:cubicBezTo>
                  <a:cubicBezTo>
                    <a:pt x="86" y="221"/>
                    <a:pt x="103" y="224"/>
                    <a:pt x="120" y="224"/>
                  </a:cubicBezTo>
                  <a:cubicBezTo>
                    <a:pt x="169" y="224"/>
                    <a:pt x="212" y="198"/>
                    <a:pt x="229" y="147"/>
                  </a:cubicBezTo>
                  <a:cubicBezTo>
                    <a:pt x="252" y="101"/>
                    <a:pt x="229" y="32"/>
                    <a:pt x="183" y="10"/>
                  </a:cubicBezTo>
                  <a:cubicBezTo>
                    <a:pt x="165" y="4"/>
                    <a:pt x="147"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8" name="Google Shape;7508;p53"/>
            <p:cNvSpPr/>
            <p:nvPr/>
          </p:nvSpPr>
          <p:spPr>
            <a:xfrm>
              <a:off x="5635725" y="1965325"/>
              <a:ext cx="9725" cy="6850"/>
            </a:xfrm>
            <a:custGeom>
              <a:avLst/>
              <a:gdLst/>
              <a:ahLst/>
              <a:cxnLst/>
              <a:rect l="l" t="t" r="r" b="b"/>
              <a:pathLst>
                <a:path w="389" h="274" extrusionOk="0">
                  <a:moveTo>
                    <a:pt x="161" y="0"/>
                  </a:moveTo>
                  <a:cubicBezTo>
                    <a:pt x="95" y="0"/>
                    <a:pt x="32" y="36"/>
                    <a:pt x="1" y="114"/>
                  </a:cubicBezTo>
                  <a:lnTo>
                    <a:pt x="343" y="274"/>
                  </a:lnTo>
                  <a:cubicBezTo>
                    <a:pt x="389" y="182"/>
                    <a:pt x="366" y="68"/>
                    <a:pt x="252" y="23"/>
                  </a:cubicBezTo>
                  <a:cubicBezTo>
                    <a:pt x="223" y="8"/>
                    <a:pt x="192" y="0"/>
                    <a:pt x="16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9" name="Google Shape;7509;p53"/>
            <p:cNvSpPr/>
            <p:nvPr/>
          </p:nvSpPr>
          <p:spPr>
            <a:xfrm>
              <a:off x="6372425" y="1720300"/>
              <a:ext cx="8575" cy="7525"/>
            </a:xfrm>
            <a:custGeom>
              <a:avLst/>
              <a:gdLst/>
              <a:ahLst/>
              <a:cxnLst/>
              <a:rect l="l" t="t" r="r" b="b"/>
              <a:pathLst>
                <a:path w="343" h="301" extrusionOk="0">
                  <a:moveTo>
                    <a:pt x="174" y="0"/>
                  </a:moveTo>
                  <a:cubicBezTo>
                    <a:pt x="117" y="0"/>
                    <a:pt x="57" y="26"/>
                    <a:pt x="23" y="77"/>
                  </a:cubicBezTo>
                  <a:cubicBezTo>
                    <a:pt x="0" y="168"/>
                    <a:pt x="23" y="260"/>
                    <a:pt x="114" y="283"/>
                  </a:cubicBezTo>
                  <a:cubicBezTo>
                    <a:pt x="133" y="295"/>
                    <a:pt x="154" y="301"/>
                    <a:pt x="175" y="301"/>
                  </a:cubicBezTo>
                  <a:cubicBezTo>
                    <a:pt x="228" y="301"/>
                    <a:pt x="280" y="263"/>
                    <a:pt x="297" y="214"/>
                  </a:cubicBezTo>
                  <a:cubicBezTo>
                    <a:pt x="342" y="146"/>
                    <a:pt x="297" y="54"/>
                    <a:pt x="228" y="9"/>
                  </a:cubicBezTo>
                  <a:cubicBezTo>
                    <a:pt x="211" y="3"/>
                    <a:pt x="193" y="0"/>
                    <a:pt x="17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0" name="Google Shape;7510;p53"/>
            <p:cNvSpPr/>
            <p:nvPr/>
          </p:nvSpPr>
          <p:spPr>
            <a:xfrm>
              <a:off x="6505375" y="1711725"/>
              <a:ext cx="8575" cy="7550"/>
            </a:xfrm>
            <a:custGeom>
              <a:avLst/>
              <a:gdLst/>
              <a:ahLst/>
              <a:cxnLst/>
              <a:rect l="l" t="t" r="r" b="b"/>
              <a:pathLst>
                <a:path w="343" h="302" extrusionOk="0">
                  <a:moveTo>
                    <a:pt x="174" y="1"/>
                  </a:moveTo>
                  <a:cubicBezTo>
                    <a:pt x="117" y="1"/>
                    <a:pt x="57" y="26"/>
                    <a:pt x="23" y="78"/>
                  </a:cubicBezTo>
                  <a:cubicBezTo>
                    <a:pt x="0" y="169"/>
                    <a:pt x="23" y="238"/>
                    <a:pt x="92" y="283"/>
                  </a:cubicBezTo>
                  <a:cubicBezTo>
                    <a:pt x="117" y="296"/>
                    <a:pt x="143" y="302"/>
                    <a:pt x="167" y="302"/>
                  </a:cubicBezTo>
                  <a:cubicBezTo>
                    <a:pt x="229" y="302"/>
                    <a:pt x="281" y="264"/>
                    <a:pt x="297" y="215"/>
                  </a:cubicBezTo>
                  <a:cubicBezTo>
                    <a:pt x="343" y="146"/>
                    <a:pt x="320" y="55"/>
                    <a:pt x="229"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1" name="Google Shape;7511;p53"/>
            <p:cNvSpPr/>
            <p:nvPr/>
          </p:nvSpPr>
          <p:spPr>
            <a:xfrm>
              <a:off x="6101375" y="1756575"/>
              <a:ext cx="10850" cy="9475"/>
            </a:xfrm>
            <a:custGeom>
              <a:avLst/>
              <a:gdLst/>
              <a:ahLst/>
              <a:cxnLst/>
              <a:rect l="l" t="t" r="r" b="b"/>
              <a:pathLst>
                <a:path w="434" h="379" extrusionOk="0">
                  <a:moveTo>
                    <a:pt x="220" y="1"/>
                  </a:moveTo>
                  <a:cubicBezTo>
                    <a:pt x="149" y="1"/>
                    <a:pt x="79" y="43"/>
                    <a:pt x="46" y="110"/>
                  </a:cubicBezTo>
                  <a:cubicBezTo>
                    <a:pt x="0" y="201"/>
                    <a:pt x="46" y="315"/>
                    <a:pt x="137" y="361"/>
                  </a:cubicBezTo>
                  <a:cubicBezTo>
                    <a:pt x="161" y="373"/>
                    <a:pt x="188" y="379"/>
                    <a:pt x="214" y="379"/>
                  </a:cubicBezTo>
                  <a:cubicBezTo>
                    <a:pt x="285" y="379"/>
                    <a:pt x="355" y="336"/>
                    <a:pt x="388" y="270"/>
                  </a:cubicBezTo>
                  <a:cubicBezTo>
                    <a:pt x="434" y="178"/>
                    <a:pt x="388" y="64"/>
                    <a:pt x="297" y="18"/>
                  </a:cubicBezTo>
                  <a:cubicBezTo>
                    <a:pt x="272" y="6"/>
                    <a:pt x="246" y="1"/>
                    <a:pt x="22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2" name="Google Shape;7512;p53"/>
            <p:cNvSpPr/>
            <p:nvPr/>
          </p:nvSpPr>
          <p:spPr>
            <a:xfrm>
              <a:off x="6251450" y="1740850"/>
              <a:ext cx="9725" cy="8425"/>
            </a:xfrm>
            <a:custGeom>
              <a:avLst/>
              <a:gdLst/>
              <a:ahLst/>
              <a:cxnLst/>
              <a:rect l="l" t="t" r="r" b="b"/>
              <a:pathLst>
                <a:path w="389" h="337" extrusionOk="0">
                  <a:moveTo>
                    <a:pt x="197" y="0"/>
                  </a:moveTo>
                  <a:cubicBezTo>
                    <a:pt x="134" y="0"/>
                    <a:pt x="63" y="30"/>
                    <a:pt x="46" y="100"/>
                  </a:cubicBezTo>
                  <a:cubicBezTo>
                    <a:pt x="0" y="168"/>
                    <a:pt x="23" y="282"/>
                    <a:pt x="114" y="328"/>
                  </a:cubicBezTo>
                  <a:cubicBezTo>
                    <a:pt x="136" y="333"/>
                    <a:pt x="157" y="336"/>
                    <a:pt x="178" y="336"/>
                  </a:cubicBezTo>
                  <a:cubicBezTo>
                    <a:pt x="246" y="336"/>
                    <a:pt x="308" y="306"/>
                    <a:pt x="342" y="237"/>
                  </a:cubicBezTo>
                  <a:cubicBezTo>
                    <a:pt x="388" y="168"/>
                    <a:pt x="342" y="54"/>
                    <a:pt x="251" y="8"/>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3" name="Google Shape;7513;p53"/>
            <p:cNvSpPr/>
            <p:nvPr/>
          </p:nvSpPr>
          <p:spPr>
            <a:xfrm>
              <a:off x="5610625" y="1938050"/>
              <a:ext cx="9725" cy="8650"/>
            </a:xfrm>
            <a:custGeom>
              <a:avLst/>
              <a:gdLst/>
              <a:ahLst/>
              <a:cxnLst/>
              <a:rect l="l" t="t" r="r" b="b"/>
              <a:pathLst>
                <a:path w="389" h="346" extrusionOk="0">
                  <a:moveTo>
                    <a:pt x="189" y="0"/>
                  </a:moveTo>
                  <a:cubicBezTo>
                    <a:pt x="128" y="0"/>
                    <a:pt x="63" y="42"/>
                    <a:pt x="46" y="109"/>
                  </a:cubicBezTo>
                  <a:cubicBezTo>
                    <a:pt x="0" y="178"/>
                    <a:pt x="23" y="292"/>
                    <a:pt x="114" y="337"/>
                  </a:cubicBezTo>
                  <a:cubicBezTo>
                    <a:pt x="136" y="343"/>
                    <a:pt x="157" y="346"/>
                    <a:pt x="178" y="346"/>
                  </a:cubicBezTo>
                  <a:cubicBezTo>
                    <a:pt x="246" y="346"/>
                    <a:pt x="308" y="316"/>
                    <a:pt x="343" y="246"/>
                  </a:cubicBezTo>
                  <a:cubicBezTo>
                    <a:pt x="388" y="178"/>
                    <a:pt x="343" y="64"/>
                    <a:pt x="251" y="18"/>
                  </a:cubicBezTo>
                  <a:cubicBezTo>
                    <a:pt x="233" y="6"/>
                    <a:pt x="211"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4" name="Google Shape;7514;p53"/>
            <p:cNvSpPr/>
            <p:nvPr/>
          </p:nvSpPr>
          <p:spPr>
            <a:xfrm>
              <a:off x="6083675" y="1881975"/>
              <a:ext cx="6300" cy="5775"/>
            </a:xfrm>
            <a:custGeom>
              <a:avLst/>
              <a:gdLst/>
              <a:ahLst/>
              <a:cxnLst/>
              <a:rect l="l" t="t" r="r" b="b"/>
              <a:pathLst>
                <a:path w="252" h="231" extrusionOk="0">
                  <a:moveTo>
                    <a:pt x="106" y="0"/>
                  </a:moveTo>
                  <a:cubicBezTo>
                    <a:pt x="72" y="0"/>
                    <a:pt x="38" y="25"/>
                    <a:pt x="23" y="70"/>
                  </a:cubicBezTo>
                  <a:cubicBezTo>
                    <a:pt x="0" y="115"/>
                    <a:pt x="23" y="184"/>
                    <a:pt x="69" y="207"/>
                  </a:cubicBezTo>
                  <a:cubicBezTo>
                    <a:pt x="93" y="223"/>
                    <a:pt x="115" y="230"/>
                    <a:pt x="134" y="230"/>
                  </a:cubicBezTo>
                  <a:cubicBezTo>
                    <a:pt x="170" y="230"/>
                    <a:pt x="199" y="205"/>
                    <a:pt x="229" y="161"/>
                  </a:cubicBezTo>
                  <a:cubicBezTo>
                    <a:pt x="252" y="115"/>
                    <a:pt x="229" y="47"/>
                    <a:pt x="160" y="24"/>
                  </a:cubicBezTo>
                  <a:cubicBezTo>
                    <a:pt x="144" y="8"/>
                    <a:pt x="125" y="0"/>
                    <a:pt x="10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5" name="Google Shape;7515;p53"/>
            <p:cNvSpPr/>
            <p:nvPr/>
          </p:nvSpPr>
          <p:spPr>
            <a:xfrm>
              <a:off x="6080250" y="1867825"/>
              <a:ext cx="7450" cy="6225"/>
            </a:xfrm>
            <a:custGeom>
              <a:avLst/>
              <a:gdLst/>
              <a:ahLst/>
              <a:cxnLst/>
              <a:rect l="l" t="t" r="r" b="b"/>
              <a:pathLst>
                <a:path w="298" h="249" extrusionOk="0">
                  <a:moveTo>
                    <a:pt x="147" y="1"/>
                  </a:moveTo>
                  <a:cubicBezTo>
                    <a:pt x="101" y="1"/>
                    <a:pt x="62" y="33"/>
                    <a:pt x="46" y="65"/>
                  </a:cubicBezTo>
                  <a:cubicBezTo>
                    <a:pt x="0" y="134"/>
                    <a:pt x="46" y="202"/>
                    <a:pt x="92" y="225"/>
                  </a:cubicBezTo>
                  <a:cubicBezTo>
                    <a:pt x="116" y="241"/>
                    <a:pt x="140" y="249"/>
                    <a:pt x="164" y="249"/>
                  </a:cubicBezTo>
                  <a:cubicBezTo>
                    <a:pt x="206" y="249"/>
                    <a:pt x="245" y="223"/>
                    <a:pt x="274" y="179"/>
                  </a:cubicBezTo>
                  <a:cubicBezTo>
                    <a:pt x="297" y="111"/>
                    <a:pt x="274" y="42"/>
                    <a:pt x="206" y="19"/>
                  </a:cubicBezTo>
                  <a:cubicBezTo>
                    <a:pt x="186" y="6"/>
                    <a:pt x="166" y="1"/>
                    <a:pt x="14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6" name="Google Shape;7516;p53"/>
            <p:cNvSpPr/>
            <p:nvPr/>
          </p:nvSpPr>
          <p:spPr>
            <a:xfrm>
              <a:off x="5512475" y="1362275"/>
              <a:ext cx="10850" cy="9575"/>
            </a:xfrm>
            <a:custGeom>
              <a:avLst/>
              <a:gdLst/>
              <a:ahLst/>
              <a:cxnLst/>
              <a:rect l="l" t="t" r="r" b="b"/>
              <a:pathLst>
                <a:path w="434" h="383" extrusionOk="0">
                  <a:moveTo>
                    <a:pt x="220" y="0"/>
                  </a:moveTo>
                  <a:cubicBezTo>
                    <a:pt x="149" y="0"/>
                    <a:pt x="79" y="43"/>
                    <a:pt x="46" y="110"/>
                  </a:cubicBezTo>
                  <a:cubicBezTo>
                    <a:pt x="0" y="201"/>
                    <a:pt x="46" y="315"/>
                    <a:pt x="137" y="361"/>
                  </a:cubicBezTo>
                  <a:cubicBezTo>
                    <a:pt x="166" y="375"/>
                    <a:pt x="197" y="383"/>
                    <a:pt x="228" y="383"/>
                  </a:cubicBezTo>
                  <a:cubicBezTo>
                    <a:pt x="294" y="383"/>
                    <a:pt x="357" y="347"/>
                    <a:pt x="388" y="269"/>
                  </a:cubicBezTo>
                  <a:cubicBezTo>
                    <a:pt x="434" y="178"/>
                    <a:pt x="388" y="64"/>
                    <a:pt x="297" y="18"/>
                  </a:cubicBezTo>
                  <a:cubicBezTo>
                    <a:pt x="273"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7" name="Google Shape;7517;p53"/>
            <p:cNvSpPr/>
            <p:nvPr/>
          </p:nvSpPr>
          <p:spPr>
            <a:xfrm>
              <a:off x="5345850" y="1593050"/>
              <a:ext cx="10300" cy="8800"/>
            </a:xfrm>
            <a:custGeom>
              <a:avLst/>
              <a:gdLst/>
              <a:ahLst/>
              <a:cxnLst/>
              <a:rect l="l" t="t" r="r" b="b"/>
              <a:pathLst>
                <a:path w="412" h="352" extrusionOk="0">
                  <a:moveTo>
                    <a:pt x="230" y="0"/>
                  </a:moveTo>
                  <a:cubicBezTo>
                    <a:pt x="156" y="0"/>
                    <a:pt x="81" y="30"/>
                    <a:pt x="46" y="100"/>
                  </a:cubicBezTo>
                  <a:cubicBezTo>
                    <a:pt x="0" y="191"/>
                    <a:pt x="46" y="305"/>
                    <a:pt x="137" y="328"/>
                  </a:cubicBezTo>
                  <a:cubicBezTo>
                    <a:pt x="168" y="343"/>
                    <a:pt x="198" y="351"/>
                    <a:pt x="227" y="351"/>
                  </a:cubicBezTo>
                  <a:cubicBezTo>
                    <a:pt x="284" y="351"/>
                    <a:pt x="335" y="321"/>
                    <a:pt x="366" y="260"/>
                  </a:cubicBezTo>
                  <a:cubicBezTo>
                    <a:pt x="411" y="168"/>
                    <a:pt x="388" y="54"/>
                    <a:pt x="297" y="9"/>
                  </a:cubicBezTo>
                  <a:cubicBezTo>
                    <a:pt x="275" y="3"/>
                    <a:pt x="253" y="0"/>
                    <a:pt x="23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8" name="Google Shape;7518;p53"/>
            <p:cNvSpPr/>
            <p:nvPr/>
          </p:nvSpPr>
          <p:spPr>
            <a:xfrm>
              <a:off x="5846850" y="1798800"/>
              <a:ext cx="11450" cy="9600"/>
            </a:xfrm>
            <a:custGeom>
              <a:avLst/>
              <a:gdLst/>
              <a:ahLst/>
              <a:cxnLst/>
              <a:rect l="l" t="t" r="r" b="b"/>
              <a:pathLst>
                <a:path w="458" h="384" extrusionOk="0">
                  <a:moveTo>
                    <a:pt x="240" y="1"/>
                  </a:moveTo>
                  <a:cubicBezTo>
                    <a:pt x="162" y="1"/>
                    <a:pt x="80" y="43"/>
                    <a:pt x="47" y="110"/>
                  </a:cubicBezTo>
                  <a:cubicBezTo>
                    <a:pt x="1" y="201"/>
                    <a:pt x="47" y="315"/>
                    <a:pt x="138" y="361"/>
                  </a:cubicBezTo>
                  <a:cubicBezTo>
                    <a:pt x="176" y="376"/>
                    <a:pt x="214" y="384"/>
                    <a:pt x="249" y="384"/>
                  </a:cubicBezTo>
                  <a:cubicBezTo>
                    <a:pt x="320" y="384"/>
                    <a:pt x="381" y="353"/>
                    <a:pt x="412" y="292"/>
                  </a:cubicBezTo>
                  <a:cubicBezTo>
                    <a:pt x="457" y="178"/>
                    <a:pt x="412" y="64"/>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9" name="Google Shape;7519;p53"/>
            <p:cNvSpPr/>
            <p:nvPr/>
          </p:nvSpPr>
          <p:spPr>
            <a:xfrm>
              <a:off x="5652275" y="1726550"/>
              <a:ext cx="6875" cy="6175"/>
            </a:xfrm>
            <a:custGeom>
              <a:avLst/>
              <a:gdLst/>
              <a:ahLst/>
              <a:cxnLst/>
              <a:rect l="l" t="t" r="r" b="b"/>
              <a:pathLst>
                <a:path w="275" h="247" extrusionOk="0">
                  <a:moveTo>
                    <a:pt x="151" y="1"/>
                  </a:moveTo>
                  <a:cubicBezTo>
                    <a:pt x="102" y="1"/>
                    <a:pt x="57" y="22"/>
                    <a:pt x="23" y="55"/>
                  </a:cubicBezTo>
                  <a:cubicBezTo>
                    <a:pt x="1" y="124"/>
                    <a:pt x="23" y="215"/>
                    <a:pt x="92" y="238"/>
                  </a:cubicBezTo>
                  <a:cubicBezTo>
                    <a:pt x="103" y="244"/>
                    <a:pt x="117" y="247"/>
                    <a:pt x="133" y="247"/>
                  </a:cubicBezTo>
                  <a:cubicBezTo>
                    <a:pt x="179" y="247"/>
                    <a:pt x="234" y="221"/>
                    <a:pt x="252" y="170"/>
                  </a:cubicBezTo>
                  <a:cubicBezTo>
                    <a:pt x="274" y="124"/>
                    <a:pt x="252" y="33"/>
                    <a:pt x="206" y="10"/>
                  </a:cubicBezTo>
                  <a:cubicBezTo>
                    <a:pt x="188" y="4"/>
                    <a:pt x="169"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0" name="Google Shape;7520;p53"/>
            <p:cNvSpPr/>
            <p:nvPr/>
          </p:nvSpPr>
          <p:spPr>
            <a:xfrm>
              <a:off x="5633450" y="1740600"/>
              <a:ext cx="12000" cy="10050"/>
            </a:xfrm>
            <a:custGeom>
              <a:avLst/>
              <a:gdLst/>
              <a:ahLst/>
              <a:cxnLst/>
              <a:rect l="l" t="t" r="r" b="b"/>
              <a:pathLst>
                <a:path w="480" h="402" extrusionOk="0">
                  <a:moveTo>
                    <a:pt x="243" y="0"/>
                  </a:moveTo>
                  <a:cubicBezTo>
                    <a:pt x="172" y="0"/>
                    <a:pt x="102" y="43"/>
                    <a:pt x="69" y="110"/>
                  </a:cubicBezTo>
                  <a:cubicBezTo>
                    <a:pt x="0" y="201"/>
                    <a:pt x="46" y="338"/>
                    <a:pt x="160" y="384"/>
                  </a:cubicBezTo>
                  <a:cubicBezTo>
                    <a:pt x="185" y="396"/>
                    <a:pt x="211" y="401"/>
                    <a:pt x="237" y="401"/>
                  </a:cubicBezTo>
                  <a:cubicBezTo>
                    <a:pt x="308" y="401"/>
                    <a:pt x="378" y="359"/>
                    <a:pt x="411" y="292"/>
                  </a:cubicBezTo>
                  <a:cubicBezTo>
                    <a:pt x="480" y="178"/>
                    <a:pt x="434" y="64"/>
                    <a:pt x="320" y="18"/>
                  </a:cubicBezTo>
                  <a:cubicBezTo>
                    <a:pt x="295" y="6"/>
                    <a:pt x="269" y="0"/>
                    <a:pt x="24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1" name="Google Shape;7521;p53"/>
            <p:cNvSpPr/>
            <p:nvPr/>
          </p:nvSpPr>
          <p:spPr>
            <a:xfrm>
              <a:off x="5787525" y="1397875"/>
              <a:ext cx="6850" cy="5600"/>
            </a:xfrm>
            <a:custGeom>
              <a:avLst/>
              <a:gdLst/>
              <a:ahLst/>
              <a:cxnLst/>
              <a:rect l="l" t="t" r="r" b="b"/>
              <a:pathLst>
                <a:path w="274" h="224" extrusionOk="0">
                  <a:moveTo>
                    <a:pt x="142" y="0"/>
                  </a:moveTo>
                  <a:cubicBezTo>
                    <a:pt x="102" y="0"/>
                    <a:pt x="56" y="22"/>
                    <a:pt x="23" y="55"/>
                  </a:cubicBezTo>
                  <a:cubicBezTo>
                    <a:pt x="0" y="124"/>
                    <a:pt x="23" y="192"/>
                    <a:pt x="91" y="215"/>
                  </a:cubicBezTo>
                  <a:cubicBezTo>
                    <a:pt x="104" y="221"/>
                    <a:pt x="118" y="224"/>
                    <a:pt x="132" y="224"/>
                  </a:cubicBezTo>
                  <a:cubicBezTo>
                    <a:pt x="172" y="224"/>
                    <a:pt x="218" y="203"/>
                    <a:pt x="251" y="169"/>
                  </a:cubicBezTo>
                  <a:cubicBezTo>
                    <a:pt x="274" y="101"/>
                    <a:pt x="251" y="32"/>
                    <a:pt x="183" y="9"/>
                  </a:cubicBezTo>
                  <a:cubicBezTo>
                    <a:pt x="170"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2" name="Google Shape;7522;p53"/>
            <p:cNvSpPr/>
            <p:nvPr/>
          </p:nvSpPr>
          <p:spPr>
            <a:xfrm>
              <a:off x="5448550" y="1407900"/>
              <a:ext cx="9725" cy="8475"/>
            </a:xfrm>
            <a:custGeom>
              <a:avLst/>
              <a:gdLst/>
              <a:ahLst/>
              <a:cxnLst/>
              <a:rect l="l" t="t" r="r" b="b"/>
              <a:pathLst>
                <a:path w="389" h="339" extrusionOk="0">
                  <a:moveTo>
                    <a:pt x="195" y="1"/>
                  </a:moveTo>
                  <a:cubicBezTo>
                    <a:pt x="127" y="1"/>
                    <a:pt x="63" y="38"/>
                    <a:pt x="47" y="88"/>
                  </a:cubicBezTo>
                  <a:cubicBezTo>
                    <a:pt x="1" y="179"/>
                    <a:pt x="24" y="293"/>
                    <a:pt x="115" y="316"/>
                  </a:cubicBezTo>
                  <a:cubicBezTo>
                    <a:pt x="145" y="331"/>
                    <a:pt x="176" y="339"/>
                    <a:pt x="205" y="339"/>
                  </a:cubicBezTo>
                  <a:cubicBezTo>
                    <a:pt x="262" y="339"/>
                    <a:pt x="313" y="308"/>
                    <a:pt x="343" y="248"/>
                  </a:cubicBezTo>
                  <a:cubicBezTo>
                    <a:pt x="389" y="156"/>
                    <a:pt x="343" y="65"/>
                    <a:pt x="275" y="19"/>
                  </a:cubicBezTo>
                  <a:cubicBezTo>
                    <a:pt x="249" y="7"/>
                    <a:pt x="222" y="1"/>
                    <a:pt x="19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3" name="Google Shape;7523;p53"/>
            <p:cNvSpPr/>
            <p:nvPr/>
          </p:nvSpPr>
          <p:spPr>
            <a:xfrm>
              <a:off x="5371525" y="1557300"/>
              <a:ext cx="8000" cy="7100"/>
            </a:xfrm>
            <a:custGeom>
              <a:avLst/>
              <a:gdLst/>
              <a:ahLst/>
              <a:cxnLst/>
              <a:rect l="l" t="t" r="r" b="b"/>
              <a:pathLst>
                <a:path w="320" h="284" extrusionOk="0">
                  <a:moveTo>
                    <a:pt x="156" y="1"/>
                  </a:moveTo>
                  <a:cubicBezTo>
                    <a:pt x="107" y="1"/>
                    <a:pt x="61" y="31"/>
                    <a:pt x="46" y="92"/>
                  </a:cubicBezTo>
                  <a:cubicBezTo>
                    <a:pt x="0" y="160"/>
                    <a:pt x="23" y="229"/>
                    <a:pt x="115" y="275"/>
                  </a:cubicBezTo>
                  <a:cubicBezTo>
                    <a:pt x="132" y="280"/>
                    <a:pt x="149" y="283"/>
                    <a:pt x="166" y="283"/>
                  </a:cubicBezTo>
                  <a:cubicBezTo>
                    <a:pt x="216" y="283"/>
                    <a:pt x="263" y="257"/>
                    <a:pt x="297" y="206"/>
                  </a:cubicBezTo>
                  <a:cubicBezTo>
                    <a:pt x="320" y="138"/>
                    <a:pt x="297" y="46"/>
                    <a:pt x="229" y="23"/>
                  </a:cubicBezTo>
                  <a:cubicBezTo>
                    <a:pt x="206" y="8"/>
                    <a:pt x="181"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4" name="Google Shape;7524;p53"/>
            <p:cNvSpPr/>
            <p:nvPr/>
          </p:nvSpPr>
          <p:spPr>
            <a:xfrm>
              <a:off x="5711625" y="1884250"/>
              <a:ext cx="8575" cy="7100"/>
            </a:xfrm>
            <a:custGeom>
              <a:avLst/>
              <a:gdLst/>
              <a:ahLst/>
              <a:cxnLst/>
              <a:rect l="l" t="t" r="r" b="b"/>
              <a:pathLst>
                <a:path w="343" h="284" extrusionOk="0">
                  <a:moveTo>
                    <a:pt x="151" y="1"/>
                  </a:moveTo>
                  <a:cubicBezTo>
                    <a:pt x="104" y="1"/>
                    <a:pt x="61" y="26"/>
                    <a:pt x="46" y="70"/>
                  </a:cubicBezTo>
                  <a:cubicBezTo>
                    <a:pt x="0" y="161"/>
                    <a:pt x="46" y="230"/>
                    <a:pt x="114" y="275"/>
                  </a:cubicBezTo>
                  <a:cubicBezTo>
                    <a:pt x="132" y="281"/>
                    <a:pt x="150" y="284"/>
                    <a:pt x="169" y="284"/>
                  </a:cubicBezTo>
                  <a:cubicBezTo>
                    <a:pt x="224" y="284"/>
                    <a:pt x="280" y="258"/>
                    <a:pt x="297" y="207"/>
                  </a:cubicBezTo>
                  <a:cubicBezTo>
                    <a:pt x="343" y="138"/>
                    <a:pt x="297" y="47"/>
                    <a:pt x="229" y="24"/>
                  </a:cubicBezTo>
                  <a:cubicBezTo>
                    <a:pt x="204" y="8"/>
                    <a:pt x="177" y="1"/>
                    <a:pt x="15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5" name="Google Shape;7525;p53"/>
            <p:cNvSpPr/>
            <p:nvPr/>
          </p:nvSpPr>
          <p:spPr>
            <a:xfrm>
              <a:off x="5778950" y="1384750"/>
              <a:ext cx="11450" cy="10400"/>
            </a:xfrm>
            <a:custGeom>
              <a:avLst/>
              <a:gdLst/>
              <a:ahLst/>
              <a:cxnLst/>
              <a:rect l="l" t="t" r="r" b="b"/>
              <a:pathLst>
                <a:path w="458" h="416" extrusionOk="0">
                  <a:moveTo>
                    <a:pt x="213" y="0"/>
                  </a:moveTo>
                  <a:cubicBezTo>
                    <a:pt x="140" y="0"/>
                    <a:pt x="77" y="46"/>
                    <a:pt x="46" y="124"/>
                  </a:cubicBezTo>
                  <a:cubicBezTo>
                    <a:pt x="1" y="215"/>
                    <a:pt x="24" y="352"/>
                    <a:pt x="138" y="397"/>
                  </a:cubicBezTo>
                  <a:cubicBezTo>
                    <a:pt x="162" y="410"/>
                    <a:pt x="190" y="415"/>
                    <a:pt x="218" y="415"/>
                  </a:cubicBezTo>
                  <a:cubicBezTo>
                    <a:pt x="296" y="415"/>
                    <a:pt x="378" y="373"/>
                    <a:pt x="412" y="306"/>
                  </a:cubicBezTo>
                  <a:cubicBezTo>
                    <a:pt x="457" y="192"/>
                    <a:pt x="412"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6" name="Google Shape;7526;p53"/>
            <p:cNvSpPr/>
            <p:nvPr/>
          </p:nvSpPr>
          <p:spPr>
            <a:xfrm>
              <a:off x="6199500" y="2208750"/>
              <a:ext cx="7450" cy="6425"/>
            </a:xfrm>
            <a:custGeom>
              <a:avLst/>
              <a:gdLst/>
              <a:ahLst/>
              <a:cxnLst/>
              <a:rect l="l" t="t" r="r" b="b"/>
              <a:pathLst>
                <a:path w="298" h="257" extrusionOk="0">
                  <a:moveTo>
                    <a:pt x="152" y="1"/>
                  </a:moveTo>
                  <a:cubicBezTo>
                    <a:pt x="97" y="1"/>
                    <a:pt x="41" y="26"/>
                    <a:pt x="24" y="78"/>
                  </a:cubicBezTo>
                  <a:cubicBezTo>
                    <a:pt x="1" y="123"/>
                    <a:pt x="24" y="215"/>
                    <a:pt x="92" y="237"/>
                  </a:cubicBezTo>
                  <a:cubicBezTo>
                    <a:pt x="112" y="251"/>
                    <a:pt x="132" y="256"/>
                    <a:pt x="151" y="256"/>
                  </a:cubicBezTo>
                  <a:cubicBezTo>
                    <a:pt x="197" y="256"/>
                    <a:pt x="236" y="224"/>
                    <a:pt x="252" y="192"/>
                  </a:cubicBezTo>
                  <a:cubicBezTo>
                    <a:pt x="298" y="123"/>
                    <a:pt x="275" y="32"/>
                    <a:pt x="206" y="9"/>
                  </a:cubicBezTo>
                  <a:cubicBezTo>
                    <a:pt x="189" y="3"/>
                    <a:pt x="171" y="1"/>
                    <a:pt x="15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7" name="Google Shape;7527;p53"/>
            <p:cNvSpPr/>
            <p:nvPr/>
          </p:nvSpPr>
          <p:spPr>
            <a:xfrm>
              <a:off x="5382375" y="1455150"/>
              <a:ext cx="7425" cy="6775"/>
            </a:xfrm>
            <a:custGeom>
              <a:avLst/>
              <a:gdLst/>
              <a:ahLst/>
              <a:cxnLst/>
              <a:rect l="l" t="t" r="r" b="b"/>
              <a:pathLst>
                <a:path w="297" h="271" extrusionOk="0">
                  <a:moveTo>
                    <a:pt x="128" y="0"/>
                  </a:moveTo>
                  <a:cubicBezTo>
                    <a:pt x="81" y="0"/>
                    <a:pt x="38" y="25"/>
                    <a:pt x="23" y="69"/>
                  </a:cubicBezTo>
                  <a:cubicBezTo>
                    <a:pt x="0" y="138"/>
                    <a:pt x="23" y="229"/>
                    <a:pt x="91" y="252"/>
                  </a:cubicBezTo>
                  <a:cubicBezTo>
                    <a:pt x="111" y="265"/>
                    <a:pt x="130" y="270"/>
                    <a:pt x="148" y="270"/>
                  </a:cubicBezTo>
                  <a:cubicBezTo>
                    <a:pt x="196" y="270"/>
                    <a:pt x="241" y="233"/>
                    <a:pt x="274" y="184"/>
                  </a:cubicBezTo>
                  <a:cubicBezTo>
                    <a:pt x="297" y="138"/>
                    <a:pt x="274" y="47"/>
                    <a:pt x="206" y="24"/>
                  </a:cubicBezTo>
                  <a:cubicBezTo>
                    <a:pt x="181" y="8"/>
                    <a:pt x="154" y="0"/>
                    <a:pt x="12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8" name="Google Shape;7528;p53"/>
            <p:cNvSpPr/>
            <p:nvPr/>
          </p:nvSpPr>
          <p:spPr>
            <a:xfrm>
              <a:off x="5525025" y="1479125"/>
              <a:ext cx="9150" cy="8225"/>
            </a:xfrm>
            <a:custGeom>
              <a:avLst/>
              <a:gdLst/>
              <a:ahLst/>
              <a:cxnLst/>
              <a:rect l="l" t="t" r="r" b="b"/>
              <a:pathLst>
                <a:path w="366" h="329" extrusionOk="0">
                  <a:moveTo>
                    <a:pt x="172" y="1"/>
                  </a:moveTo>
                  <a:cubicBezTo>
                    <a:pt x="115" y="1"/>
                    <a:pt x="54" y="31"/>
                    <a:pt x="23" y="92"/>
                  </a:cubicBezTo>
                  <a:cubicBezTo>
                    <a:pt x="0" y="183"/>
                    <a:pt x="23" y="274"/>
                    <a:pt x="115" y="320"/>
                  </a:cubicBezTo>
                  <a:cubicBezTo>
                    <a:pt x="131" y="326"/>
                    <a:pt x="149" y="328"/>
                    <a:pt x="169" y="328"/>
                  </a:cubicBezTo>
                  <a:cubicBezTo>
                    <a:pt x="233" y="328"/>
                    <a:pt x="308" y="299"/>
                    <a:pt x="343" y="229"/>
                  </a:cubicBezTo>
                  <a:cubicBezTo>
                    <a:pt x="366" y="160"/>
                    <a:pt x="343" y="46"/>
                    <a:pt x="252" y="23"/>
                  </a:cubicBezTo>
                  <a:cubicBezTo>
                    <a:pt x="229" y="8"/>
                    <a:pt x="201" y="1"/>
                    <a:pt x="17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9" name="Google Shape;7529;p53"/>
            <p:cNvSpPr/>
            <p:nvPr/>
          </p:nvSpPr>
          <p:spPr>
            <a:xfrm>
              <a:off x="5456550" y="1496025"/>
              <a:ext cx="7450" cy="6175"/>
            </a:xfrm>
            <a:custGeom>
              <a:avLst/>
              <a:gdLst/>
              <a:ahLst/>
              <a:cxnLst/>
              <a:rect l="l" t="t" r="r" b="b"/>
              <a:pathLst>
                <a:path w="298" h="247" extrusionOk="0">
                  <a:moveTo>
                    <a:pt x="155" y="1"/>
                  </a:moveTo>
                  <a:cubicBezTo>
                    <a:pt x="106" y="1"/>
                    <a:pt x="63" y="26"/>
                    <a:pt x="46" y="78"/>
                  </a:cubicBezTo>
                  <a:cubicBezTo>
                    <a:pt x="0" y="123"/>
                    <a:pt x="46" y="192"/>
                    <a:pt x="92" y="238"/>
                  </a:cubicBezTo>
                  <a:cubicBezTo>
                    <a:pt x="109" y="243"/>
                    <a:pt x="126" y="246"/>
                    <a:pt x="143" y="246"/>
                  </a:cubicBezTo>
                  <a:cubicBezTo>
                    <a:pt x="193" y="246"/>
                    <a:pt x="240" y="220"/>
                    <a:pt x="274" y="169"/>
                  </a:cubicBezTo>
                  <a:cubicBezTo>
                    <a:pt x="297" y="123"/>
                    <a:pt x="274" y="32"/>
                    <a:pt x="206" y="9"/>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0" name="Google Shape;7530;p53"/>
            <p:cNvSpPr/>
            <p:nvPr/>
          </p:nvSpPr>
          <p:spPr>
            <a:xfrm>
              <a:off x="6972725" y="1992475"/>
              <a:ext cx="6875" cy="5600"/>
            </a:xfrm>
            <a:custGeom>
              <a:avLst/>
              <a:gdLst/>
              <a:ahLst/>
              <a:cxnLst/>
              <a:rect l="l" t="t" r="r" b="b"/>
              <a:pathLst>
                <a:path w="275" h="224" extrusionOk="0">
                  <a:moveTo>
                    <a:pt x="129" y="0"/>
                  </a:moveTo>
                  <a:cubicBezTo>
                    <a:pt x="81" y="0"/>
                    <a:pt x="40" y="22"/>
                    <a:pt x="23" y="55"/>
                  </a:cubicBezTo>
                  <a:cubicBezTo>
                    <a:pt x="0" y="123"/>
                    <a:pt x="23" y="192"/>
                    <a:pt x="69" y="215"/>
                  </a:cubicBezTo>
                  <a:cubicBezTo>
                    <a:pt x="87" y="221"/>
                    <a:pt x="105" y="224"/>
                    <a:pt x="123" y="224"/>
                  </a:cubicBezTo>
                  <a:cubicBezTo>
                    <a:pt x="171" y="224"/>
                    <a:pt x="212" y="203"/>
                    <a:pt x="229" y="169"/>
                  </a:cubicBezTo>
                  <a:cubicBezTo>
                    <a:pt x="274" y="101"/>
                    <a:pt x="251" y="32"/>
                    <a:pt x="183" y="9"/>
                  </a:cubicBezTo>
                  <a:cubicBezTo>
                    <a:pt x="165" y="3"/>
                    <a:pt x="146"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1" name="Google Shape;7531;p53"/>
            <p:cNvSpPr/>
            <p:nvPr/>
          </p:nvSpPr>
          <p:spPr>
            <a:xfrm>
              <a:off x="6098500" y="1334300"/>
              <a:ext cx="10300" cy="8925"/>
            </a:xfrm>
            <a:custGeom>
              <a:avLst/>
              <a:gdLst/>
              <a:ahLst/>
              <a:cxnLst/>
              <a:rect l="l" t="t" r="r" b="b"/>
              <a:pathLst>
                <a:path w="412" h="357" extrusionOk="0">
                  <a:moveTo>
                    <a:pt x="202" y="1"/>
                  </a:moveTo>
                  <a:cubicBezTo>
                    <a:pt x="138" y="1"/>
                    <a:pt x="80" y="43"/>
                    <a:pt x="47" y="110"/>
                  </a:cubicBezTo>
                  <a:cubicBezTo>
                    <a:pt x="1" y="179"/>
                    <a:pt x="47" y="293"/>
                    <a:pt x="138" y="338"/>
                  </a:cubicBezTo>
                  <a:cubicBezTo>
                    <a:pt x="156" y="351"/>
                    <a:pt x="178" y="356"/>
                    <a:pt x="201" y="356"/>
                  </a:cubicBezTo>
                  <a:cubicBezTo>
                    <a:pt x="263" y="356"/>
                    <a:pt x="333" y="314"/>
                    <a:pt x="366" y="247"/>
                  </a:cubicBezTo>
                  <a:cubicBezTo>
                    <a:pt x="412" y="179"/>
                    <a:pt x="366" y="64"/>
                    <a:pt x="275" y="19"/>
                  </a:cubicBezTo>
                  <a:cubicBezTo>
                    <a:pt x="250" y="7"/>
                    <a:pt x="226" y="1"/>
                    <a:pt x="20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2" name="Google Shape;7532;p53"/>
            <p:cNvSpPr/>
            <p:nvPr/>
          </p:nvSpPr>
          <p:spPr>
            <a:xfrm>
              <a:off x="5459975" y="1611075"/>
              <a:ext cx="10875" cy="9475"/>
            </a:xfrm>
            <a:custGeom>
              <a:avLst/>
              <a:gdLst/>
              <a:ahLst/>
              <a:cxnLst/>
              <a:rect l="l" t="t" r="r" b="b"/>
              <a:pathLst>
                <a:path w="435" h="379" extrusionOk="0">
                  <a:moveTo>
                    <a:pt x="221" y="0"/>
                  </a:moveTo>
                  <a:cubicBezTo>
                    <a:pt x="150" y="0"/>
                    <a:pt x="79" y="43"/>
                    <a:pt x="46" y="109"/>
                  </a:cubicBezTo>
                  <a:cubicBezTo>
                    <a:pt x="0" y="201"/>
                    <a:pt x="46" y="315"/>
                    <a:pt x="137" y="360"/>
                  </a:cubicBezTo>
                  <a:cubicBezTo>
                    <a:pt x="162" y="373"/>
                    <a:pt x="188" y="378"/>
                    <a:pt x="214" y="378"/>
                  </a:cubicBezTo>
                  <a:cubicBezTo>
                    <a:pt x="285" y="378"/>
                    <a:pt x="355" y="336"/>
                    <a:pt x="388" y="269"/>
                  </a:cubicBezTo>
                  <a:cubicBezTo>
                    <a:pt x="434" y="178"/>
                    <a:pt x="388"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3" name="Google Shape;7533;p53"/>
            <p:cNvSpPr/>
            <p:nvPr/>
          </p:nvSpPr>
          <p:spPr>
            <a:xfrm>
              <a:off x="6440325" y="1172475"/>
              <a:ext cx="6875" cy="5975"/>
            </a:xfrm>
            <a:custGeom>
              <a:avLst/>
              <a:gdLst/>
              <a:ahLst/>
              <a:cxnLst/>
              <a:rect l="l" t="t" r="r" b="b"/>
              <a:pathLst>
                <a:path w="275" h="239" extrusionOk="0">
                  <a:moveTo>
                    <a:pt x="142" y="0"/>
                  </a:moveTo>
                  <a:cubicBezTo>
                    <a:pt x="102" y="0"/>
                    <a:pt x="56" y="22"/>
                    <a:pt x="23" y="55"/>
                  </a:cubicBezTo>
                  <a:cubicBezTo>
                    <a:pt x="0" y="124"/>
                    <a:pt x="23" y="192"/>
                    <a:pt x="92" y="215"/>
                  </a:cubicBezTo>
                  <a:cubicBezTo>
                    <a:pt x="108" y="231"/>
                    <a:pt x="127" y="239"/>
                    <a:pt x="147" y="239"/>
                  </a:cubicBezTo>
                  <a:cubicBezTo>
                    <a:pt x="183" y="239"/>
                    <a:pt x="222" y="213"/>
                    <a:pt x="251" y="169"/>
                  </a:cubicBezTo>
                  <a:cubicBezTo>
                    <a:pt x="274" y="101"/>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4" name="Google Shape;7534;p53"/>
            <p:cNvSpPr/>
            <p:nvPr/>
          </p:nvSpPr>
          <p:spPr>
            <a:xfrm>
              <a:off x="5753850" y="2000125"/>
              <a:ext cx="10875" cy="9125"/>
            </a:xfrm>
            <a:custGeom>
              <a:avLst/>
              <a:gdLst/>
              <a:ahLst/>
              <a:cxnLst/>
              <a:rect l="l" t="t" r="r" b="b"/>
              <a:pathLst>
                <a:path w="435" h="365" extrusionOk="0">
                  <a:moveTo>
                    <a:pt x="202" y="0"/>
                  </a:moveTo>
                  <a:cubicBezTo>
                    <a:pt x="137" y="0"/>
                    <a:pt x="76" y="30"/>
                    <a:pt x="46" y="91"/>
                  </a:cubicBezTo>
                  <a:cubicBezTo>
                    <a:pt x="0" y="183"/>
                    <a:pt x="46" y="297"/>
                    <a:pt x="137" y="342"/>
                  </a:cubicBezTo>
                  <a:cubicBezTo>
                    <a:pt x="166" y="357"/>
                    <a:pt x="197" y="364"/>
                    <a:pt x="228" y="364"/>
                  </a:cubicBezTo>
                  <a:cubicBezTo>
                    <a:pt x="294" y="364"/>
                    <a:pt x="357" y="329"/>
                    <a:pt x="388" y="251"/>
                  </a:cubicBezTo>
                  <a:cubicBezTo>
                    <a:pt x="434" y="160"/>
                    <a:pt x="388" y="69"/>
                    <a:pt x="297" y="23"/>
                  </a:cubicBezTo>
                  <a:cubicBezTo>
                    <a:pt x="267" y="8"/>
                    <a:pt x="234" y="0"/>
                    <a:pt x="20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5" name="Google Shape;7535;p53"/>
            <p:cNvSpPr/>
            <p:nvPr/>
          </p:nvSpPr>
          <p:spPr>
            <a:xfrm>
              <a:off x="5555275" y="1919775"/>
              <a:ext cx="9725" cy="6750"/>
            </a:xfrm>
            <a:custGeom>
              <a:avLst/>
              <a:gdLst/>
              <a:ahLst/>
              <a:cxnLst/>
              <a:rect l="l" t="t" r="r" b="b"/>
              <a:pathLst>
                <a:path w="389" h="270" extrusionOk="0">
                  <a:moveTo>
                    <a:pt x="175" y="1"/>
                  </a:moveTo>
                  <a:cubicBezTo>
                    <a:pt x="104" y="1"/>
                    <a:pt x="34" y="43"/>
                    <a:pt x="0" y="110"/>
                  </a:cubicBezTo>
                  <a:lnTo>
                    <a:pt x="343" y="270"/>
                  </a:lnTo>
                  <a:cubicBezTo>
                    <a:pt x="388" y="178"/>
                    <a:pt x="343" y="64"/>
                    <a:pt x="251" y="19"/>
                  </a:cubicBezTo>
                  <a:cubicBezTo>
                    <a:pt x="227" y="6"/>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6" name="Google Shape;7536;p53"/>
            <p:cNvSpPr/>
            <p:nvPr/>
          </p:nvSpPr>
          <p:spPr>
            <a:xfrm>
              <a:off x="5732175" y="1999525"/>
              <a:ext cx="6300" cy="4600"/>
            </a:xfrm>
            <a:custGeom>
              <a:avLst/>
              <a:gdLst/>
              <a:ahLst/>
              <a:cxnLst/>
              <a:rect l="l" t="t" r="r" b="b"/>
              <a:pathLst>
                <a:path w="252" h="184" extrusionOk="0">
                  <a:moveTo>
                    <a:pt x="99" y="0"/>
                  </a:moveTo>
                  <a:cubicBezTo>
                    <a:pt x="58" y="0"/>
                    <a:pt x="15" y="25"/>
                    <a:pt x="0" y="70"/>
                  </a:cubicBezTo>
                  <a:lnTo>
                    <a:pt x="228" y="184"/>
                  </a:lnTo>
                  <a:cubicBezTo>
                    <a:pt x="251" y="115"/>
                    <a:pt x="228" y="47"/>
                    <a:pt x="160" y="24"/>
                  </a:cubicBezTo>
                  <a:cubicBezTo>
                    <a:pt x="144" y="8"/>
                    <a:pt x="122" y="0"/>
                    <a:pt x="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7" name="Google Shape;7537;p53"/>
            <p:cNvSpPr/>
            <p:nvPr/>
          </p:nvSpPr>
          <p:spPr>
            <a:xfrm>
              <a:off x="5594650" y="1920000"/>
              <a:ext cx="6300" cy="5600"/>
            </a:xfrm>
            <a:custGeom>
              <a:avLst/>
              <a:gdLst/>
              <a:ahLst/>
              <a:cxnLst/>
              <a:rect l="l" t="t" r="r" b="b"/>
              <a:pathLst>
                <a:path w="252" h="224" extrusionOk="0">
                  <a:moveTo>
                    <a:pt x="129" y="1"/>
                  </a:moveTo>
                  <a:cubicBezTo>
                    <a:pt x="81" y="1"/>
                    <a:pt x="40" y="22"/>
                    <a:pt x="23" y="55"/>
                  </a:cubicBezTo>
                  <a:cubicBezTo>
                    <a:pt x="0" y="101"/>
                    <a:pt x="23" y="169"/>
                    <a:pt x="69" y="215"/>
                  </a:cubicBezTo>
                  <a:cubicBezTo>
                    <a:pt x="86" y="221"/>
                    <a:pt x="103" y="224"/>
                    <a:pt x="119" y="224"/>
                  </a:cubicBezTo>
                  <a:cubicBezTo>
                    <a:pt x="168" y="224"/>
                    <a:pt x="211" y="198"/>
                    <a:pt x="228" y="146"/>
                  </a:cubicBezTo>
                  <a:cubicBezTo>
                    <a:pt x="251" y="101"/>
                    <a:pt x="228" y="32"/>
                    <a:pt x="183" y="10"/>
                  </a:cubicBezTo>
                  <a:cubicBezTo>
                    <a:pt x="164" y="3"/>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8" name="Google Shape;7538;p53"/>
            <p:cNvSpPr/>
            <p:nvPr/>
          </p:nvSpPr>
          <p:spPr>
            <a:xfrm>
              <a:off x="5470825" y="1831575"/>
              <a:ext cx="8000" cy="6975"/>
            </a:xfrm>
            <a:custGeom>
              <a:avLst/>
              <a:gdLst/>
              <a:ahLst/>
              <a:cxnLst/>
              <a:rect l="l" t="t" r="r" b="b"/>
              <a:pathLst>
                <a:path w="320" h="279" extrusionOk="0">
                  <a:moveTo>
                    <a:pt x="164" y="0"/>
                  </a:moveTo>
                  <a:cubicBezTo>
                    <a:pt x="118" y="0"/>
                    <a:pt x="63" y="26"/>
                    <a:pt x="46" y="77"/>
                  </a:cubicBezTo>
                  <a:cubicBezTo>
                    <a:pt x="0" y="146"/>
                    <a:pt x="23" y="237"/>
                    <a:pt x="91" y="260"/>
                  </a:cubicBezTo>
                  <a:cubicBezTo>
                    <a:pt x="110" y="272"/>
                    <a:pt x="131" y="278"/>
                    <a:pt x="152" y="278"/>
                  </a:cubicBezTo>
                  <a:cubicBezTo>
                    <a:pt x="205" y="278"/>
                    <a:pt x="258" y="241"/>
                    <a:pt x="274" y="191"/>
                  </a:cubicBezTo>
                  <a:cubicBezTo>
                    <a:pt x="320" y="123"/>
                    <a:pt x="274" y="54"/>
                    <a:pt x="205" y="9"/>
                  </a:cubicBezTo>
                  <a:cubicBezTo>
                    <a:pt x="194" y="3"/>
                    <a:pt x="180" y="0"/>
                    <a:pt x="16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9" name="Google Shape;7539;p53"/>
            <p:cNvSpPr/>
            <p:nvPr/>
          </p:nvSpPr>
          <p:spPr>
            <a:xfrm>
              <a:off x="5824025" y="2025000"/>
              <a:ext cx="6300" cy="5600"/>
            </a:xfrm>
            <a:custGeom>
              <a:avLst/>
              <a:gdLst/>
              <a:ahLst/>
              <a:cxnLst/>
              <a:rect l="l" t="t" r="r" b="b"/>
              <a:pathLst>
                <a:path w="252" h="224" extrusionOk="0">
                  <a:moveTo>
                    <a:pt x="129" y="0"/>
                  </a:moveTo>
                  <a:cubicBezTo>
                    <a:pt x="82" y="0"/>
                    <a:pt x="40" y="22"/>
                    <a:pt x="24" y="55"/>
                  </a:cubicBezTo>
                  <a:cubicBezTo>
                    <a:pt x="1" y="123"/>
                    <a:pt x="24" y="192"/>
                    <a:pt x="69" y="215"/>
                  </a:cubicBezTo>
                  <a:cubicBezTo>
                    <a:pt x="88" y="221"/>
                    <a:pt x="106" y="224"/>
                    <a:pt x="124" y="224"/>
                  </a:cubicBezTo>
                  <a:cubicBezTo>
                    <a:pt x="171" y="224"/>
                    <a:pt x="212" y="203"/>
                    <a:pt x="229" y="169"/>
                  </a:cubicBezTo>
                  <a:cubicBezTo>
                    <a:pt x="252" y="101"/>
                    <a:pt x="229" y="32"/>
                    <a:pt x="184"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0" name="Google Shape;7540;p53"/>
            <p:cNvSpPr/>
            <p:nvPr/>
          </p:nvSpPr>
          <p:spPr>
            <a:xfrm>
              <a:off x="5483375" y="1880975"/>
              <a:ext cx="8000" cy="5600"/>
            </a:xfrm>
            <a:custGeom>
              <a:avLst/>
              <a:gdLst/>
              <a:ahLst/>
              <a:cxnLst/>
              <a:rect l="l" t="t" r="r" b="b"/>
              <a:pathLst>
                <a:path w="320" h="224" extrusionOk="0">
                  <a:moveTo>
                    <a:pt x="153" y="0"/>
                  </a:moveTo>
                  <a:cubicBezTo>
                    <a:pt x="90" y="0"/>
                    <a:pt x="33" y="38"/>
                    <a:pt x="0" y="87"/>
                  </a:cubicBezTo>
                  <a:lnTo>
                    <a:pt x="297" y="224"/>
                  </a:lnTo>
                  <a:cubicBezTo>
                    <a:pt x="320" y="155"/>
                    <a:pt x="297" y="64"/>
                    <a:pt x="228" y="18"/>
                  </a:cubicBezTo>
                  <a:cubicBezTo>
                    <a:pt x="203" y="6"/>
                    <a:pt x="177" y="0"/>
                    <a:pt x="15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1" name="Google Shape;7541;p53"/>
            <p:cNvSpPr/>
            <p:nvPr/>
          </p:nvSpPr>
          <p:spPr>
            <a:xfrm>
              <a:off x="5531300" y="1895800"/>
              <a:ext cx="9725" cy="6750"/>
            </a:xfrm>
            <a:custGeom>
              <a:avLst/>
              <a:gdLst/>
              <a:ahLst/>
              <a:cxnLst/>
              <a:rect l="l" t="t" r="r" b="b"/>
              <a:pathLst>
                <a:path w="389" h="270" extrusionOk="0">
                  <a:moveTo>
                    <a:pt x="175" y="1"/>
                  </a:moveTo>
                  <a:cubicBezTo>
                    <a:pt x="104" y="1"/>
                    <a:pt x="34" y="43"/>
                    <a:pt x="1" y="110"/>
                  </a:cubicBezTo>
                  <a:lnTo>
                    <a:pt x="343" y="270"/>
                  </a:lnTo>
                  <a:cubicBezTo>
                    <a:pt x="389" y="179"/>
                    <a:pt x="343" y="65"/>
                    <a:pt x="252" y="19"/>
                  </a:cubicBezTo>
                  <a:cubicBezTo>
                    <a:pt x="227" y="7"/>
                    <a:pt x="201"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2" name="Google Shape;7542;p53"/>
            <p:cNvSpPr/>
            <p:nvPr/>
          </p:nvSpPr>
          <p:spPr>
            <a:xfrm>
              <a:off x="5545000" y="1905175"/>
              <a:ext cx="8000" cy="5375"/>
            </a:xfrm>
            <a:custGeom>
              <a:avLst/>
              <a:gdLst/>
              <a:ahLst/>
              <a:cxnLst/>
              <a:rect l="l" t="t" r="r" b="b"/>
              <a:pathLst>
                <a:path w="320" h="215" extrusionOk="0">
                  <a:moveTo>
                    <a:pt x="151" y="0"/>
                  </a:moveTo>
                  <a:cubicBezTo>
                    <a:pt x="95" y="0"/>
                    <a:pt x="35" y="26"/>
                    <a:pt x="0" y="78"/>
                  </a:cubicBezTo>
                  <a:lnTo>
                    <a:pt x="274" y="214"/>
                  </a:lnTo>
                  <a:cubicBezTo>
                    <a:pt x="320" y="146"/>
                    <a:pt x="274" y="55"/>
                    <a:pt x="206" y="9"/>
                  </a:cubicBezTo>
                  <a:cubicBezTo>
                    <a:pt x="189" y="3"/>
                    <a:pt x="170" y="0"/>
                    <a:pt x="15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3" name="Google Shape;7543;p53"/>
            <p:cNvSpPr/>
            <p:nvPr/>
          </p:nvSpPr>
          <p:spPr>
            <a:xfrm>
              <a:off x="5637450" y="1849250"/>
              <a:ext cx="8000" cy="7300"/>
            </a:xfrm>
            <a:custGeom>
              <a:avLst/>
              <a:gdLst/>
              <a:ahLst/>
              <a:cxnLst/>
              <a:rect l="l" t="t" r="r" b="b"/>
              <a:pathLst>
                <a:path w="320" h="292" extrusionOk="0">
                  <a:moveTo>
                    <a:pt x="174" y="1"/>
                  </a:moveTo>
                  <a:cubicBezTo>
                    <a:pt x="118" y="1"/>
                    <a:pt x="63" y="26"/>
                    <a:pt x="46" y="78"/>
                  </a:cubicBezTo>
                  <a:cubicBezTo>
                    <a:pt x="0" y="146"/>
                    <a:pt x="23" y="237"/>
                    <a:pt x="91" y="283"/>
                  </a:cubicBezTo>
                  <a:cubicBezTo>
                    <a:pt x="114" y="289"/>
                    <a:pt x="136" y="292"/>
                    <a:pt x="156" y="292"/>
                  </a:cubicBezTo>
                  <a:cubicBezTo>
                    <a:pt x="215" y="292"/>
                    <a:pt x="263" y="266"/>
                    <a:pt x="297" y="215"/>
                  </a:cubicBezTo>
                  <a:cubicBezTo>
                    <a:pt x="320" y="146"/>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4" name="Google Shape;7544;p53"/>
            <p:cNvSpPr/>
            <p:nvPr/>
          </p:nvSpPr>
          <p:spPr>
            <a:xfrm>
              <a:off x="5412050" y="1658300"/>
              <a:ext cx="9150" cy="7900"/>
            </a:xfrm>
            <a:custGeom>
              <a:avLst/>
              <a:gdLst/>
              <a:ahLst/>
              <a:cxnLst/>
              <a:rect l="l" t="t" r="r" b="b"/>
              <a:pathLst>
                <a:path w="366" h="316" extrusionOk="0">
                  <a:moveTo>
                    <a:pt x="184" y="1"/>
                  </a:moveTo>
                  <a:cubicBezTo>
                    <a:pt x="127" y="1"/>
                    <a:pt x="76" y="31"/>
                    <a:pt x="46" y="92"/>
                  </a:cubicBezTo>
                  <a:cubicBezTo>
                    <a:pt x="0" y="160"/>
                    <a:pt x="46" y="275"/>
                    <a:pt x="114" y="297"/>
                  </a:cubicBezTo>
                  <a:cubicBezTo>
                    <a:pt x="140" y="310"/>
                    <a:pt x="165" y="316"/>
                    <a:pt x="190" y="316"/>
                  </a:cubicBezTo>
                  <a:cubicBezTo>
                    <a:pt x="253" y="316"/>
                    <a:pt x="310" y="278"/>
                    <a:pt x="342" y="229"/>
                  </a:cubicBezTo>
                  <a:cubicBezTo>
                    <a:pt x="365" y="160"/>
                    <a:pt x="342" y="46"/>
                    <a:pt x="274" y="24"/>
                  </a:cubicBezTo>
                  <a:cubicBezTo>
                    <a:pt x="244" y="8"/>
                    <a:pt x="213" y="1"/>
                    <a:pt x="1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5" name="Google Shape;7545;p53"/>
            <p:cNvSpPr/>
            <p:nvPr/>
          </p:nvSpPr>
          <p:spPr>
            <a:xfrm>
              <a:off x="5729875" y="1918300"/>
              <a:ext cx="6875" cy="6150"/>
            </a:xfrm>
            <a:custGeom>
              <a:avLst/>
              <a:gdLst/>
              <a:ahLst/>
              <a:cxnLst/>
              <a:rect l="l" t="t" r="r" b="b"/>
              <a:pathLst>
                <a:path w="275" h="246" extrusionOk="0">
                  <a:moveTo>
                    <a:pt x="139" y="0"/>
                  </a:moveTo>
                  <a:cubicBezTo>
                    <a:pt x="94" y="0"/>
                    <a:pt x="40" y="21"/>
                    <a:pt x="24" y="55"/>
                  </a:cubicBezTo>
                  <a:cubicBezTo>
                    <a:pt x="1" y="123"/>
                    <a:pt x="24" y="192"/>
                    <a:pt x="92" y="237"/>
                  </a:cubicBezTo>
                  <a:cubicBezTo>
                    <a:pt x="103" y="243"/>
                    <a:pt x="116" y="246"/>
                    <a:pt x="130" y="246"/>
                  </a:cubicBezTo>
                  <a:cubicBezTo>
                    <a:pt x="171" y="246"/>
                    <a:pt x="218" y="220"/>
                    <a:pt x="252" y="169"/>
                  </a:cubicBezTo>
                  <a:cubicBezTo>
                    <a:pt x="275" y="100"/>
                    <a:pt x="252" y="32"/>
                    <a:pt x="183" y="9"/>
                  </a:cubicBezTo>
                  <a:cubicBezTo>
                    <a:pt x="171" y="3"/>
                    <a:pt x="156" y="0"/>
                    <a:pt x="13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6" name="Google Shape;7546;p53"/>
            <p:cNvSpPr/>
            <p:nvPr/>
          </p:nvSpPr>
          <p:spPr>
            <a:xfrm>
              <a:off x="6047150" y="1980500"/>
              <a:ext cx="6300" cy="5600"/>
            </a:xfrm>
            <a:custGeom>
              <a:avLst/>
              <a:gdLst/>
              <a:ahLst/>
              <a:cxnLst/>
              <a:rect l="l" t="t" r="r" b="b"/>
              <a:pathLst>
                <a:path w="252" h="224" extrusionOk="0">
                  <a:moveTo>
                    <a:pt x="129" y="0"/>
                  </a:moveTo>
                  <a:cubicBezTo>
                    <a:pt x="81" y="0"/>
                    <a:pt x="40" y="21"/>
                    <a:pt x="23" y="55"/>
                  </a:cubicBezTo>
                  <a:cubicBezTo>
                    <a:pt x="1" y="123"/>
                    <a:pt x="23" y="192"/>
                    <a:pt x="69" y="214"/>
                  </a:cubicBezTo>
                  <a:cubicBezTo>
                    <a:pt x="87" y="221"/>
                    <a:pt x="106" y="223"/>
                    <a:pt x="123" y="223"/>
                  </a:cubicBezTo>
                  <a:cubicBezTo>
                    <a:pt x="171" y="223"/>
                    <a:pt x="212" y="202"/>
                    <a:pt x="229" y="169"/>
                  </a:cubicBezTo>
                  <a:cubicBezTo>
                    <a:pt x="252" y="100"/>
                    <a:pt x="229" y="32"/>
                    <a:pt x="183" y="9"/>
                  </a:cubicBezTo>
                  <a:cubicBezTo>
                    <a:pt x="165" y="3"/>
                    <a:pt x="147" y="0"/>
                    <a:pt x="12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7" name="Google Shape;7547;p53"/>
            <p:cNvSpPr/>
            <p:nvPr/>
          </p:nvSpPr>
          <p:spPr>
            <a:xfrm>
              <a:off x="5610050" y="1857575"/>
              <a:ext cx="8575" cy="7550"/>
            </a:xfrm>
            <a:custGeom>
              <a:avLst/>
              <a:gdLst/>
              <a:ahLst/>
              <a:cxnLst/>
              <a:rect l="l" t="t" r="r" b="b"/>
              <a:pathLst>
                <a:path w="343" h="302" extrusionOk="0">
                  <a:moveTo>
                    <a:pt x="167" y="0"/>
                  </a:moveTo>
                  <a:cubicBezTo>
                    <a:pt x="113" y="0"/>
                    <a:pt x="56" y="38"/>
                    <a:pt x="23" y="87"/>
                  </a:cubicBezTo>
                  <a:cubicBezTo>
                    <a:pt x="0" y="156"/>
                    <a:pt x="23" y="247"/>
                    <a:pt x="92" y="292"/>
                  </a:cubicBezTo>
                  <a:cubicBezTo>
                    <a:pt x="115" y="298"/>
                    <a:pt x="136" y="301"/>
                    <a:pt x="156" y="301"/>
                  </a:cubicBezTo>
                  <a:cubicBezTo>
                    <a:pt x="216" y="301"/>
                    <a:pt x="263" y="275"/>
                    <a:pt x="297" y="224"/>
                  </a:cubicBezTo>
                  <a:cubicBezTo>
                    <a:pt x="343" y="133"/>
                    <a:pt x="297" y="41"/>
                    <a:pt x="229" y="19"/>
                  </a:cubicBezTo>
                  <a:cubicBezTo>
                    <a:pt x="210" y="6"/>
                    <a:pt x="189" y="0"/>
                    <a:pt x="16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8" name="Google Shape;7548;p53"/>
            <p:cNvSpPr/>
            <p:nvPr/>
          </p:nvSpPr>
          <p:spPr>
            <a:xfrm>
              <a:off x="5524450" y="1897975"/>
              <a:ext cx="9150" cy="6300"/>
            </a:xfrm>
            <a:custGeom>
              <a:avLst/>
              <a:gdLst/>
              <a:ahLst/>
              <a:cxnLst/>
              <a:rect l="l" t="t" r="r" b="b"/>
              <a:pathLst>
                <a:path w="366" h="252" extrusionOk="0">
                  <a:moveTo>
                    <a:pt x="134" y="0"/>
                  </a:moveTo>
                  <a:cubicBezTo>
                    <a:pt x="72" y="0"/>
                    <a:pt x="16" y="31"/>
                    <a:pt x="1" y="92"/>
                  </a:cubicBezTo>
                  <a:lnTo>
                    <a:pt x="320" y="251"/>
                  </a:lnTo>
                  <a:cubicBezTo>
                    <a:pt x="366" y="160"/>
                    <a:pt x="320" y="46"/>
                    <a:pt x="229" y="23"/>
                  </a:cubicBezTo>
                  <a:cubicBezTo>
                    <a:pt x="198" y="8"/>
                    <a:pt x="165" y="0"/>
                    <a:pt x="13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9" name="Google Shape;7549;p53"/>
            <p:cNvSpPr/>
            <p:nvPr/>
          </p:nvSpPr>
          <p:spPr>
            <a:xfrm>
              <a:off x="5667100" y="1939975"/>
              <a:ext cx="6875" cy="6550"/>
            </a:xfrm>
            <a:custGeom>
              <a:avLst/>
              <a:gdLst/>
              <a:ahLst/>
              <a:cxnLst/>
              <a:rect l="l" t="t" r="r" b="b"/>
              <a:pathLst>
                <a:path w="275" h="262" extrusionOk="0">
                  <a:moveTo>
                    <a:pt x="143" y="1"/>
                  </a:moveTo>
                  <a:cubicBezTo>
                    <a:pt x="97" y="1"/>
                    <a:pt x="41" y="27"/>
                    <a:pt x="24" y="78"/>
                  </a:cubicBezTo>
                  <a:cubicBezTo>
                    <a:pt x="1" y="146"/>
                    <a:pt x="24" y="215"/>
                    <a:pt x="92" y="238"/>
                  </a:cubicBezTo>
                  <a:cubicBezTo>
                    <a:pt x="108" y="254"/>
                    <a:pt x="130" y="261"/>
                    <a:pt x="153" y="261"/>
                  </a:cubicBezTo>
                  <a:cubicBezTo>
                    <a:pt x="194" y="261"/>
                    <a:pt x="237" y="236"/>
                    <a:pt x="252" y="192"/>
                  </a:cubicBezTo>
                  <a:cubicBezTo>
                    <a:pt x="275" y="124"/>
                    <a:pt x="252" y="55"/>
                    <a:pt x="184" y="9"/>
                  </a:cubicBezTo>
                  <a:cubicBezTo>
                    <a:pt x="172" y="4"/>
                    <a:pt x="158"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0" name="Google Shape;7550;p53"/>
            <p:cNvSpPr/>
            <p:nvPr/>
          </p:nvSpPr>
          <p:spPr>
            <a:xfrm>
              <a:off x="5602625" y="1671225"/>
              <a:ext cx="9150" cy="7850"/>
            </a:xfrm>
            <a:custGeom>
              <a:avLst/>
              <a:gdLst/>
              <a:ahLst/>
              <a:cxnLst/>
              <a:rect l="l" t="t" r="r" b="b"/>
              <a:pathLst>
                <a:path w="366" h="314" extrusionOk="0">
                  <a:moveTo>
                    <a:pt x="194" y="0"/>
                  </a:moveTo>
                  <a:cubicBezTo>
                    <a:pt x="132" y="0"/>
                    <a:pt x="63" y="26"/>
                    <a:pt x="46" y="77"/>
                  </a:cubicBezTo>
                  <a:cubicBezTo>
                    <a:pt x="1" y="168"/>
                    <a:pt x="46" y="260"/>
                    <a:pt x="115" y="305"/>
                  </a:cubicBezTo>
                  <a:cubicBezTo>
                    <a:pt x="131" y="311"/>
                    <a:pt x="150" y="314"/>
                    <a:pt x="169" y="314"/>
                  </a:cubicBezTo>
                  <a:cubicBezTo>
                    <a:pt x="232" y="314"/>
                    <a:pt x="303" y="284"/>
                    <a:pt x="320" y="214"/>
                  </a:cubicBezTo>
                  <a:cubicBezTo>
                    <a:pt x="366" y="146"/>
                    <a:pt x="320" y="54"/>
                    <a:pt x="252" y="9"/>
                  </a:cubicBezTo>
                  <a:cubicBezTo>
                    <a:pt x="235" y="3"/>
                    <a:pt x="215" y="0"/>
                    <a:pt x="19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1" name="Google Shape;7551;p53"/>
            <p:cNvSpPr/>
            <p:nvPr/>
          </p:nvSpPr>
          <p:spPr>
            <a:xfrm>
              <a:off x="5567250" y="1918075"/>
              <a:ext cx="12000" cy="10050"/>
            </a:xfrm>
            <a:custGeom>
              <a:avLst/>
              <a:gdLst/>
              <a:ahLst/>
              <a:cxnLst/>
              <a:rect l="l" t="t" r="r" b="b"/>
              <a:pathLst>
                <a:path w="480" h="402" extrusionOk="0">
                  <a:moveTo>
                    <a:pt x="252" y="0"/>
                  </a:moveTo>
                  <a:cubicBezTo>
                    <a:pt x="173" y="0"/>
                    <a:pt x="102" y="43"/>
                    <a:pt x="69" y="109"/>
                  </a:cubicBezTo>
                  <a:cubicBezTo>
                    <a:pt x="1" y="201"/>
                    <a:pt x="46" y="338"/>
                    <a:pt x="160" y="383"/>
                  </a:cubicBezTo>
                  <a:cubicBezTo>
                    <a:pt x="185" y="395"/>
                    <a:pt x="211" y="401"/>
                    <a:pt x="237" y="401"/>
                  </a:cubicBezTo>
                  <a:cubicBezTo>
                    <a:pt x="309" y="401"/>
                    <a:pt x="384" y="359"/>
                    <a:pt x="434" y="292"/>
                  </a:cubicBezTo>
                  <a:cubicBezTo>
                    <a:pt x="480" y="178"/>
                    <a:pt x="434" y="64"/>
                    <a:pt x="343" y="18"/>
                  </a:cubicBezTo>
                  <a:cubicBezTo>
                    <a:pt x="312" y="6"/>
                    <a:pt x="282" y="0"/>
                    <a:pt x="2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2" name="Google Shape;7552;p53"/>
            <p:cNvSpPr/>
            <p:nvPr/>
          </p:nvSpPr>
          <p:spPr>
            <a:xfrm>
              <a:off x="5586650" y="1860425"/>
              <a:ext cx="9725" cy="8925"/>
            </a:xfrm>
            <a:custGeom>
              <a:avLst/>
              <a:gdLst/>
              <a:ahLst/>
              <a:cxnLst/>
              <a:rect l="l" t="t" r="r" b="b"/>
              <a:pathLst>
                <a:path w="389" h="357" extrusionOk="0">
                  <a:moveTo>
                    <a:pt x="198" y="1"/>
                  </a:moveTo>
                  <a:cubicBezTo>
                    <a:pt x="129" y="1"/>
                    <a:pt x="63" y="43"/>
                    <a:pt x="46" y="110"/>
                  </a:cubicBezTo>
                  <a:cubicBezTo>
                    <a:pt x="1" y="201"/>
                    <a:pt x="23" y="293"/>
                    <a:pt x="115" y="338"/>
                  </a:cubicBezTo>
                  <a:cubicBezTo>
                    <a:pt x="139" y="350"/>
                    <a:pt x="165" y="356"/>
                    <a:pt x="191" y="356"/>
                  </a:cubicBezTo>
                  <a:cubicBezTo>
                    <a:pt x="261" y="356"/>
                    <a:pt x="326" y="314"/>
                    <a:pt x="343" y="247"/>
                  </a:cubicBezTo>
                  <a:cubicBezTo>
                    <a:pt x="389" y="178"/>
                    <a:pt x="366" y="64"/>
                    <a:pt x="275" y="19"/>
                  </a:cubicBezTo>
                  <a:cubicBezTo>
                    <a:pt x="250" y="6"/>
                    <a:pt x="224" y="1"/>
                    <a:pt x="19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3" name="Google Shape;7553;p53"/>
            <p:cNvSpPr/>
            <p:nvPr/>
          </p:nvSpPr>
          <p:spPr>
            <a:xfrm>
              <a:off x="5506775" y="1835200"/>
              <a:ext cx="10275" cy="9025"/>
            </a:xfrm>
            <a:custGeom>
              <a:avLst/>
              <a:gdLst/>
              <a:ahLst/>
              <a:cxnLst/>
              <a:rect l="l" t="t" r="r" b="b"/>
              <a:pathLst>
                <a:path w="411" h="361" extrusionOk="0">
                  <a:moveTo>
                    <a:pt x="178" y="1"/>
                  </a:moveTo>
                  <a:cubicBezTo>
                    <a:pt x="114" y="1"/>
                    <a:pt x="53" y="31"/>
                    <a:pt x="23" y="92"/>
                  </a:cubicBezTo>
                  <a:cubicBezTo>
                    <a:pt x="0" y="183"/>
                    <a:pt x="23" y="297"/>
                    <a:pt x="114" y="343"/>
                  </a:cubicBezTo>
                  <a:cubicBezTo>
                    <a:pt x="139" y="355"/>
                    <a:pt x="165" y="361"/>
                    <a:pt x="191" y="361"/>
                  </a:cubicBezTo>
                  <a:cubicBezTo>
                    <a:pt x="262" y="361"/>
                    <a:pt x="332" y="318"/>
                    <a:pt x="365" y="252"/>
                  </a:cubicBezTo>
                  <a:cubicBezTo>
                    <a:pt x="411" y="160"/>
                    <a:pt x="365" y="69"/>
                    <a:pt x="274" y="23"/>
                  </a:cubicBezTo>
                  <a:cubicBezTo>
                    <a:pt x="244" y="8"/>
                    <a:pt x="211" y="1"/>
                    <a:pt x="17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4" name="Google Shape;7554;p53"/>
            <p:cNvSpPr/>
            <p:nvPr/>
          </p:nvSpPr>
          <p:spPr>
            <a:xfrm>
              <a:off x="5715050" y="1973650"/>
              <a:ext cx="9725" cy="8675"/>
            </a:xfrm>
            <a:custGeom>
              <a:avLst/>
              <a:gdLst/>
              <a:ahLst/>
              <a:cxnLst/>
              <a:rect l="l" t="t" r="r" b="b"/>
              <a:pathLst>
                <a:path w="389" h="347" extrusionOk="0">
                  <a:moveTo>
                    <a:pt x="210" y="1"/>
                  </a:moveTo>
                  <a:cubicBezTo>
                    <a:pt x="142" y="1"/>
                    <a:pt x="81" y="31"/>
                    <a:pt x="46" y="100"/>
                  </a:cubicBezTo>
                  <a:cubicBezTo>
                    <a:pt x="0" y="192"/>
                    <a:pt x="23" y="283"/>
                    <a:pt x="114" y="329"/>
                  </a:cubicBezTo>
                  <a:cubicBezTo>
                    <a:pt x="139" y="341"/>
                    <a:pt x="163" y="347"/>
                    <a:pt x="187" y="347"/>
                  </a:cubicBezTo>
                  <a:cubicBezTo>
                    <a:pt x="251" y="347"/>
                    <a:pt x="309" y="304"/>
                    <a:pt x="343" y="237"/>
                  </a:cubicBezTo>
                  <a:cubicBezTo>
                    <a:pt x="388" y="169"/>
                    <a:pt x="343" y="55"/>
                    <a:pt x="274" y="9"/>
                  </a:cubicBezTo>
                  <a:cubicBezTo>
                    <a:pt x="253" y="4"/>
                    <a:pt x="231" y="1"/>
                    <a:pt x="21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5" name="Google Shape;7555;p53"/>
            <p:cNvSpPr/>
            <p:nvPr/>
          </p:nvSpPr>
          <p:spPr>
            <a:xfrm>
              <a:off x="5635150" y="1886675"/>
              <a:ext cx="11450" cy="10050"/>
            </a:xfrm>
            <a:custGeom>
              <a:avLst/>
              <a:gdLst/>
              <a:ahLst/>
              <a:cxnLst/>
              <a:rect l="l" t="t" r="r" b="b"/>
              <a:pathLst>
                <a:path w="458" h="402" extrusionOk="0">
                  <a:moveTo>
                    <a:pt x="240" y="1"/>
                  </a:moveTo>
                  <a:cubicBezTo>
                    <a:pt x="162" y="1"/>
                    <a:pt x="80" y="43"/>
                    <a:pt x="46" y="110"/>
                  </a:cubicBezTo>
                  <a:cubicBezTo>
                    <a:pt x="1" y="224"/>
                    <a:pt x="46" y="338"/>
                    <a:pt x="138" y="384"/>
                  </a:cubicBezTo>
                  <a:cubicBezTo>
                    <a:pt x="168" y="396"/>
                    <a:pt x="199" y="402"/>
                    <a:pt x="228" y="402"/>
                  </a:cubicBezTo>
                  <a:cubicBezTo>
                    <a:pt x="308" y="402"/>
                    <a:pt x="378" y="359"/>
                    <a:pt x="412" y="293"/>
                  </a:cubicBezTo>
                  <a:cubicBezTo>
                    <a:pt x="457" y="201"/>
                    <a:pt x="412" y="87"/>
                    <a:pt x="320" y="19"/>
                  </a:cubicBezTo>
                  <a:cubicBezTo>
                    <a:pt x="296" y="6"/>
                    <a:pt x="268" y="1"/>
                    <a:pt x="24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6" name="Google Shape;7556;p53"/>
            <p:cNvSpPr/>
            <p:nvPr/>
          </p:nvSpPr>
          <p:spPr>
            <a:xfrm>
              <a:off x="5784100" y="2033900"/>
              <a:ext cx="8000" cy="5600"/>
            </a:xfrm>
            <a:custGeom>
              <a:avLst/>
              <a:gdLst/>
              <a:ahLst/>
              <a:cxnLst/>
              <a:rect l="l" t="t" r="r" b="b"/>
              <a:pathLst>
                <a:path w="320" h="224" extrusionOk="0">
                  <a:moveTo>
                    <a:pt x="144" y="0"/>
                  </a:moveTo>
                  <a:cubicBezTo>
                    <a:pt x="90" y="0"/>
                    <a:pt x="33" y="38"/>
                    <a:pt x="0" y="87"/>
                  </a:cubicBezTo>
                  <a:lnTo>
                    <a:pt x="297" y="224"/>
                  </a:lnTo>
                  <a:cubicBezTo>
                    <a:pt x="320" y="133"/>
                    <a:pt x="297" y="41"/>
                    <a:pt x="206" y="19"/>
                  </a:cubicBezTo>
                  <a:cubicBezTo>
                    <a:pt x="186" y="6"/>
                    <a:pt x="166" y="0"/>
                    <a:pt x="144"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7" name="Google Shape;7557;p53"/>
            <p:cNvSpPr/>
            <p:nvPr/>
          </p:nvSpPr>
          <p:spPr>
            <a:xfrm>
              <a:off x="5501050" y="1784200"/>
              <a:ext cx="8600" cy="7650"/>
            </a:xfrm>
            <a:custGeom>
              <a:avLst/>
              <a:gdLst/>
              <a:ahLst/>
              <a:cxnLst/>
              <a:rect l="l" t="t" r="r" b="b"/>
              <a:pathLst>
                <a:path w="344" h="306" extrusionOk="0">
                  <a:moveTo>
                    <a:pt x="174" y="1"/>
                  </a:moveTo>
                  <a:cubicBezTo>
                    <a:pt x="118" y="1"/>
                    <a:pt x="58" y="26"/>
                    <a:pt x="24" y="78"/>
                  </a:cubicBezTo>
                  <a:cubicBezTo>
                    <a:pt x="1" y="169"/>
                    <a:pt x="24" y="260"/>
                    <a:pt x="92" y="283"/>
                  </a:cubicBezTo>
                  <a:cubicBezTo>
                    <a:pt x="123" y="298"/>
                    <a:pt x="153" y="306"/>
                    <a:pt x="181" y="306"/>
                  </a:cubicBezTo>
                  <a:cubicBezTo>
                    <a:pt x="237" y="306"/>
                    <a:pt x="282" y="275"/>
                    <a:pt x="298" y="215"/>
                  </a:cubicBezTo>
                  <a:cubicBezTo>
                    <a:pt x="343" y="146"/>
                    <a:pt x="298" y="55"/>
                    <a:pt x="229" y="9"/>
                  </a:cubicBezTo>
                  <a:cubicBezTo>
                    <a:pt x="212"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8" name="Google Shape;7558;p53"/>
            <p:cNvSpPr/>
            <p:nvPr/>
          </p:nvSpPr>
          <p:spPr>
            <a:xfrm>
              <a:off x="5415475" y="1833850"/>
              <a:ext cx="6850" cy="6425"/>
            </a:xfrm>
            <a:custGeom>
              <a:avLst/>
              <a:gdLst/>
              <a:ahLst/>
              <a:cxnLst/>
              <a:rect l="l" t="t" r="r" b="b"/>
              <a:pathLst>
                <a:path w="274" h="257" extrusionOk="0">
                  <a:moveTo>
                    <a:pt x="142" y="0"/>
                  </a:moveTo>
                  <a:cubicBezTo>
                    <a:pt x="96" y="0"/>
                    <a:pt x="40" y="26"/>
                    <a:pt x="23" y="77"/>
                  </a:cubicBezTo>
                  <a:cubicBezTo>
                    <a:pt x="0" y="146"/>
                    <a:pt x="23" y="214"/>
                    <a:pt x="91" y="237"/>
                  </a:cubicBezTo>
                  <a:cubicBezTo>
                    <a:pt x="105" y="251"/>
                    <a:pt x="122" y="256"/>
                    <a:pt x="140" y="256"/>
                  </a:cubicBezTo>
                  <a:cubicBezTo>
                    <a:pt x="185" y="256"/>
                    <a:pt x="235" y="224"/>
                    <a:pt x="251" y="192"/>
                  </a:cubicBezTo>
                  <a:cubicBezTo>
                    <a:pt x="274" y="123"/>
                    <a:pt x="251" y="55"/>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9" name="Google Shape;7559;p53"/>
            <p:cNvSpPr/>
            <p:nvPr/>
          </p:nvSpPr>
          <p:spPr>
            <a:xfrm>
              <a:off x="5341275" y="1801500"/>
              <a:ext cx="5175" cy="4050"/>
            </a:xfrm>
            <a:custGeom>
              <a:avLst/>
              <a:gdLst/>
              <a:ahLst/>
              <a:cxnLst/>
              <a:rect l="l" t="t" r="r" b="b"/>
              <a:pathLst>
                <a:path w="207" h="162" extrusionOk="0">
                  <a:moveTo>
                    <a:pt x="84" y="1"/>
                  </a:moveTo>
                  <a:cubicBezTo>
                    <a:pt x="49" y="1"/>
                    <a:pt x="15" y="26"/>
                    <a:pt x="1" y="70"/>
                  </a:cubicBezTo>
                  <a:lnTo>
                    <a:pt x="183" y="162"/>
                  </a:lnTo>
                  <a:cubicBezTo>
                    <a:pt x="206" y="93"/>
                    <a:pt x="206" y="48"/>
                    <a:pt x="138" y="25"/>
                  </a:cubicBezTo>
                  <a:cubicBezTo>
                    <a:pt x="121" y="9"/>
                    <a:pt x="102" y="1"/>
                    <a:pt x="8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0" name="Google Shape;7560;p53"/>
            <p:cNvSpPr/>
            <p:nvPr/>
          </p:nvSpPr>
          <p:spPr>
            <a:xfrm>
              <a:off x="5377225" y="1368775"/>
              <a:ext cx="8025" cy="7300"/>
            </a:xfrm>
            <a:custGeom>
              <a:avLst/>
              <a:gdLst/>
              <a:ahLst/>
              <a:cxnLst/>
              <a:rect l="l" t="t" r="r" b="b"/>
              <a:pathLst>
                <a:path w="321" h="292" extrusionOk="0">
                  <a:moveTo>
                    <a:pt x="174" y="1"/>
                  </a:moveTo>
                  <a:cubicBezTo>
                    <a:pt x="118" y="1"/>
                    <a:pt x="58" y="26"/>
                    <a:pt x="24" y="78"/>
                  </a:cubicBezTo>
                  <a:cubicBezTo>
                    <a:pt x="1" y="169"/>
                    <a:pt x="24" y="238"/>
                    <a:pt x="92" y="283"/>
                  </a:cubicBezTo>
                  <a:cubicBezTo>
                    <a:pt x="115" y="289"/>
                    <a:pt x="136" y="292"/>
                    <a:pt x="156" y="292"/>
                  </a:cubicBezTo>
                  <a:cubicBezTo>
                    <a:pt x="216" y="292"/>
                    <a:pt x="263" y="266"/>
                    <a:pt x="297" y="215"/>
                  </a:cubicBezTo>
                  <a:cubicBezTo>
                    <a:pt x="320" y="146"/>
                    <a:pt x="297" y="55"/>
                    <a:pt x="229" y="9"/>
                  </a:cubicBezTo>
                  <a:cubicBezTo>
                    <a:pt x="212"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1" name="Google Shape;7561;p53"/>
            <p:cNvSpPr/>
            <p:nvPr/>
          </p:nvSpPr>
          <p:spPr>
            <a:xfrm>
              <a:off x="5240850" y="1570800"/>
              <a:ext cx="10300" cy="9225"/>
            </a:xfrm>
            <a:custGeom>
              <a:avLst/>
              <a:gdLst/>
              <a:ahLst/>
              <a:cxnLst/>
              <a:rect l="l" t="t" r="r" b="b"/>
              <a:pathLst>
                <a:path w="412" h="369" extrusionOk="0">
                  <a:moveTo>
                    <a:pt x="207" y="0"/>
                  </a:moveTo>
                  <a:cubicBezTo>
                    <a:pt x="134" y="0"/>
                    <a:pt x="64" y="30"/>
                    <a:pt x="46" y="100"/>
                  </a:cubicBezTo>
                  <a:cubicBezTo>
                    <a:pt x="0" y="191"/>
                    <a:pt x="23" y="305"/>
                    <a:pt x="115" y="351"/>
                  </a:cubicBezTo>
                  <a:cubicBezTo>
                    <a:pt x="139" y="363"/>
                    <a:pt x="165" y="369"/>
                    <a:pt x="191" y="369"/>
                  </a:cubicBezTo>
                  <a:cubicBezTo>
                    <a:pt x="262" y="369"/>
                    <a:pt x="332" y="326"/>
                    <a:pt x="366" y="260"/>
                  </a:cubicBezTo>
                  <a:cubicBezTo>
                    <a:pt x="411" y="168"/>
                    <a:pt x="366" y="54"/>
                    <a:pt x="274" y="8"/>
                  </a:cubicBezTo>
                  <a:cubicBezTo>
                    <a:pt x="253" y="3"/>
                    <a:pt x="230" y="0"/>
                    <a:pt x="20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2" name="Google Shape;7562;p53"/>
            <p:cNvSpPr/>
            <p:nvPr/>
          </p:nvSpPr>
          <p:spPr>
            <a:xfrm>
              <a:off x="5700200" y="1861225"/>
              <a:ext cx="8025" cy="7300"/>
            </a:xfrm>
            <a:custGeom>
              <a:avLst/>
              <a:gdLst/>
              <a:ahLst/>
              <a:cxnLst/>
              <a:rect l="l" t="t" r="r" b="b"/>
              <a:pathLst>
                <a:path w="321" h="292" extrusionOk="0">
                  <a:moveTo>
                    <a:pt x="155" y="1"/>
                  </a:moveTo>
                  <a:cubicBezTo>
                    <a:pt x="105" y="1"/>
                    <a:pt x="58" y="27"/>
                    <a:pt x="24" y="78"/>
                  </a:cubicBezTo>
                  <a:cubicBezTo>
                    <a:pt x="1" y="146"/>
                    <a:pt x="24" y="238"/>
                    <a:pt x="92" y="283"/>
                  </a:cubicBezTo>
                  <a:cubicBezTo>
                    <a:pt x="109" y="289"/>
                    <a:pt x="128" y="292"/>
                    <a:pt x="146" y="292"/>
                  </a:cubicBezTo>
                  <a:cubicBezTo>
                    <a:pt x="202" y="292"/>
                    <a:pt x="258" y="266"/>
                    <a:pt x="275" y="215"/>
                  </a:cubicBezTo>
                  <a:cubicBezTo>
                    <a:pt x="320" y="146"/>
                    <a:pt x="275" y="55"/>
                    <a:pt x="206" y="10"/>
                  </a:cubicBezTo>
                  <a:cubicBezTo>
                    <a:pt x="189" y="4"/>
                    <a:pt x="172" y="1"/>
                    <a:pt x="15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3" name="Google Shape;7563;p53"/>
            <p:cNvSpPr/>
            <p:nvPr/>
          </p:nvSpPr>
          <p:spPr>
            <a:xfrm>
              <a:off x="5724750" y="1602375"/>
              <a:ext cx="9725" cy="8600"/>
            </a:xfrm>
            <a:custGeom>
              <a:avLst/>
              <a:gdLst/>
              <a:ahLst/>
              <a:cxnLst/>
              <a:rect l="l" t="t" r="r" b="b"/>
              <a:pathLst>
                <a:path w="389" h="344" extrusionOk="0">
                  <a:moveTo>
                    <a:pt x="179" y="1"/>
                  </a:moveTo>
                  <a:cubicBezTo>
                    <a:pt x="114" y="1"/>
                    <a:pt x="54" y="31"/>
                    <a:pt x="23" y="92"/>
                  </a:cubicBezTo>
                  <a:cubicBezTo>
                    <a:pt x="0" y="183"/>
                    <a:pt x="23" y="275"/>
                    <a:pt x="114" y="320"/>
                  </a:cubicBezTo>
                  <a:cubicBezTo>
                    <a:pt x="145" y="336"/>
                    <a:pt x="175" y="343"/>
                    <a:pt x="204" y="343"/>
                  </a:cubicBezTo>
                  <a:cubicBezTo>
                    <a:pt x="262" y="343"/>
                    <a:pt x="312" y="313"/>
                    <a:pt x="343" y="252"/>
                  </a:cubicBezTo>
                  <a:cubicBezTo>
                    <a:pt x="388" y="161"/>
                    <a:pt x="343" y="46"/>
                    <a:pt x="274" y="24"/>
                  </a:cubicBezTo>
                  <a:cubicBezTo>
                    <a:pt x="244" y="8"/>
                    <a:pt x="211" y="1"/>
                    <a:pt x="17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4" name="Google Shape;7564;p53"/>
            <p:cNvSpPr/>
            <p:nvPr/>
          </p:nvSpPr>
          <p:spPr>
            <a:xfrm>
              <a:off x="5844575" y="1891825"/>
              <a:ext cx="10875" cy="9575"/>
            </a:xfrm>
            <a:custGeom>
              <a:avLst/>
              <a:gdLst/>
              <a:ahLst/>
              <a:cxnLst/>
              <a:rect l="l" t="t" r="r" b="b"/>
              <a:pathLst>
                <a:path w="435" h="383" extrusionOk="0">
                  <a:moveTo>
                    <a:pt x="221" y="0"/>
                  </a:moveTo>
                  <a:cubicBezTo>
                    <a:pt x="150" y="0"/>
                    <a:pt x="80" y="43"/>
                    <a:pt x="46" y="109"/>
                  </a:cubicBezTo>
                  <a:cubicBezTo>
                    <a:pt x="1" y="201"/>
                    <a:pt x="23" y="315"/>
                    <a:pt x="138" y="360"/>
                  </a:cubicBezTo>
                  <a:cubicBezTo>
                    <a:pt x="166" y="375"/>
                    <a:pt x="198" y="382"/>
                    <a:pt x="228" y="382"/>
                  </a:cubicBezTo>
                  <a:cubicBezTo>
                    <a:pt x="294" y="382"/>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5" name="Google Shape;7565;p53"/>
            <p:cNvSpPr/>
            <p:nvPr/>
          </p:nvSpPr>
          <p:spPr>
            <a:xfrm>
              <a:off x="5359550" y="1650975"/>
              <a:ext cx="7425" cy="6675"/>
            </a:xfrm>
            <a:custGeom>
              <a:avLst/>
              <a:gdLst/>
              <a:ahLst/>
              <a:cxnLst/>
              <a:rect l="l" t="t" r="r" b="b"/>
              <a:pathLst>
                <a:path w="297" h="267" extrusionOk="0">
                  <a:moveTo>
                    <a:pt x="146" y="1"/>
                  </a:moveTo>
                  <a:cubicBezTo>
                    <a:pt x="99" y="1"/>
                    <a:pt x="55" y="33"/>
                    <a:pt x="23" y="65"/>
                  </a:cubicBezTo>
                  <a:cubicBezTo>
                    <a:pt x="0" y="134"/>
                    <a:pt x="23" y="225"/>
                    <a:pt x="91" y="248"/>
                  </a:cubicBezTo>
                  <a:cubicBezTo>
                    <a:pt x="111" y="261"/>
                    <a:pt x="130" y="266"/>
                    <a:pt x="148" y="266"/>
                  </a:cubicBezTo>
                  <a:cubicBezTo>
                    <a:pt x="196" y="266"/>
                    <a:pt x="241" y="229"/>
                    <a:pt x="274" y="180"/>
                  </a:cubicBezTo>
                  <a:cubicBezTo>
                    <a:pt x="297" y="134"/>
                    <a:pt x="274" y="43"/>
                    <a:pt x="206" y="20"/>
                  </a:cubicBezTo>
                  <a:cubicBezTo>
                    <a:pt x="185" y="6"/>
                    <a:pt x="165" y="1"/>
                    <a:pt x="14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6" name="Google Shape;7566;p53"/>
            <p:cNvSpPr/>
            <p:nvPr/>
          </p:nvSpPr>
          <p:spPr>
            <a:xfrm>
              <a:off x="5780100" y="1671975"/>
              <a:ext cx="6875" cy="6550"/>
            </a:xfrm>
            <a:custGeom>
              <a:avLst/>
              <a:gdLst/>
              <a:ahLst/>
              <a:cxnLst/>
              <a:rect l="l" t="t" r="r" b="b"/>
              <a:pathLst>
                <a:path w="275" h="262" extrusionOk="0">
                  <a:moveTo>
                    <a:pt x="122" y="1"/>
                  </a:moveTo>
                  <a:cubicBezTo>
                    <a:pt x="81" y="1"/>
                    <a:pt x="38" y="26"/>
                    <a:pt x="23" y="70"/>
                  </a:cubicBezTo>
                  <a:cubicBezTo>
                    <a:pt x="0" y="138"/>
                    <a:pt x="23" y="207"/>
                    <a:pt x="69" y="253"/>
                  </a:cubicBezTo>
                  <a:cubicBezTo>
                    <a:pt x="86" y="258"/>
                    <a:pt x="103" y="261"/>
                    <a:pt x="120" y="261"/>
                  </a:cubicBezTo>
                  <a:cubicBezTo>
                    <a:pt x="170" y="261"/>
                    <a:pt x="217" y="235"/>
                    <a:pt x="251" y="184"/>
                  </a:cubicBezTo>
                  <a:cubicBezTo>
                    <a:pt x="274" y="116"/>
                    <a:pt x="251" y="47"/>
                    <a:pt x="183" y="24"/>
                  </a:cubicBezTo>
                  <a:cubicBezTo>
                    <a:pt x="167" y="8"/>
                    <a:pt x="145" y="1"/>
                    <a:pt x="12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7" name="Google Shape;7567;p53"/>
            <p:cNvSpPr/>
            <p:nvPr/>
          </p:nvSpPr>
          <p:spPr>
            <a:xfrm>
              <a:off x="5250550" y="1641875"/>
              <a:ext cx="10300" cy="9475"/>
            </a:xfrm>
            <a:custGeom>
              <a:avLst/>
              <a:gdLst/>
              <a:ahLst/>
              <a:cxnLst/>
              <a:rect l="l" t="t" r="r" b="b"/>
              <a:pathLst>
                <a:path w="412" h="379" extrusionOk="0">
                  <a:moveTo>
                    <a:pt x="221" y="1"/>
                  </a:moveTo>
                  <a:cubicBezTo>
                    <a:pt x="150" y="1"/>
                    <a:pt x="80" y="43"/>
                    <a:pt x="46" y="110"/>
                  </a:cubicBezTo>
                  <a:cubicBezTo>
                    <a:pt x="0" y="201"/>
                    <a:pt x="46" y="315"/>
                    <a:pt x="137" y="361"/>
                  </a:cubicBezTo>
                  <a:cubicBezTo>
                    <a:pt x="162" y="373"/>
                    <a:pt x="186" y="379"/>
                    <a:pt x="210" y="379"/>
                  </a:cubicBezTo>
                  <a:cubicBezTo>
                    <a:pt x="274" y="379"/>
                    <a:pt x="332" y="337"/>
                    <a:pt x="366" y="270"/>
                  </a:cubicBezTo>
                  <a:cubicBezTo>
                    <a:pt x="411" y="178"/>
                    <a:pt x="389" y="64"/>
                    <a:pt x="297" y="19"/>
                  </a:cubicBezTo>
                  <a:cubicBezTo>
                    <a:pt x="273" y="6"/>
                    <a:pt x="247" y="1"/>
                    <a:pt x="22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8" name="Google Shape;7568;p53"/>
            <p:cNvSpPr/>
            <p:nvPr/>
          </p:nvSpPr>
          <p:spPr>
            <a:xfrm>
              <a:off x="6109350" y="1285775"/>
              <a:ext cx="7450" cy="6675"/>
            </a:xfrm>
            <a:custGeom>
              <a:avLst/>
              <a:gdLst/>
              <a:ahLst/>
              <a:cxnLst/>
              <a:rect l="l" t="t" r="r" b="b"/>
              <a:pathLst>
                <a:path w="298" h="267" extrusionOk="0">
                  <a:moveTo>
                    <a:pt x="157" y="1"/>
                  </a:moveTo>
                  <a:cubicBezTo>
                    <a:pt x="113" y="1"/>
                    <a:pt x="62" y="33"/>
                    <a:pt x="46" y="65"/>
                  </a:cubicBezTo>
                  <a:cubicBezTo>
                    <a:pt x="1" y="134"/>
                    <a:pt x="46" y="225"/>
                    <a:pt x="92" y="248"/>
                  </a:cubicBezTo>
                  <a:cubicBezTo>
                    <a:pt x="111" y="261"/>
                    <a:pt x="132" y="266"/>
                    <a:pt x="153" y="266"/>
                  </a:cubicBezTo>
                  <a:cubicBezTo>
                    <a:pt x="206" y="266"/>
                    <a:pt x="258" y="229"/>
                    <a:pt x="274" y="179"/>
                  </a:cubicBezTo>
                  <a:cubicBezTo>
                    <a:pt x="297" y="134"/>
                    <a:pt x="274" y="42"/>
                    <a:pt x="206" y="20"/>
                  </a:cubicBezTo>
                  <a:cubicBezTo>
                    <a:pt x="193" y="6"/>
                    <a:pt x="175" y="1"/>
                    <a:pt x="15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9" name="Google Shape;7569;p53"/>
            <p:cNvSpPr/>
            <p:nvPr/>
          </p:nvSpPr>
          <p:spPr>
            <a:xfrm>
              <a:off x="5862850" y="1991900"/>
              <a:ext cx="6300" cy="5600"/>
            </a:xfrm>
            <a:custGeom>
              <a:avLst/>
              <a:gdLst/>
              <a:ahLst/>
              <a:cxnLst/>
              <a:rect l="l" t="t" r="r" b="b"/>
              <a:pathLst>
                <a:path w="252" h="224" extrusionOk="0">
                  <a:moveTo>
                    <a:pt x="128" y="1"/>
                  </a:moveTo>
                  <a:cubicBezTo>
                    <a:pt x="81" y="1"/>
                    <a:pt x="40" y="22"/>
                    <a:pt x="23" y="55"/>
                  </a:cubicBezTo>
                  <a:cubicBezTo>
                    <a:pt x="0" y="124"/>
                    <a:pt x="23" y="169"/>
                    <a:pt x="91" y="215"/>
                  </a:cubicBezTo>
                  <a:cubicBezTo>
                    <a:pt x="103" y="221"/>
                    <a:pt x="116" y="223"/>
                    <a:pt x="129" y="223"/>
                  </a:cubicBezTo>
                  <a:cubicBezTo>
                    <a:pt x="168" y="223"/>
                    <a:pt x="211" y="198"/>
                    <a:pt x="228" y="146"/>
                  </a:cubicBezTo>
                  <a:cubicBezTo>
                    <a:pt x="251" y="101"/>
                    <a:pt x="228" y="32"/>
                    <a:pt x="183" y="9"/>
                  </a:cubicBezTo>
                  <a:cubicBezTo>
                    <a:pt x="164" y="3"/>
                    <a:pt x="146" y="1"/>
                    <a:pt x="12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0" name="Google Shape;7570;p53"/>
            <p:cNvSpPr/>
            <p:nvPr/>
          </p:nvSpPr>
          <p:spPr>
            <a:xfrm>
              <a:off x="6311925" y="1955575"/>
              <a:ext cx="6300" cy="5975"/>
            </a:xfrm>
            <a:custGeom>
              <a:avLst/>
              <a:gdLst/>
              <a:ahLst/>
              <a:cxnLst/>
              <a:rect l="l" t="t" r="r" b="b"/>
              <a:pathLst>
                <a:path w="252" h="239" extrusionOk="0">
                  <a:moveTo>
                    <a:pt x="112" y="1"/>
                  </a:moveTo>
                  <a:cubicBezTo>
                    <a:pt x="72" y="1"/>
                    <a:pt x="38" y="26"/>
                    <a:pt x="23" y="70"/>
                  </a:cubicBezTo>
                  <a:cubicBezTo>
                    <a:pt x="1" y="116"/>
                    <a:pt x="23" y="184"/>
                    <a:pt x="69" y="230"/>
                  </a:cubicBezTo>
                  <a:cubicBezTo>
                    <a:pt x="86" y="236"/>
                    <a:pt x="103" y="238"/>
                    <a:pt x="120" y="238"/>
                  </a:cubicBezTo>
                  <a:cubicBezTo>
                    <a:pt x="169" y="238"/>
                    <a:pt x="212" y="213"/>
                    <a:pt x="229" y="161"/>
                  </a:cubicBezTo>
                  <a:cubicBezTo>
                    <a:pt x="252" y="116"/>
                    <a:pt x="229" y="47"/>
                    <a:pt x="183" y="25"/>
                  </a:cubicBezTo>
                  <a:cubicBezTo>
                    <a:pt x="159" y="8"/>
                    <a:pt x="135" y="1"/>
                    <a:pt x="11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1" name="Google Shape;7571;p53"/>
            <p:cNvSpPr/>
            <p:nvPr/>
          </p:nvSpPr>
          <p:spPr>
            <a:xfrm>
              <a:off x="6074550" y="2145400"/>
              <a:ext cx="8000" cy="7300"/>
            </a:xfrm>
            <a:custGeom>
              <a:avLst/>
              <a:gdLst/>
              <a:ahLst/>
              <a:cxnLst/>
              <a:rect l="l" t="t" r="r" b="b"/>
              <a:pathLst>
                <a:path w="320" h="292" extrusionOk="0">
                  <a:moveTo>
                    <a:pt x="174" y="1"/>
                  </a:moveTo>
                  <a:cubicBezTo>
                    <a:pt x="117" y="1"/>
                    <a:pt x="57" y="27"/>
                    <a:pt x="23" y="78"/>
                  </a:cubicBezTo>
                  <a:cubicBezTo>
                    <a:pt x="0" y="146"/>
                    <a:pt x="23" y="238"/>
                    <a:pt x="92" y="283"/>
                  </a:cubicBezTo>
                  <a:cubicBezTo>
                    <a:pt x="109" y="289"/>
                    <a:pt x="127" y="292"/>
                    <a:pt x="146" y="292"/>
                  </a:cubicBezTo>
                  <a:cubicBezTo>
                    <a:pt x="203" y="292"/>
                    <a:pt x="263" y="266"/>
                    <a:pt x="297" y="215"/>
                  </a:cubicBezTo>
                  <a:cubicBezTo>
                    <a:pt x="320" y="146"/>
                    <a:pt x="297" y="55"/>
                    <a:pt x="228" y="9"/>
                  </a:cubicBezTo>
                  <a:cubicBezTo>
                    <a:pt x="211" y="4"/>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2" name="Google Shape;7572;p53"/>
            <p:cNvSpPr/>
            <p:nvPr/>
          </p:nvSpPr>
          <p:spPr>
            <a:xfrm>
              <a:off x="6133325" y="2189350"/>
              <a:ext cx="6875" cy="5600"/>
            </a:xfrm>
            <a:custGeom>
              <a:avLst/>
              <a:gdLst/>
              <a:ahLst/>
              <a:cxnLst/>
              <a:rect l="l" t="t" r="r" b="b"/>
              <a:pathLst>
                <a:path w="275" h="224" extrusionOk="0">
                  <a:moveTo>
                    <a:pt x="142" y="0"/>
                  </a:moveTo>
                  <a:cubicBezTo>
                    <a:pt x="102" y="0"/>
                    <a:pt x="56" y="21"/>
                    <a:pt x="23" y="55"/>
                  </a:cubicBezTo>
                  <a:cubicBezTo>
                    <a:pt x="0" y="123"/>
                    <a:pt x="23" y="192"/>
                    <a:pt x="92" y="214"/>
                  </a:cubicBezTo>
                  <a:cubicBezTo>
                    <a:pt x="104" y="221"/>
                    <a:pt x="118" y="223"/>
                    <a:pt x="132" y="223"/>
                  </a:cubicBezTo>
                  <a:cubicBezTo>
                    <a:pt x="172" y="223"/>
                    <a:pt x="218" y="202"/>
                    <a:pt x="251" y="169"/>
                  </a:cubicBezTo>
                  <a:cubicBezTo>
                    <a:pt x="274" y="100"/>
                    <a:pt x="251" y="32"/>
                    <a:pt x="183" y="9"/>
                  </a:cubicBezTo>
                  <a:cubicBezTo>
                    <a:pt x="171" y="3"/>
                    <a:pt x="157"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3" name="Google Shape;7573;p53"/>
            <p:cNvSpPr/>
            <p:nvPr/>
          </p:nvSpPr>
          <p:spPr>
            <a:xfrm>
              <a:off x="6122475" y="2098375"/>
              <a:ext cx="9725" cy="8475"/>
            </a:xfrm>
            <a:custGeom>
              <a:avLst/>
              <a:gdLst/>
              <a:ahLst/>
              <a:cxnLst/>
              <a:rect l="l" t="t" r="r" b="b"/>
              <a:pathLst>
                <a:path w="389" h="339" extrusionOk="0">
                  <a:moveTo>
                    <a:pt x="199" y="0"/>
                  </a:moveTo>
                  <a:cubicBezTo>
                    <a:pt x="136" y="0"/>
                    <a:pt x="79" y="38"/>
                    <a:pt x="46" y="87"/>
                  </a:cubicBezTo>
                  <a:cubicBezTo>
                    <a:pt x="1" y="179"/>
                    <a:pt x="23" y="270"/>
                    <a:pt x="115" y="316"/>
                  </a:cubicBezTo>
                  <a:cubicBezTo>
                    <a:pt x="145" y="331"/>
                    <a:pt x="176" y="338"/>
                    <a:pt x="204" y="338"/>
                  </a:cubicBezTo>
                  <a:cubicBezTo>
                    <a:pt x="262" y="338"/>
                    <a:pt x="313" y="308"/>
                    <a:pt x="343" y="247"/>
                  </a:cubicBezTo>
                  <a:cubicBezTo>
                    <a:pt x="389" y="156"/>
                    <a:pt x="343" y="64"/>
                    <a:pt x="274" y="19"/>
                  </a:cubicBezTo>
                  <a:cubicBezTo>
                    <a:pt x="249" y="6"/>
                    <a:pt x="223" y="0"/>
                    <a:pt x="19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4" name="Google Shape;7574;p53"/>
            <p:cNvSpPr/>
            <p:nvPr/>
          </p:nvSpPr>
          <p:spPr>
            <a:xfrm>
              <a:off x="6488250" y="2186500"/>
              <a:ext cx="6875" cy="6150"/>
            </a:xfrm>
            <a:custGeom>
              <a:avLst/>
              <a:gdLst/>
              <a:ahLst/>
              <a:cxnLst/>
              <a:rect l="l" t="t" r="r" b="b"/>
              <a:pathLst>
                <a:path w="275" h="246" extrusionOk="0">
                  <a:moveTo>
                    <a:pt x="142" y="0"/>
                  </a:moveTo>
                  <a:cubicBezTo>
                    <a:pt x="96" y="0"/>
                    <a:pt x="41" y="26"/>
                    <a:pt x="23" y="77"/>
                  </a:cubicBezTo>
                  <a:cubicBezTo>
                    <a:pt x="1" y="123"/>
                    <a:pt x="23" y="214"/>
                    <a:pt x="92" y="237"/>
                  </a:cubicBezTo>
                  <a:cubicBezTo>
                    <a:pt x="103" y="243"/>
                    <a:pt x="116" y="246"/>
                    <a:pt x="130" y="246"/>
                  </a:cubicBezTo>
                  <a:cubicBezTo>
                    <a:pt x="170" y="246"/>
                    <a:pt x="217" y="220"/>
                    <a:pt x="252" y="169"/>
                  </a:cubicBezTo>
                  <a:cubicBezTo>
                    <a:pt x="274" y="123"/>
                    <a:pt x="252" y="55"/>
                    <a:pt x="183" y="9"/>
                  </a:cubicBezTo>
                  <a:cubicBezTo>
                    <a:pt x="172" y="3"/>
                    <a:pt x="158" y="0"/>
                    <a:pt x="14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5" name="Google Shape;7575;p53"/>
            <p:cNvSpPr/>
            <p:nvPr/>
          </p:nvSpPr>
          <p:spPr>
            <a:xfrm>
              <a:off x="6179550" y="2178825"/>
              <a:ext cx="10275" cy="8925"/>
            </a:xfrm>
            <a:custGeom>
              <a:avLst/>
              <a:gdLst/>
              <a:ahLst/>
              <a:cxnLst/>
              <a:rect l="l" t="t" r="r" b="b"/>
              <a:pathLst>
                <a:path w="411" h="357" extrusionOk="0">
                  <a:moveTo>
                    <a:pt x="199" y="1"/>
                  </a:moveTo>
                  <a:cubicBezTo>
                    <a:pt x="135" y="1"/>
                    <a:pt x="79" y="38"/>
                    <a:pt x="46" y="88"/>
                  </a:cubicBezTo>
                  <a:cubicBezTo>
                    <a:pt x="0" y="179"/>
                    <a:pt x="23" y="293"/>
                    <a:pt x="114" y="339"/>
                  </a:cubicBezTo>
                  <a:cubicBezTo>
                    <a:pt x="139" y="351"/>
                    <a:pt x="165" y="357"/>
                    <a:pt x="191" y="357"/>
                  </a:cubicBezTo>
                  <a:cubicBezTo>
                    <a:pt x="262" y="357"/>
                    <a:pt x="332" y="314"/>
                    <a:pt x="365" y="247"/>
                  </a:cubicBezTo>
                  <a:cubicBezTo>
                    <a:pt x="411" y="156"/>
                    <a:pt x="365" y="65"/>
                    <a:pt x="274" y="19"/>
                  </a:cubicBezTo>
                  <a:cubicBezTo>
                    <a:pt x="248"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6" name="Google Shape;7576;p53"/>
            <p:cNvSpPr/>
            <p:nvPr/>
          </p:nvSpPr>
          <p:spPr>
            <a:xfrm>
              <a:off x="5923325" y="2101675"/>
              <a:ext cx="8025" cy="5750"/>
            </a:xfrm>
            <a:custGeom>
              <a:avLst/>
              <a:gdLst/>
              <a:ahLst/>
              <a:cxnLst/>
              <a:rect l="l" t="t" r="r" b="b"/>
              <a:pathLst>
                <a:path w="321" h="230" extrusionOk="0">
                  <a:moveTo>
                    <a:pt x="117" y="1"/>
                  </a:moveTo>
                  <a:cubicBezTo>
                    <a:pt x="61" y="1"/>
                    <a:pt x="16" y="31"/>
                    <a:pt x="1" y="92"/>
                  </a:cubicBezTo>
                  <a:lnTo>
                    <a:pt x="274" y="229"/>
                  </a:lnTo>
                  <a:cubicBezTo>
                    <a:pt x="320" y="161"/>
                    <a:pt x="274" y="47"/>
                    <a:pt x="206" y="24"/>
                  </a:cubicBezTo>
                  <a:cubicBezTo>
                    <a:pt x="176" y="9"/>
                    <a:pt x="145" y="1"/>
                    <a:pt x="11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7" name="Google Shape;7577;p53"/>
            <p:cNvSpPr/>
            <p:nvPr/>
          </p:nvSpPr>
          <p:spPr>
            <a:xfrm>
              <a:off x="6234900" y="2023875"/>
              <a:ext cx="6875" cy="5950"/>
            </a:xfrm>
            <a:custGeom>
              <a:avLst/>
              <a:gdLst/>
              <a:ahLst/>
              <a:cxnLst/>
              <a:rect l="l" t="t" r="r" b="b"/>
              <a:pathLst>
                <a:path w="275" h="238" extrusionOk="0">
                  <a:moveTo>
                    <a:pt x="145" y="0"/>
                  </a:moveTo>
                  <a:cubicBezTo>
                    <a:pt x="104" y="0"/>
                    <a:pt x="57" y="26"/>
                    <a:pt x="23" y="77"/>
                  </a:cubicBezTo>
                  <a:cubicBezTo>
                    <a:pt x="0" y="123"/>
                    <a:pt x="23" y="191"/>
                    <a:pt x="91" y="214"/>
                  </a:cubicBezTo>
                  <a:cubicBezTo>
                    <a:pt x="108" y="230"/>
                    <a:pt x="127" y="238"/>
                    <a:pt x="146" y="238"/>
                  </a:cubicBezTo>
                  <a:cubicBezTo>
                    <a:pt x="180" y="238"/>
                    <a:pt x="214" y="213"/>
                    <a:pt x="228" y="168"/>
                  </a:cubicBezTo>
                  <a:cubicBezTo>
                    <a:pt x="274" y="100"/>
                    <a:pt x="251" y="32"/>
                    <a:pt x="183" y="9"/>
                  </a:cubicBezTo>
                  <a:cubicBezTo>
                    <a:pt x="171" y="3"/>
                    <a:pt x="158" y="0"/>
                    <a:pt x="14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8" name="Google Shape;7578;p53"/>
            <p:cNvSpPr/>
            <p:nvPr/>
          </p:nvSpPr>
          <p:spPr>
            <a:xfrm>
              <a:off x="6446600" y="2141750"/>
              <a:ext cx="8575" cy="7525"/>
            </a:xfrm>
            <a:custGeom>
              <a:avLst/>
              <a:gdLst/>
              <a:ahLst/>
              <a:cxnLst/>
              <a:rect l="l" t="t" r="r" b="b"/>
              <a:pathLst>
                <a:path w="343" h="301" extrusionOk="0">
                  <a:moveTo>
                    <a:pt x="176" y="0"/>
                  </a:moveTo>
                  <a:cubicBezTo>
                    <a:pt x="114" y="0"/>
                    <a:pt x="62" y="38"/>
                    <a:pt x="46" y="87"/>
                  </a:cubicBezTo>
                  <a:cubicBezTo>
                    <a:pt x="0" y="155"/>
                    <a:pt x="46" y="247"/>
                    <a:pt x="114" y="292"/>
                  </a:cubicBezTo>
                  <a:cubicBezTo>
                    <a:pt x="132" y="298"/>
                    <a:pt x="150" y="301"/>
                    <a:pt x="169" y="301"/>
                  </a:cubicBezTo>
                  <a:cubicBezTo>
                    <a:pt x="226" y="301"/>
                    <a:pt x="286" y="275"/>
                    <a:pt x="320" y="224"/>
                  </a:cubicBezTo>
                  <a:cubicBezTo>
                    <a:pt x="343" y="133"/>
                    <a:pt x="320" y="64"/>
                    <a:pt x="251" y="19"/>
                  </a:cubicBezTo>
                  <a:cubicBezTo>
                    <a:pt x="226" y="6"/>
                    <a:pt x="200" y="0"/>
                    <a:pt x="17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9" name="Google Shape;7579;p53"/>
            <p:cNvSpPr/>
            <p:nvPr/>
          </p:nvSpPr>
          <p:spPr>
            <a:xfrm>
              <a:off x="6334175" y="2114225"/>
              <a:ext cx="6875" cy="5975"/>
            </a:xfrm>
            <a:custGeom>
              <a:avLst/>
              <a:gdLst/>
              <a:ahLst/>
              <a:cxnLst/>
              <a:rect l="l" t="t" r="r" b="b"/>
              <a:pathLst>
                <a:path w="275" h="239" extrusionOk="0">
                  <a:moveTo>
                    <a:pt x="123" y="0"/>
                  </a:moveTo>
                  <a:cubicBezTo>
                    <a:pt x="82" y="0"/>
                    <a:pt x="38" y="25"/>
                    <a:pt x="24" y="70"/>
                  </a:cubicBezTo>
                  <a:cubicBezTo>
                    <a:pt x="1" y="138"/>
                    <a:pt x="24" y="207"/>
                    <a:pt x="92" y="229"/>
                  </a:cubicBezTo>
                  <a:cubicBezTo>
                    <a:pt x="104" y="235"/>
                    <a:pt x="118" y="238"/>
                    <a:pt x="133" y="238"/>
                  </a:cubicBezTo>
                  <a:cubicBezTo>
                    <a:pt x="173" y="238"/>
                    <a:pt x="218" y="217"/>
                    <a:pt x="252" y="184"/>
                  </a:cubicBezTo>
                  <a:cubicBezTo>
                    <a:pt x="275" y="115"/>
                    <a:pt x="252" y="47"/>
                    <a:pt x="183" y="24"/>
                  </a:cubicBezTo>
                  <a:cubicBezTo>
                    <a:pt x="167" y="8"/>
                    <a:pt x="145" y="0"/>
                    <a:pt x="12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0" name="Google Shape;7580;p53"/>
            <p:cNvSpPr/>
            <p:nvPr/>
          </p:nvSpPr>
          <p:spPr>
            <a:xfrm>
              <a:off x="6487100" y="2171275"/>
              <a:ext cx="7450" cy="6800"/>
            </a:xfrm>
            <a:custGeom>
              <a:avLst/>
              <a:gdLst/>
              <a:ahLst/>
              <a:cxnLst/>
              <a:rect l="l" t="t" r="r" b="b"/>
              <a:pathLst>
                <a:path w="298" h="272" extrusionOk="0">
                  <a:moveTo>
                    <a:pt x="129" y="1"/>
                  </a:moveTo>
                  <a:cubicBezTo>
                    <a:pt x="82" y="1"/>
                    <a:pt x="38" y="26"/>
                    <a:pt x="24" y="70"/>
                  </a:cubicBezTo>
                  <a:cubicBezTo>
                    <a:pt x="1" y="139"/>
                    <a:pt x="24" y="230"/>
                    <a:pt x="92" y="253"/>
                  </a:cubicBezTo>
                  <a:cubicBezTo>
                    <a:pt x="111" y="265"/>
                    <a:pt x="130" y="271"/>
                    <a:pt x="149" y="271"/>
                  </a:cubicBezTo>
                  <a:cubicBezTo>
                    <a:pt x="197" y="271"/>
                    <a:pt x="242" y="234"/>
                    <a:pt x="275" y="184"/>
                  </a:cubicBezTo>
                  <a:cubicBezTo>
                    <a:pt x="298" y="139"/>
                    <a:pt x="275" y="47"/>
                    <a:pt x="206" y="24"/>
                  </a:cubicBezTo>
                  <a:cubicBezTo>
                    <a:pt x="182" y="8"/>
                    <a:pt x="155"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1" name="Google Shape;7581;p53"/>
            <p:cNvSpPr/>
            <p:nvPr/>
          </p:nvSpPr>
          <p:spPr>
            <a:xfrm>
              <a:off x="5616325" y="1456100"/>
              <a:ext cx="9150" cy="7850"/>
            </a:xfrm>
            <a:custGeom>
              <a:avLst/>
              <a:gdLst/>
              <a:ahLst/>
              <a:cxnLst/>
              <a:rect l="l" t="t" r="r" b="b"/>
              <a:pathLst>
                <a:path w="366" h="314" extrusionOk="0">
                  <a:moveTo>
                    <a:pt x="197" y="0"/>
                  </a:moveTo>
                  <a:cubicBezTo>
                    <a:pt x="134" y="0"/>
                    <a:pt x="64" y="30"/>
                    <a:pt x="46" y="100"/>
                  </a:cubicBezTo>
                  <a:cubicBezTo>
                    <a:pt x="1" y="168"/>
                    <a:pt x="23" y="260"/>
                    <a:pt x="115" y="305"/>
                  </a:cubicBezTo>
                  <a:cubicBezTo>
                    <a:pt x="132" y="311"/>
                    <a:pt x="152" y="314"/>
                    <a:pt x="172" y="314"/>
                  </a:cubicBezTo>
                  <a:cubicBezTo>
                    <a:pt x="234" y="314"/>
                    <a:pt x="303" y="288"/>
                    <a:pt x="320" y="237"/>
                  </a:cubicBezTo>
                  <a:cubicBezTo>
                    <a:pt x="366" y="146"/>
                    <a:pt x="320" y="54"/>
                    <a:pt x="252" y="9"/>
                  </a:cubicBezTo>
                  <a:cubicBezTo>
                    <a:pt x="235" y="3"/>
                    <a:pt x="217"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2" name="Google Shape;7582;p53"/>
            <p:cNvSpPr/>
            <p:nvPr/>
          </p:nvSpPr>
          <p:spPr>
            <a:xfrm>
              <a:off x="6119625" y="1335100"/>
              <a:ext cx="6875" cy="5600"/>
            </a:xfrm>
            <a:custGeom>
              <a:avLst/>
              <a:gdLst/>
              <a:ahLst/>
              <a:cxnLst/>
              <a:rect l="l" t="t" r="r" b="b"/>
              <a:pathLst>
                <a:path w="275" h="224" extrusionOk="0">
                  <a:moveTo>
                    <a:pt x="129" y="1"/>
                  </a:moveTo>
                  <a:cubicBezTo>
                    <a:pt x="81" y="1"/>
                    <a:pt x="40" y="22"/>
                    <a:pt x="23" y="55"/>
                  </a:cubicBezTo>
                  <a:cubicBezTo>
                    <a:pt x="0" y="124"/>
                    <a:pt x="23" y="192"/>
                    <a:pt x="69" y="215"/>
                  </a:cubicBezTo>
                  <a:cubicBezTo>
                    <a:pt x="87" y="221"/>
                    <a:pt x="106" y="224"/>
                    <a:pt x="123" y="224"/>
                  </a:cubicBezTo>
                  <a:cubicBezTo>
                    <a:pt x="171" y="224"/>
                    <a:pt x="212" y="203"/>
                    <a:pt x="229" y="169"/>
                  </a:cubicBezTo>
                  <a:cubicBezTo>
                    <a:pt x="274" y="101"/>
                    <a:pt x="252" y="32"/>
                    <a:pt x="183" y="10"/>
                  </a:cubicBezTo>
                  <a:cubicBezTo>
                    <a:pt x="165" y="4"/>
                    <a:pt x="146" y="1"/>
                    <a:pt x="12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3" name="Google Shape;7583;p53"/>
            <p:cNvSpPr/>
            <p:nvPr/>
          </p:nvSpPr>
          <p:spPr>
            <a:xfrm>
              <a:off x="6379250" y="2269800"/>
              <a:ext cx="7450" cy="6550"/>
            </a:xfrm>
            <a:custGeom>
              <a:avLst/>
              <a:gdLst/>
              <a:ahLst/>
              <a:cxnLst/>
              <a:rect l="l" t="t" r="r" b="b"/>
              <a:pathLst>
                <a:path w="298" h="262" extrusionOk="0">
                  <a:moveTo>
                    <a:pt x="156" y="1"/>
                  </a:moveTo>
                  <a:cubicBezTo>
                    <a:pt x="107" y="1"/>
                    <a:pt x="64" y="27"/>
                    <a:pt x="47" y="78"/>
                  </a:cubicBezTo>
                  <a:cubicBezTo>
                    <a:pt x="1" y="146"/>
                    <a:pt x="47" y="215"/>
                    <a:pt x="92" y="238"/>
                  </a:cubicBezTo>
                  <a:cubicBezTo>
                    <a:pt x="117" y="254"/>
                    <a:pt x="141" y="261"/>
                    <a:pt x="164" y="261"/>
                  </a:cubicBezTo>
                  <a:cubicBezTo>
                    <a:pt x="206" y="261"/>
                    <a:pt x="245" y="236"/>
                    <a:pt x="275" y="192"/>
                  </a:cubicBezTo>
                  <a:cubicBezTo>
                    <a:pt x="298" y="124"/>
                    <a:pt x="275" y="55"/>
                    <a:pt x="206" y="9"/>
                  </a:cubicBezTo>
                  <a:cubicBezTo>
                    <a:pt x="189" y="4"/>
                    <a:pt x="172" y="1"/>
                    <a:pt x="15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4" name="Google Shape;7584;p53"/>
            <p:cNvSpPr/>
            <p:nvPr/>
          </p:nvSpPr>
          <p:spPr>
            <a:xfrm>
              <a:off x="5894225" y="1387375"/>
              <a:ext cx="7450" cy="6775"/>
            </a:xfrm>
            <a:custGeom>
              <a:avLst/>
              <a:gdLst/>
              <a:ahLst/>
              <a:cxnLst/>
              <a:rect l="l" t="t" r="r" b="b"/>
              <a:pathLst>
                <a:path w="298" h="271" extrusionOk="0">
                  <a:moveTo>
                    <a:pt x="159" y="0"/>
                  </a:moveTo>
                  <a:cubicBezTo>
                    <a:pt x="115" y="0"/>
                    <a:pt x="63" y="38"/>
                    <a:pt x="46" y="87"/>
                  </a:cubicBezTo>
                  <a:cubicBezTo>
                    <a:pt x="0" y="133"/>
                    <a:pt x="23" y="224"/>
                    <a:pt x="92" y="247"/>
                  </a:cubicBezTo>
                  <a:cubicBezTo>
                    <a:pt x="116" y="263"/>
                    <a:pt x="143" y="271"/>
                    <a:pt x="169" y="271"/>
                  </a:cubicBezTo>
                  <a:cubicBezTo>
                    <a:pt x="216" y="271"/>
                    <a:pt x="260" y="245"/>
                    <a:pt x="274" y="201"/>
                  </a:cubicBezTo>
                  <a:cubicBezTo>
                    <a:pt x="297" y="133"/>
                    <a:pt x="274" y="41"/>
                    <a:pt x="206" y="19"/>
                  </a:cubicBezTo>
                  <a:cubicBezTo>
                    <a:pt x="193" y="6"/>
                    <a:pt x="177" y="0"/>
                    <a:pt x="15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5" name="Google Shape;7585;p53"/>
            <p:cNvSpPr/>
            <p:nvPr/>
          </p:nvSpPr>
          <p:spPr>
            <a:xfrm>
              <a:off x="6001500" y="1393650"/>
              <a:ext cx="11450" cy="10050"/>
            </a:xfrm>
            <a:custGeom>
              <a:avLst/>
              <a:gdLst/>
              <a:ahLst/>
              <a:cxnLst/>
              <a:rect l="l" t="t" r="r" b="b"/>
              <a:pathLst>
                <a:path w="458" h="402" extrusionOk="0">
                  <a:moveTo>
                    <a:pt x="230" y="1"/>
                  </a:moveTo>
                  <a:cubicBezTo>
                    <a:pt x="150" y="1"/>
                    <a:pt x="80" y="43"/>
                    <a:pt x="46" y="110"/>
                  </a:cubicBezTo>
                  <a:cubicBezTo>
                    <a:pt x="1" y="201"/>
                    <a:pt x="46" y="338"/>
                    <a:pt x="138" y="384"/>
                  </a:cubicBezTo>
                  <a:cubicBezTo>
                    <a:pt x="162" y="396"/>
                    <a:pt x="190" y="402"/>
                    <a:pt x="218" y="402"/>
                  </a:cubicBezTo>
                  <a:cubicBezTo>
                    <a:pt x="296" y="402"/>
                    <a:pt x="378" y="359"/>
                    <a:pt x="411" y="293"/>
                  </a:cubicBezTo>
                  <a:cubicBezTo>
                    <a:pt x="457" y="178"/>
                    <a:pt x="411" y="64"/>
                    <a:pt x="320" y="19"/>
                  </a:cubicBezTo>
                  <a:cubicBezTo>
                    <a:pt x="290" y="6"/>
                    <a:pt x="259" y="1"/>
                    <a:pt x="230"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6" name="Google Shape;7586;p53"/>
            <p:cNvSpPr/>
            <p:nvPr/>
          </p:nvSpPr>
          <p:spPr>
            <a:xfrm>
              <a:off x="6008350" y="1367625"/>
              <a:ext cx="6875" cy="5625"/>
            </a:xfrm>
            <a:custGeom>
              <a:avLst/>
              <a:gdLst/>
              <a:ahLst/>
              <a:cxnLst/>
              <a:rect l="l" t="t" r="r" b="b"/>
              <a:pathLst>
                <a:path w="275" h="225" extrusionOk="0">
                  <a:moveTo>
                    <a:pt x="143" y="1"/>
                  </a:moveTo>
                  <a:cubicBezTo>
                    <a:pt x="104" y="1"/>
                    <a:pt x="63" y="22"/>
                    <a:pt x="46" y="55"/>
                  </a:cubicBezTo>
                  <a:cubicBezTo>
                    <a:pt x="0" y="124"/>
                    <a:pt x="46" y="192"/>
                    <a:pt x="92" y="215"/>
                  </a:cubicBezTo>
                  <a:cubicBezTo>
                    <a:pt x="104" y="221"/>
                    <a:pt x="118" y="224"/>
                    <a:pt x="133" y="224"/>
                  </a:cubicBezTo>
                  <a:cubicBezTo>
                    <a:pt x="173" y="224"/>
                    <a:pt x="218" y="203"/>
                    <a:pt x="252" y="169"/>
                  </a:cubicBezTo>
                  <a:cubicBezTo>
                    <a:pt x="274" y="101"/>
                    <a:pt x="252" y="32"/>
                    <a:pt x="183" y="10"/>
                  </a:cubicBezTo>
                  <a:cubicBezTo>
                    <a:pt x="171" y="4"/>
                    <a:pt x="157" y="1"/>
                    <a:pt x="14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7" name="Google Shape;7587;p53"/>
            <p:cNvSpPr/>
            <p:nvPr/>
          </p:nvSpPr>
          <p:spPr>
            <a:xfrm>
              <a:off x="5362975" y="1316625"/>
              <a:ext cx="10850" cy="10050"/>
            </a:xfrm>
            <a:custGeom>
              <a:avLst/>
              <a:gdLst/>
              <a:ahLst/>
              <a:cxnLst/>
              <a:rect l="l" t="t" r="r" b="b"/>
              <a:pathLst>
                <a:path w="434" h="402" extrusionOk="0">
                  <a:moveTo>
                    <a:pt x="220" y="0"/>
                  </a:moveTo>
                  <a:cubicBezTo>
                    <a:pt x="149" y="0"/>
                    <a:pt x="79" y="43"/>
                    <a:pt x="46" y="110"/>
                  </a:cubicBezTo>
                  <a:cubicBezTo>
                    <a:pt x="0" y="224"/>
                    <a:pt x="23" y="338"/>
                    <a:pt x="137" y="383"/>
                  </a:cubicBezTo>
                  <a:cubicBezTo>
                    <a:pt x="161" y="396"/>
                    <a:pt x="188" y="401"/>
                    <a:pt x="214" y="401"/>
                  </a:cubicBezTo>
                  <a:cubicBezTo>
                    <a:pt x="285" y="401"/>
                    <a:pt x="355" y="359"/>
                    <a:pt x="388" y="292"/>
                  </a:cubicBezTo>
                  <a:cubicBezTo>
                    <a:pt x="434" y="201"/>
                    <a:pt x="411" y="64"/>
                    <a:pt x="297" y="18"/>
                  </a:cubicBezTo>
                  <a:cubicBezTo>
                    <a:pt x="272" y="6"/>
                    <a:pt x="246" y="0"/>
                    <a:pt x="22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8" name="Google Shape;7588;p53"/>
            <p:cNvSpPr/>
            <p:nvPr/>
          </p:nvSpPr>
          <p:spPr>
            <a:xfrm>
              <a:off x="5700775" y="1946600"/>
              <a:ext cx="10875" cy="9575"/>
            </a:xfrm>
            <a:custGeom>
              <a:avLst/>
              <a:gdLst/>
              <a:ahLst/>
              <a:cxnLst/>
              <a:rect l="l" t="t" r="r" b="b"/>
              <a:pathLst>
                <a:path w="435" h="383" extrusionOk="0">
                  <a:moveTo>
                    <a:pt x="221" y="0"/>
                  </a:moveTo>
                  <a:cubicBezTo>
                    <a:pt x="150" y="0"/>
                    <a:pt x="80" y="43"/>
                    <a:pt x="46" y="110"/>
                  </a:cubicBezTo>
                  <a:cubicBezTo>
                    <a:pt x="1" y="201"/>
                    <a:pt x="46" y="315"/>
                    <a:pt x="138" y="361"/>
                  </a:cubicBezTo>
                  <a:cubicBezTo>
                    <a:pt x="167" y="375"/>
                    <a:pt x="198" y="383"/>
                    <a:pt x="228" y="383"/>
                  </a:cubicBezTo>
                  <a:cubicBezTo>
                    <a:pt x="294" y="383"/>
                    <a:pt x="357" y="347"/>
                    <a:pt x="389" y="269"/>
                  </a:cubicBezTo>
                  <a:cubicBezTo>
                    <a:pt x="434" y="178"/>
                    <a:pt x="389" y="64"/>
                    <a:pt x="297"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9" name="Google Shape;7589;p53"/>
            <p:cNvSpPr/>
            <p:nvPr/>
          </p:nvSpPr>
          <p:spPr>
            <a:xfrm>
              <a:off x="5855425" y="1750525"/>
              <a:ext cx="6300" cy="5850"/>
            </a:xfrm>
            <a:custGeom>
              <a:avLst/>
              <a:gdLst/>
              <a:ahLst/>
              <a:cxnLst/>
              <a:rect l="l" t="t" r="r" b="b"/>
              <a:pathLst>
                <a:path w="252" h="234" extrusionOk="0">
                  <a:moveTo>
                    <a:pt x="132" y="1"/>
                  </a:moveTo>
                  <a:cubicBezTo>
                    <a:pt x="83" y="1"/>
                    <a:pt x="40" y="27"/>
                    <a:pt x="23" y="78"/>
                  </a:cubicBezTo>
                  <a:cubicBezTo>
                    <a:pt x="0" y="124"/>
                    <a:pt x="23" y="192"/>
                    <a:pt x="69" y="215"/>
                  </a:cubicBezTo>
                  <a:cubicBezTo>
                    <a:pt x="89" y="228"/>
                    <a:pt x="109" y="234"/>
                    <a:pt x="128" y="234"/>
                  </a:cubicBezTo>
                  <a:cubicBezTo>
                    <a:pt x="173" y="234"/>
                    <a:pt x="212" y="201"/>
                    <a:pt x="229" y="169"/>
                  </a:cubicBezTo>
                  <a:cubicBezTo>
                    <a:pt x="251" y="101"/>
                    <a:pt x="229" y="32"/>
                    <a:pt x="183" y="9"/>
                  </a:cubicBezTo>
                  <a:cubicBezTo>
                    <a:pt x="166" y="4"/>
                    <a:pt x="149" y="1"/>
                    <a:pt x="132"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0" name="Google Shape;7590;p53"/>
            <p:cNvSpPr/>
            <p:nvPr/>
          </p:nvSpPr>
          <p:spPr>
            <a:xfrm>
              <a:off x="6088250" y="2038450"/>
              <a:ext cx="9725" cy="8675"/>
            </a:xfrm>
            <a:custGeom>
              <a:avLst/>
              <a:gdLst/>
              <a:ahLst/>
              <a:cxnLst/>
              <a:rect l="l" t="t" r="r" b="b"/>
              <a:pathLst>
                <a:path w="389" h="347" extrusionOk="0">
                  <a:moveTo>
                    <a:pt x="194" y="1"/>
                  </a:moveTo>
                  <a:cubicBezTo>
                    <a:pt x="124" y="1"/>
                    <a:pt x="56" y="38"/>
                    <a:pt x="23" y="88"/>
                  </a:cubicBezTo>
                  <a:cubicBezTo>
                    <a:pt x="0" y="179"/>
                    <a:pt x="23" y="293"/>
                    <a:pt x="114" y="339"/>
                  </a:cubicBezTo>
                  <a:cubicBezTo>
                    <a:pt x="136" y="344"/>
                    <a:pt x="157" y="347"/>
                    <a:pt x="178" y="347"/>
                  </a:cubicBezTo>
                  <a:cubicBezTo>
                    <a:pt x="246" y="347"/>
                    <a:pt x="308" y="317"/>
                    <a:pt x="342" y="247"/>
                  </a:cubicBezTo>
                  <a:cubicBezTo>
                    <a:pt x="388" y="156"/>
                    <a:pt x="342" y="65"/>
                    <a:pt x="274" y="19"/>
                  </a:cubicBezTo>
                  <a:cubicBezTo>
                    <a:pt x="248" y="6"/>
                    <a:pt x="221" y="1"/>
                    <a:pt x="19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1" name="Google Shape;7591;p53"/>
            <p:cNvSpPr/>
            <p:nvPr/>
          </p:nvSpPr>
          <p:spPr>
            <a:xfrm>
              <a:off x="6130475" y="2013600"/>
              <a:ext cx="6300" cy="5600"/>
            </a:xfrm>
            <a:custGeom>
              <a:avLst/>
              <a:gdLst/>
              <a:ahLst/>
              <a:cxnLst/>
              <a:rect l="l" t="t" r="r" b="b"/>
              <a:pathLst>
                <a:path w="252" h="224" extrusionOk="0">
                  <a:moveTo>
                    <a:pt x="136" y="0"/>
                  </a:moveTo>
                  <a:cubicBezTo>
                    <a:pt x="93" y="0"/>
                    <a:pt x="63" y="26"/>
                    <a:pt x="46" y="77"/>
                  </a:cubicBezTo>
                  <a:cubicBezTo>
                    <a:pt x="0" y="123"/>
                    <a:pt x="23" y="191"/>
                    <a:pt x="91" y="214"/>
                  </a:cubicBezTo>
                  <a:cubicBezTo>
                    <a:pt x="104" y="220"/>
                    <a:pt x="118" y="223"/>
                    <a:pt x="132" y="223"/>
                  </a:cubicBezTo>
                  <a:cubicBezTo>
                    <a:pt x="170" y="223"/>
                    <a:pt x="212" y="202"/>
                    <a:pt x="228" y="169"/>
                  </a:cubicBezTo>
                  <a:cubicBezTo>
                    <a:pt x="251" y="100"/>
                    <a:pt x="228" y="55"/>
                    <a:pt x="183" y="9"/>
                  </a:cubicBezTo>
                  <a:cubicBezTo>
                    <a:pt x="166" y="3"/>
                    <a:pt x="150" y="0"/>
                    <a:pt x="136"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2" name="Google Shape;7592;p53"/>
            <p:cNvSpPr/>
            <p:nvPr/>
          </p:nvSpPr>
          <p:spPr>
            <a:xfrm>
              <a:off x="6356425" y="1213000"/>
              <a:ext cx="8025" cy="6975"/>
            </a:xfrm>
            <a:custGeom>
              <a:avLst/>
              <a:gdLst/>
              <a:ahLst/>
              <a:cxnLst/>
              <a:rect l="l" t="t" r="r" b="b"/>
              <a:pathLst>
                <a:path w="321" h="279" extrusionOk="0">
                  <a:moveTo>
                    <a:pt x="175" y="0"/>
                  </a:moveTo>
                  <a:cubicBezTo>
                    <a:pt x="119" y="0"/>
                    <a:pt x="64" y="26"/>
                    <a:pt x="47" y="77"/>
                  </a:cubicBezTo>
                  <a:cubicBezTo>
                    <a:pt x="1" y="146"/>
                    <a:pt x="47" y="237"/>
                    <a:pt x="115" y="260"/>
                  </a:cubicBezTo>
                  <a:cubicBezTo>
                    <a:pt x="134" y="273"/>
                    <a:pt x="153" y="278"/>
                    <a:pt x="172" y="278"/>
                  </a:cubicBezTo>
                  <a:cubicBezTo>
                    <a:pt x="220" y="278"/>
                    <a:pt x="265" y="241"/>
                    <a:pt x="298" y="192"/>
                  </a:cubicBezTo>
                  <a:cubicBezTo>
                    <a:pt x="320" y="123"/>
                    <a:pt x="298" y="55"/>
                    <a:pt x="229" y="9"/>
                  </a:cubicBezTo>
                  <a:cubicBezTo>
                    <a:pt x="212" y="3"/>
                    <a:pt x="194"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3" name="Google Shape;7593;p53"/>
            <p:cNvSpPr/>
            <p:nvPr/>
          </p:nvSpPr>
          <p:spPr>
            <a:xfrm>
              <a:off x="6440325" y="1140150"/>
              <a:ext cx="6875" cy="5975"/>
            </a:xfrm>
            <a:custGeom>
              <a:avLst/>
              <a:gdLst/>
              <a:ahLst/>
              <a:cxnLst/>
              <a:rect l="l" t="t" r="r" b="b"/>
              <a:pathLst>
                <a:path w="275" h="239" extrusionOk="0">
                  <a:moveTo>
                    <a:pt x="112" y="0"/>
                  </a:moveTo>
                  <a:cubicBezTo>
                    <a:pt x="72" y="0"/>
                    <a:pt x="38" y="26"/>
                    <a:pt x="23" y="70"/>
                  </a:cubicBezTo>
                  <a:cubicBezTo>
                    <a:pt x="0" y="138"/>
                    <a:pt x="23" y="207"/>
                    <a:pt x="92" y="230"/>
                  </a:cubicBezTo>
                  <a:cubicBezTo>
                    <a:pt x="103" y="235"/>
                    <a:pt x="116" y="238"/>
                    <a:pt x="129" y="238"/>
                  </a:cubicBezTo>
                  <a:cubicBezTo>
                    <a:pt x="169" y="238"/>
                    <a:pt x="211" y="213"/>
                    <a:pt x="229" y="161"/>
                  </a:cubicBezTo>
                  <a:cubicBezTo>
                    <a:pt x="274" y="116"/>
                    <a:pt x="251" y="47"/>
                    <a:pt x="183" y="24"/>
                  </a:cubicBezTo>
                  <a:cubicBezTo>
                    <a:pt x="159" y="8"/>
                    <a:pt x="134" y="0"/>
                    <a:pt x="11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4" name="Google Shape;7594;p53"/>
            <p:cNvSpPr/>
            <p:nvPr/>
          </p:nvSpPr>
          <p:spPr>
            <a:xfrm>
              <a:off x="5971250" y="1554575"/>
              <a:ext cx="9725" cy="8675"/>
            </a:xfrm>
            <a:custGeom>
              <a:avLst/>
              <a:gdLst/>
              <a:ahLst/>
              <a:cxnLst/>
              <a:rect l="l" t="t" r="r" b="b"/>
              <a:pathLst>
                <a:path w="389" h="347" extrusionOk="0">
                  <a:moveTo>
                    <a:pt x="189" y="0"/>
                  </a:moveTo>
                  <a:cubicBezTo>
                    <a:pt x="127" y="0"/>
                    <a:pt x="57" y="43"/>
                    <a:pt x="24" y="110"/>
                  </a:cubicBezTo>
                  <a:cubicBezTo>
                    <a:pt x="1" y="178"/>
                    <a:pt x="24" y="292"/>
                    <a:pt x="115" y="338"/>
                  </a:cubicBezTo>
                  <a:cubicBezTo>
                    <a:pt x="137" y="343"/>
                    <a:pt x="158" y="346"/>
                    <a:pt x="179" y="346"/>
                  </a:cubicBezTo>
                  <a:cubicBezTo>
                    <a:pt x="247" y="346"/>
                    <a:pt x="308" y="316"/>
                    <a:pt x="343" y="247"/>
                  </a:cubicBezTo>
                  <a:cubicBezTo>
                    <a:pt x="389" y="178"/>
                    <a:pt x="343" y="64"/>
                    <a:pt x="252" y="18"/>
                  </a:cubicBezTo>
                  <a:cubicBezTo>
                    <a:pt x="234" y="6"/>
                    <a:pt x="212" y="0"/>
                    <a:pt x="189"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5" name="Google Shape;7595;p53"/>
            <p:cNvSpPr/>
            <p:nvPr/>
          </p:nvSpPr>
          <p:spPr>
            <a:xfrm>
              <a:off x="5831450" y="1597350"/>
              <a:ext cx="6875" cy="6225"/>
            </a:xfrm>
            <a:custGeom>
              <a:avLst/>
              <a:gdLst/>
              <a:ahLst/>
              <a:cxnLst/>
              <a:rect l="l" t="t" r="r" b="b"/>
              <a:pathLst>
                <a:path w="275" h="249" extrusionOk="0">
                  <a:moveTo>
                    <a:pt x="138" y="0"/>
                  </a:moveTo>
                  <a:cubicBezTo>
                    <a:pt x="99" y="0"/>
                    <a:pt x="56" y="33"/>
                    <a:pt x="23" y="65"/>
                  </a:cubicBezTo>
                  <a:cubicBezTo>
                    <a:pt x="1" y="133"/>
                    <a:pt x="23" y="202"/>
                    <a:pt x="92" y="225"/>
                  </a:cubicBezTo>
                  <a:cubicBezTo>
                    <a:pt x="108" y="241"/>
                    <a:pt x="130" y="248"/>
                    <a:pt x="153" y="248"/>
                  </a:cubicBezTo>
                  <a:cubicBezTo>
                    <a:pt x="194" y="248"/>
                    <a:pt x="237" y="223"/>
                    <a:pt x="252" y="179"/>
                  </a:cubicBezTo>
                  <a:cubicBezTo>
                    <a:pt x="275" y="111"/>
                    <a:pt x="252" y="42"/>
                    <a:pt x="183" y="19"/>
                  </a:cubicBezTo>
                  <a:cubicBezTo>
                    <a:pt x="170" y="6"/>
                    <a:pt x="155" y="0"/>
                    <a:pt x="138"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6" name="Google Shape;7596;p53"/>
            <p:cNvSpPr/>
            <p:nvPr/>
          </p:nvSpPr>
          <p:spPr>
            <a:xfrm>
              <a:off x="6038600" y="1537125"/>
              <a:ext cx="7425" cy="6725"/>
            </a:xfrm>
            <a:custGeom>
              <a:avLst/>
              <a:gdLst/>
              <a:ahLst/>
              <a:cxnLst/>
              <a:rect l="l" t="t" r="r" b="b"/>
              <a:pathLst>
                <a:path w="297" h="269" extrusionOk="0">
                  <a:moveTo>
                    <a:pt x="155" y="0"/>
                  </a:moveTo>
                  <a:cubicBezTo>
                    <a:pt x="104" y="0"/>
                    <a:pt x="57" y="26"/>
                    <a:pt x="23" y="77"/>
                  </a:cubicBezTo>
                  <a:cubicBezTo>
                    <a:pt x="0" y="146"/>
                    <a:pt x="23" y="214"/>
                    <a:pt x="92" y="260"/>
                  </a:cubicBezTo>
                  <a:cubicBezTo>
                    <a:pt x="109" y="266"/>
                    <a:pt x="126" y="268"/>
                    <a:pt x="142" y="268"/>
                  </a:cubicBezTo>
                  <a:cubicBezTo>
                    <a:pt x="191" y="268"/>
                    <a:pt x="234" y="243"/>
                    <a:pt x="251" y="191"/>
                  </a:cubicBezTo>
                  <a:cubicBezTo>
                    <a:pt x="297" y="123"/>
                    <a:pt x="274" y="54"/>
                    <a:pt x="206" y="9"/>
                  </a:cubicBezTo>
                  <a:cubicBezTo>
                    <a:pt x="189" y="3"/>
                    <a:pt x="171" y="0"/>
                    <a:pt x="15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7" name="Google Shape;7597;p53"/>
            <p:cNvSpPr/>
            <p:nvPr/>
          </p:nvSpPr>
          <p:spPr>
            <a:xfrm>
              <a:off x="5843425" y="1571125"/>
              <a:ext cx="10875" cy="9475"/>
            </a:xfrm>
            <a:custGeom>
              <a:avLst/>
              <a:gdLst/>
              <a:ahLst/>
              <a:cxnLst/>
              <a:rect l="l" t="t" r="r" b="b"/>
              <a:pathLst>
                <a:path w="435" h="379" extrusionOk="0">
                  <a:moveTo>
                    <a:pt x="221" y="0"/>
                  </a:moveTo>
                  <a:cubicBezTo>
                    <a:pt x="150" y="0"/>
                    <a:pt x="80" y="43"/>
                    <a:pt x="47" y="110"/>
                  </a:cubicBezTo>
                  <a:cubicBezTo>
                    <a:pt x="1" y="201"/>
                    <a:pt x="47" y="315"/>
                    <a:pt x="138" y="361"/>
                  </a:cubicBezTo>
                  <a:cubicBezTo>
                    <a:pt x="162" y="373"/>
                    <a:pt x="189" y="379"/>
                    <a:pt x="214" y="379"/>
                  </a:cubicBezTo>
                  <a:cubicBezTo>
                    <a:pt x="285" y="379"/>
                    <a:pt x="356" y="336"/>
                    <a:pt x="389" y="269"/>
                  </a:cubicBezTo>
                  <a:cubicBezTo>
                    <a:pt x="435" y="178"/>
                    <a:pt x="389" y="64"/>
                    <a:pt x="298" y="18"/>
                  </a:cubicBezTo>
                  <a:cubicBezTo>
                    <a:pt x="273" y="6"/>
                    <a:pt x="247" y="0"/>
                    <a:pt x="221"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8" name="Google Shape;7598;p53"/>
            <p:cNvSpPr/>
            <p:nvPr/>
          </p:nvSpPr>
          <p:spPr>
            <a:xfrm>
              <a:off x="5876525" y="1557650"/>
              <a:ext cx="8025" cy="6750"/>
            </a:xfrm>
            <a:custGeom>
              <a:avLst/>
              <a:gdLst/>
              <a:ahLst/>
              <a:cxnLst/>
              <a:rect l="l" t="t" r="r" b="b"/>
              <a:pathLst>
                <a:path w="321" h="270" extrusionOk="0">
                  <a:moveTo>
                    <a:pt x="175" y="1"/>
                  </a:moveTo>
                  <a:cubicBezTo>
                    <a:pt x="119" y="1"/>
                    <a:pt x="64" y="27"/>
                    <a:pt x="47" y="78"/>
                  </a:cubicBezTo>
                  <a:cubicBezTo>
                    <a:pt x="1" y="146"/>
                    <a:pt x="24" y="215"/>
                    <a:pt x="92" y="261"/>
                  </a:cubicBezTo>
                  <a:cubicBezTo>
                    <a:pt x="109" y="266"/>
                    <a:pt x="128" y="269"/>
                    <a:pt x="146" y="269"/>
                  </a:cubicBezTo>
                  <a:cubicBezTo>
                    <a:pt x="202" y="269"/>
                    <a:pt x="258" y="243"/>
                    <a:pt x="275" y="192"/>
                  </a:cubicBezTo>
                  <a:cubicBezTo>
                    <a:pt x="320" y="124"/>
                    <a:pt x="298" y="32"/>
                    <a:pt x="229" y="9"/>
                  </a:cubicBezTo>
                  <a:cubicBezTo>
                    <a:pt x="212" y="4"/>
                    <a:pt x="193" y="1"/>
                    <a:pt x="175"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9" name="Google Shape;7599;p53"/>
            <p:cNvSpPr/>
            <p:nvPr/>
          </p:nvSpPr>
          <p:spPr>
            <a:xfrm>
              <a:off x="5967825" y="1547400"/>
              <a:ext cx="9175" cy="7650"/>
            </a:xfrm>
            <a:custGeom>
              <a:avLst/>
              <a:gdLst/>
              <a:ahLst/>
              <a:cxnLst/>
              <a:rect l="l" t="t" r="r" b="b"/>
              <a:pathLst>
                <a:path w="367" h="306" extrusionOk="0">
                  <a:moveTo>
                    <a:pt x="197" y="0"/>
                  </a:moveTo>
                  <a:cubicBezTo>
                    <a:pt x="141" y="0"/>
                    <a:pt x="81" y="26"/>
                    <a:pt x="47" y="77"/>
                  </a:cubicBezTo>
                  <a:cubicBezTo>
                    <a:pt x="1" y="168"/>
                    <a:pt x="47" y="260"/>
                    <a:pt x="115" y="283"/>
                  </a:cubicBezTo>
                  <a:cubicBezTo>
                    <a:pt x="145" y="298"/>
                    <a:pt x="176" y="305"/>
                    <a:pt x="204" y="305"/>
                  </a:cubicBezTo>
                  <a:cubicBezTo>
                    <a:pt x="260" y="305"/>
                    <a:pt x="305" y="275"/>
                    <a:pt x="320" y="214"/>
                  </a:cubicBezTo>
                  <a:cubicBezTo>
                    <a:pt x="366" y="146"/>
                    <a:pt x="320" y="54"/>
                    <a:pt x="252" y="9"/>
                  </a:cubicBezTo>
                  <a:cubicBezTo>
                    <a:pt x="235" y="3"/>
                    <a:pt x="216" y="0"/>
                    <a:pt x="1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0" name="Google Shape;7600;p53"/>
            <p:cNvSpPr/>
            <p:nvPr/>
          </p:nvSpPr>
          <p:spPr>
            <a:xfrm>
              <a:off x="6727925" y="1650100"/>
              <a:ext cx="8575" cy="7100"/>
            </a:xfrm>
            <a:custGeom>
              <a:avLst/>
              <a:gdLst/>
              <a:ahLst/>
              <a:cxnLst/>
              <a:rect l="l" t="t" r="r" b="b"/>
              <a:pathLst>
                <a:path w="343" h="284" extrusionOk="0">
                  <a:moveTo>
                    <a:pt x="174" y="1"/>
                  </a:moveTo>
                  <a:cubicBezTo>
                    <a:pt x="119" y="1"/>
                    <a:pt x="63" y="26"/>
                    <a:pt x="46" y="78"/>
                  </a:cubicBezTo>
                  <a:cubicBezTo>
                    <a:pt x="0" y="146"/>
                    <a:pt x="46" y="237"/>
                    <a:pt x="114" y="260"/>
                  </a:cubicBezTo>
                  <a:cubicBezTo>
                    <a:pt x="137" y="275"/>
                    <a:pt x="163" y="283"/>
                    <a:pt x="187" y="283"/>
                  </a:cubicBezTo>
                  <a:cubicBezTo>
                    <a:pt x="236" y="283"/>
                    <a:pt x="282" y="253"/>
                    <a:pt x="297" y="192"/>
                  </a:cubicBezTo>
                  <a:cubicBezTo>
                    <a:pt x="343" y="123"/>
                    <a:pt x="297" y="55"/>
                    <a:pt x="228" y="9"/>
                  </a:cubicBezTo>
                  <a:cubicBezTo>
                    <a:pt x="211" y="3"/>
                    <a:pt x="193" y="1"/>
                    <a:pt x="174"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1" name="Google Shape;7601;p53"/>
            <p:cNvSpPr/>
            <p:nvPr/>
          </p:nvSpPr>
          <p:spPr>
            <a:xfrm>
              <a:off x="6325050" y="2057525"/>
              <a:ext cx="11450" cy="10400"/>
            </a:xfrm>
            <a:custGeom>
              <a:avLst/>
              <a:gdLst/>
              <a:ahLst/>
              <a:cxnLst/>
              <a:rect l="l" t="t" r="r" b="b"/>
              <a:pathLst>
                <a:path w="458" h="416" extrusionOk="0">
                  <a:moveTo>
                    <a:pt x="213" y="0"/>
                  </a:moveTo>
                  <a:cubicBezTo>
                    <a:pt x="140" y="0"/>
                    <a:pt x="77" y="46"/>
                    <a:pt x="46" y="124"/>
                  </a:cubicBezTo>
                  <a:cubicBezTo>
                    <a:pt x="1" y="215"/>
                    <a:pt x="23" y="352"/>
                    <a:pt x="137" y="397"/>
                  </a:cubicBezTo>
                  <a:cubicBezTo>
                    <a:pt x="162" y="410"/>
                    <a:pt x="190" y="415"/>
                    <a:pt x="218" y="415"/>
                  </a:cubicBezTo>
                  <a:cubicBezTo>
                    <a:pt x="296" y="415"/>
                    <a:pt x="378" y="373"/>
                    <a:pt x="411" y="306"/>
                  </a:cubicBezTo>
                  <a:cubicBezTo>
                    <a:pt x="457" y="192"/>
                    <a:pt x="411" y="78"/>
                    <a:pt x="320" y="32"/>
                  </a:cubicBezTo>
                  <a:cubicBezTo>
                    <a:pt x="284" y="10"/>
                    <a:pt x="247" y="0"/>
                    <a:pt x="21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2" name="Google Shape;7602;p53"/>
            <p:cNvSpPr/>
            <p:nvPr/>
          </p:nvSpPr>
          <p:spPr>
            <a:xfrm>
              <a:off x="6331900" y="2044725"/>
              <a:ext cx="9725" cy="8475"/>
            </a:xfrm>
            <a:custGeom>
              <a:avLst/>
              <a:gdLst/>
              <a:ahLst/>
              <a:cxnLst/>
              <a:rect l="l" t="t" r="r" b="b"/>
              <a:pathLst>
                <a:path w="389" h="339" extrusionOk="0">
                  <a:moveTo>
                    <a:pt x="199" y="1"/>
                  </a:moveTo>
                  <a:cubicBezTo>
                    <a:pt x="136" y="1"/>
                    <a:pt x="79" y="38"/>
                    <a:pt x="46" y="88"/>
                  </a:cubicBezTo>
                  <a:cubicBezTo>
                    <a:pt x="0" y="179"/>
                    <a:pt x="46" y="293"/>
                    <a:pt x="115" y="316"/>
                  </a:cubicBezTo>
                  <a:cubicBezTo>
                    <a:pt x="145" y="331"/>
                    <a:pt x="178" y="339"/>
                    <a:pt x="209" y="339"/>
                  </a:cubicBezTo>
                  <a:cubicBezTo>
                    <a:pt x="272" y="339"/>
                    <a:pt x="328" y="308"/>
                    <a:pt x="343" y="247"/>
                  </a:cubicBezTo>
                  <a:cubicBezTo>
                    <a:pt x="388" y="156"/>
                    <a:pt x="366" y="65"/>
                    <a:pt x="274" y="19"/>
                  </a:cubicBezTo>
                  <a:cubicBezTo>
                    <a:pt x="249" y="6"/>
                    <a:pt x="223" y="1"/>
                    <a:pt x="199"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3" name="Google Shape;7603;p53"/>
            <p:cNvSpPr/>
            <p:nvPr/>
          </p:nvSpPr>
          <p:spPr>
            <a:xfrm>
              <a:off x="6327900" y="2032050"/>
              <a:ext cx="8600" cy="7100"/>
            </a:xfrm>
            <a:custGeom>
              <a:avLst/>
              <a:gdLst/>
              <a:ahLst/>
              <a:cxnLst/>
              <a:rect l="l" t="t" r="r" b="b"/>
              <a:pathLst>
                <a:path w="344" h="284" extrusionOk="0">
                  <a:moveTo>
                    <a:pt x="152" y="0"/>
                  </a:moveTo>
                  <a:cubicBezTo>
                    <a:pt x="104" y="0"/>
                    <a:pt x="61" y="26"/>
                    <a:pt x="46" y="70"/>
                  </a:cubicBezTo>
                  <a:cubicBezTo>
                    <a:pt x="1" y="161"/>
                    <a:pt x="46" y="230"/>
                    <a:pt x="115" y="275"/>
                  </a:cubicBezTo>
                  <a:cubicBezTo>
                    <a:pt x="132" y="281"/>
                    <a:pt x="150" y="284"/>
                    <a:pt x="169" y="284"/>
                  </a:cubicBezTo>
                  <a:cubicBezTo>
                    <a:pt x="225" y="284"/>
                    <a:pt x="280" y="258"/>
                    <a:pt x="297" y="207"/>
                  </a:cubicBezTo>
                  <a:cubicBezTo>
                    <a:pt x="343" y="138"/>
                    <a:pt x="297"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4" name="Google Shape;7604;p53"/>
            <p:cNvSpPr/>
            <p:nvPr/>
          </p:nvSpPr>
          <p:spPr>
            <a:xfrm>
              <a:off x="6327900" y="2017025"/>
              <a:ext cx="8025" cy="7100"/>
            </a:xfrm>
            <a:custGeom>
              <a:avLst/>
              <a:gdLst/>
              <a:ahLst/>
              <a:cxnLst/>
              <a:rect l="l" t="t" r="r" b="b"/>
              <a:pathLst>
                <a:path w="321" h="284" extrusionOk="0">
                  <a:moveTo>
                    <a:pt x="175" y="0"/>
                  </a:moveTo>
                  <a:cubicBezTo>
                    <a:pt x="119" y="0"/>
                    <a:pt x="63" y="26"/>
                    <a:pt x="46" y="77"/>
                  </a:cubicBezTo>
                  <a:cubicBezTo>
                    <a:pt x="1" y="146"/>
                    <a:pt x="23" y="237"/>
                    <a:pt x="92" y="260"/>
                  </a:cubicBezTo>
                  <a:cubicBezTo>
                    <a:pt x="124" y="276"/>
                    <a:pt x="154" y="284"/>
                    <a:pt x="180" y="284"/>
                  </a:cubicBezTo>
                  <a:cubicBezTo>
                    <a:pt x="229" y="284"/>
                    <a:pt x="268" y="258"/>
                    <a:pt x="297" y="214"/>
                  </a:cubicBezTo>
                  <a:cubicBezTo>
                    <a:pt x="320" y="123"/>
                    <a:pt x="297" y="54"/>
                    <a:pt x="229" y="9"/>
                  </a:cubicBezTo>
                  <a:cubicBezTo>
                    <a:pt x="212" y="3"/>
                    <a:pt x="193" y="0"/>
                    <a:pt x="175"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5" name="Google Shape;7605;p53"/>
            <p:cNvSpPr/>
            <p:nvPr/>
          </p:nvSpPr>
          <p:spPr>
            <a:xfrm>
              <a:off x="6072825" y="2014725"/>
              <a:ext cx="6300" cy="5050"/>
            </a:xfrm>
            <a:custGeom>
              <a:avLst/>
              <a:gdLst/>
              <a:ahLst/>
              <a:cxnLst/>
              <a:rect l="l" t="t" r="r" b="b"/>
              <a:pathLst>
                <a:path w="252" h="202" extrusionOk="0">
                  <a:moveTo>
                    <a:pt x="133" y="1"/>
                  </a:moveTo>
                  <a:cubicBezTo>
                    <a:pt x="90" y="1"/>
                    <a:pt x="57" y="22"/>
                    <a:pt x="24" y="55"/>
                  </a:cubicBezTo>
                  <a:cubicBezTo>
                    <a:pt x="1" y="101"/>
                    <a:pt x="24" y="169"/>
                    <a:pt x="92" y="192"/>
                  </a:cubicBezTo>
                  <a:cubicBezTo>
                    <a:pt x="104" y="198"/>
                    <a:pt x="118" y="201"/>
                    <a:pt x="132" y="201"/>
                  </a:cubicBezTo>
                  <a:cubicBezTo>
                    <a:pt x="171" y="201"/>
                    <a:pt x="212" y="180"/>
                    <a:pt x="229" y="146"/>
                  </a:cubicBezTo>
                  <a:cubicBezTo>
                    <a:pt x="252" y="101"/>
                    <a:pt x="229" y="32"/>
                    <a:pt x="183" y="10"/>
                  </a:cubicBezTo>
                  <a:cubicBezTo>
                    <a:pt x="165" y="3"/>
                    <a:pt x="148" y="1"/>
                    <a:pt x="13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6" name="Google Shape;7606;p53"/>
            <p:cNvSpPr/>
            <p:nvPr/>
          </p:nvSpPr>
          <p:spPr>
            <a:xfrm>
              <a:off x="6262275" y="1454600"/>
              <a:ext cx="9150" cy="7900"/>
            </a:xfrm>
            <a:custGeom>
              <a:avLst/>
              <a:gdLst/>
              <a:ahLst/>
              <a:cxnLst/>
              <a:rect l="l" t="t" r="r" b="b"/>
              <a:pathLst>
                <a:path w="366" h="316" extrusionOk="0">
                  <a:moveTo>
                    <a:pt x="163" y="0"/>
                  </a:moveTo>
                  <a:cubicBezTo>
                    <a:pt x="107" y="0"/>
                    <a:pt x="62" y="31"/>
                    <a:pt x="46" y="91"/>
                  </a:cubicBezTo>
                  <a:cubicBezTo>
                    <a:pt x="1" y="160"/>
                    <a:pt x="24" y="251"/>
                    <a:pt x="115" y="297"/>
                  </a:cubicBezTo>
                  <a:cubicBezTo>
                    <a:pt x="134" y="310"/>
                    <a:pt x="155" y="315"/>
                    <a:pt x="176" y="315"/>
                  </a:cubicBezTo>
                  <a:cubicBezTo>
                    <a:pt x="231" y="315"/>
                    <a:pt x="287" y="278"/>
                    <a:pt x="320" y="228"/>
                  </a:cubicBezTo>
                  <a:cubicBezTo>
                    <a:pt x="366" y="137"/>
                    <a:pt x="320" y="46"/>
                    <a:pt x="252" y="23"/>
                  </a:cubicBezTo>
                  <a:cubicBezTo>
                    <a:pt x="221" y="8"/>
                    <a:pt x="191" y="0"/>
                    <a:pt x="163"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7" name="Google Shape;7607;p53"/>
            <p:cNvSpPr/>
            <p:nvPr/>
          </p:nvSpPr>
          <p:spPr>
            <a:xfrm>
              <a:off x="6254300" y="1462350"/>
              <a:ext cx="6875" cy="5975"/>
            </a:xfrm>
            <a:custGeom>
              <a:avLst/>
              <a:gdLst/>
              <a:ahLst/>
              <a:cxnLst/>
              <a:rect l="l" t="t" r="r" b="b"/>
              <a:pathLst>
                <a:path w="275" h="239" extrusionOk="0">
                  <a:moveTo>
                    <a:pt x="138" y="1"/>
                  </a:moveTo>
                  <a:cubicBezTo>
                    <a:pt x="93" y="1"/>
                    <a:pt x="40" y="22"/>
                    <a:pt x="23" y="55"/>
                  </a:cubicBezTo>
                  <a:cubicBezTo>
                    <a:pt x="0" y="124"/>
                    <a:pt x="23" y="192"/>
                    <a:pt x="92" y="215"/>
                  </a:cubicBezTo>
                  <a:cubicBezTo>
                    <a:pt x="108" y="231"/>
                    <a:pt x="127" y="239"/>
                    <a:pt x="147" y="239"/>
                  </a:cubicBezTo>
                  <a:cubicBezTo>
                    <a:pt x="183" y="239"/>
                    <a:pt x="222" y="214"/>
                    <a:pt x="251" y="169"/>
                  </a:cubicBezTo>
                  <a:cubicBezTo>
                    <a:pt x="274" y="101"/>
                    <a:pt x="251" y="32"/>
                    <a:pt x="183" y="10"/>
                  </a:cubicBezTo>
                  <a:cubicBezTo>
                    <a:pt x="171" y="4"/>
                    <a:pt x="155" y="1"/>
                    <a:pt x="13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8" name="Google Shape;7608;p53"/>
            <p:cNvSpPr/>
            <p:nvPr/>
          </p:nvSpPr>
          <p:spPr>
            <a:xfrm>
              <a:off x="6276550" y="1513125"/>
              <a:ext cx="11425" cy="10425"/>
            </a:xfrm>
            <a:custGeom>
              <a:avLst/>
              <a:gdLst/>
              <a:ahLst/>
              <a:cxnLst/>
              <a:rect l="l" t="t" r="r" b="b"/>
              <a:pathLst>
                <a:path w="457" h="417" extrusionOk="0">
                  <a:moveTo>
                    <a:pt x="223" y="1"/>
                  </a:moveTo>
                  <a:cubicBezTo>
                    <a:pt x="150" y="1"/>
                    <a:pt x="77" y="47"/>
                    <a:pt x="46" y="124"/>
                  </a:cubicBezTo>
                  <a:cubicBezTo>
                    <a:pt x="0" y="216"/>
                    <a:pt x="46" y="352"/>
                    <a:pt x="137" y="398"/>
                  </a:cubicBezTo>
                  <a:cubicBezTo>
                    <a:pt x="168" y="410"/>
                    <a:pt x="199" y="416"/>
                    <a:pt x="228" y="416"/>
                  </a:cubicBezTo>
                  <a:cubicBezTo>
                    <a:pt x="308" y="416"/>
                    <a:pt x="378" y="374"/>
                    <a:pt x="411" y="307"/>
                  </a:cubicBezTo>
                  <a:cubicBezTo>
                    <a:pt x="457" y="193"/>
                    <a:pt x="411" y="79"/>
                    <a:pt x="320" y="33"/>
                  </a:cubicBezTo>
                  <a:cubicBezTo>
                    <a:pt x="291" y="11"/>
                    <a:pt x="257" y="1"/>
                    <a:pt x="223"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9" name="Google Shape;7609;p53"/>
            <p:cNvSpPr/>
            <p:nvPr/>
          </p:nvSpPr>
          <p:spPr>
            <a:xfrm>
              <a:off x="6273700" y="1481950"/>
              <a:ext cx="6300" cy="5425"/>
            </a:xfrm>
            <a:custGeom>
              <a:avLst/>
              <a:gdLst/>
              <a:ahLst/>
              <a:cxnLst/>
              <a:rect l="l" t="t" r="r" b="b"/>
              <a:pathLst>
                <a:path w="252" h="217" extrusionOk="0">
                  <a:moveTo>
                    <a:pt x="106" y="1"/>
                  </a:moveTo>
                  <a:cubicBezTo>
                    <a:pt x="72" y="1"/>
                    <a:pt x="38" y="26"/>
                    <a:pt x="23" y="70"/>
                  </a:cubicBezTo>
                  <a:cubicBezTo>
                    <a:pt x="0" y="116"/>
                    <a:pt x="23" y="184"/>
                    <a:pt x="69" y="207"/>
                  </a:cubicBezTo>
                  <a:cubicBezTo>
                    <a:pt x="81" y="213"/>
                    <a:pt x="95" y="216"/>
                    <a:pt x="109" y="216"/>
                  </a:cubicBezTo>
                  <a:cubicBezTo>
                    <a:pt x="148" y="216"/>
                    <a:pt x="189" y="195"/>
                    <a:pt x="206" y="161"/>
                  </a:cubicBezTo>
                  <a:cubicBezTo>
                    <a:pt x="251" y="116"/>
                    <a:pt x="229" y="47"/>
                    <a:pt x="160" y="25"/>
                  </a:cubicBezTo>
                  <a:cubicBezTo>
                    <a:pt x="144" y="8"/>
                    <a:pt x="125" y="1"/>
                    <a:pt x="106"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0" name="Google Shape;7610;p53"/>
            <p:cNvSpPr/>
            <p:nvPr/>
          </p:nvSpPr>
          <p:spPr>
            <a:xfrm>
              <a:off x="5680800" y="1186375"/>
              <a:ext cx="8025" cy="7100"/>
            </a:xfrm>
            <a:custGeom>
              <a:avLst/>
              <a:gdLst/>
              <a:ahLst/>
              <a:cxnLst/>
              <a:rect l="l" t="t" r="r" b="b"/>
              <a:pathLst>
                <a:path w="321" h="284" extrusionOk="0">
                  <a:moveTo>
                    <a:pt x="152" y="0"/>
                  </a:moveTo>
                  <a:cubicBezTo>
                    <a:pt x="104" y="0"/>
                    <a:pt x="61" y="25"/>
                    <a:pt x="46" y="70"/>
                  </a:cubicBezTo>
                  <a:cubicBezTo>
                    <a:pt x="1" y="138"/>
                    <a:pt x="24" y="229"/>
                    <a:pt x="92" y="275"/>
                  </a:cubicBezTo>
                  <a:cubicBezTo>
                    <a:pt x="109" y="281"/>
                    <a:pt x="128" y="284"/>
                    <a:pt x="146" y="284"/>
                  </a:cubicBezTo>
                  <a:cubicBezTo>
                    <a:pt x="202" y="284"/>
                    <a:pt x="258" y="258"/>
                    <a:pt x="275" y="207"/>
                  </a:cubicBezTo>
                  <a:cubicBezTo>
                    <a:pt x="320" y="138"/>
                    <a:pt x="298" y="47"/>
                    <a:pt x="229" y="24"/>
                  </a:cubicBezTo>
                  <a:cubicBezTo>
                    <a:pt x="205" y="8"/>
                    <a:pt x="178" y="0"/>
                    <a:pt x="15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1" name="Google Shape;7611;p53"/>
            <p:cNvSpPr/>
            <p:nvPr/>
          </p:nvSpPr>
          <p:spPr>
            <a:xfrm>
              <a:off x="5685950" y="1147950"/>
              <a:ext cx="6875" cy="6150"/>
            </a:xfrm>
            <a:custGeom>
              <a:avLst/>
              <a:gdLst/>
              <a:ahLst/>
              <a:cxnLst/>
              <a:rect l="l" t="t" r="r" b="b"/>
              <a:pathLst>
                <a:path w="275" h="246" extrusionOk="0">
                  <a:moveTo>
                    <a:pt x="132" y="0"/>
                  </a:moveTo>
                  <a:cubicBezTo>
                    <a:pt x="83" y="0"/>
                    <a:pt x="40" y="26"/>
                    <a:pt x="23" y="77"/>
                  </a:cubicBezTo>
                  <a:cubicBezTo>
                    <a:pt x="0" y="123"/>
                    <a:pt x="23" y="192"/>
                    <a:pt x="69" y="237"/>
                  </a:cubicBezTo>
                  <a:cubicBezTo>
                    <a:pt x="86" y="243"/>
                    <a:pt x="103" y="246"/>
                    <a:pt x="119" y="246"/>
                  </a:cubicBezTo>
                  <a:cubicBezTo>
                    <a:pt x="169" y="246"/>
                    <a:pt x="211" y="220"/>
                    <a:pt x="228" y="169"/>
                  </a:cubicBezTo>
                  <a:cubicBezTo>
                    <a:pt x="274" y="123"/>
                    <a:pt x="228" y="55"/>
                    <a:pt x="183" y="9"/>
                  </a:cubicBezTo>
                  <a:cubicBezTo>
                    <a:pt x="166" y="3"/>
                    <a:pt x="149" y="0"/>
                    <a:pt x="132"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12" name="Google Shape;7612;p53"/>
          <p:cNvGrpSpPr/>
          <p:nvPr/>
        </p:nvGrpSpPr>
        <p:grpSpPr>
          <a:xfrm>
            <a:off x="-399742" y="-758345"/>
            <a:ext cx="9834790" cy="6880156"/>
            <a:chOff x="2056725" y="3456925"/>
            <a:chExt cx="1804350" cy="1262275"/>
          </a:xfrm>
        </p:grpSpPr>
        <p:sp>
          <p:nvSpPr>
            <p:cNvPr id="7613" name="Google Shape;7613;p53"/>
            <p:cNvSpPr/>
            <p:nvPr/>
          </p:nvSpPr>
          <p:spPr>
            <a:xfrm>
              <a:off x="2056725" y="3456925"/>
              <a:ext cx="1559550" cy="1262275"/>
            </a:xfrm>
            <a:custGeom>
              <a:avLst/>
              <a:gdLst/>
              <a:ahLst/>
              <a:cxnLst/>
              <a:rect l="l" t="t" r="r" b="b"/>
              <a:pathLst>
                <a:path w="62382" h="50491" extrusionOk="0">
                  <a:moveTo>
                    <a:pt x="23853" y="1"/>
                  </a:moveTo>
                  <a:lnTo>
                    <a:pt x="14471" y="16960"/>
                  </a:lnTo>
                  <a:lnTo>
                    <a:pt x="14449" y="16983"/>
                  </a:lnTo>
                  <a:lnTo>
                    <a:pt x="19516" y="30541"/>
                  </a:lnTo>
                  <a:lnTo>
                    <a:pt x="0" y="49943"/>
                  </a:lnTo>
                  <a:lnTo>
                    <a:pt x="21022" y="50490"/>
                  </a:lnTo>
                  <a:lnTo>
                    <a:pt x="32458" y="43529"/>
                  </a:lnTo>
                  <a:lnTo>
                    <a:pt x="45263" y="47318"/>
                  </a:lnTo>
                  <a:lnTo>
                    <a:pt x="45286" y="47318"/>
                  </a:lnTo>
                  <a:lnTo>
                    <a:pt x="62382" y="32573"/>
                  </a:lnTo>
                  <a:lnTo>
                    <a:pt x="62313" y="32481"/>
                  </a:lnTo>
                  <a:lnTo>
                    <a:pt x="45263" y="47204"/>
                  </a:lnTo>
                  <a:lnTo>
                    <a:pt x="32458" y="43415"/>
                  </a:lnTo>
                  <a:lnTo>
                    <a:pt x="32435" y="43392"/>
                  </a:lnTo>
                  <a:lnTo>
                    <a:pt x="21000" y="50376"/>
                  </a:lnTo>
                  <a:lnTo>
                    <a:pt x="274" y="49828"/>
                  </a:lnTo>
                  <a:lnTo>
                    <a:pt x="19630" y="30610"/>
                  </a:lnTo>
                  <a:lnTo>
                    <a:pt x="19653" y="30564"/>
                  </a:lnTo>
                  <a:lnTo>
                    <a:pt x="14586" y="16983"/>
                  </a:lnTo>
                  <a:lnTo>
                    <a:pt x="23944" y="69"/>
                  </a:lnTo>
                  <a:lnTo>
                    <a:pt x="23853"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4" name="Google Shape;7614;p53"/>
            <p:cNvSpPr/>
            <p:nvPr/>
          </p:nvSpPr>
          <p:spPr>
            <a:xfrm>
              <a:off x="2789975" y="4016150"/>
              <a:ext cx="559825" cy="621450"/>
            </a:xfrm>
            <a:custGeom>
              <a:avLst/>
              <a:gdLst/>
              <a:ahLst/>
              <a:cxnLst/>
              <a:rect l="l" t="t" r="r" b="b"/>
              <a:pathLst>
                <a:path w="22393" h="24858" extrusionOk="0">
                  <a:moveTo>
                    <a:pt x="14495" y="1"/>
                  </a:moveTo>
                  <a:lnTo>
                    <a:pt x="15773" y="24538"/>
                  </a:lnTo>
                  <a:lnTo>
                    <a:pt x="15773" y="24538"/>
                  </a:lnTo>
                  <a:lnTo>
                    <a:pt x="1" y="7122"/>
                  </a:lnTo>
                  <a:lnTo>
                    <a:pt x="3059" y="21114"/>
                  </a:lnTo>
                  <a:lnTo>
                    <a:pt x="3173" y="21068"/>
                  </a:lnTo>
                  <a:lnTo>
                    <a:pt x="206" y="7533"/>
                  </a:lnTo>
                  <a:lnTo>
                    <a:pt x="15796" y="24743"/>
                  </a:lnTo>
                  <a:lnTo>
                    <a:pt x="15910" y="24857"/>
                  </a:lnTo>
                  <a:lnTo>
                    <a:pt x="15910" y="24857"/>
                  </a:lnTo>
                  <a:lnTo>
                    <a:pt x="14655" y="685"/>
                  </a:lnTo>
                  <a:lnTo>
                    <a:pt x="14655" y="685"/>
                  </a:lnTo>
                  <a:lnTo>
                    <a:pt x="22301" y="19402"/>
                  </a:lnTo>
                  <a:lnTo>
                    <a:pt x="22392" y="19357"/>
                  </a:lnTo>
                  <a:lnTo>
                    <a:pt x="14495"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5" name="Google Shape;7615;p53"/>
            <p:cNvSpPr/>
            <p:nvPr/>
          </p:nvSpPr>
          <p:spPr>
            <a:xfrm>
              <a:off x="3301275" y="3974500"/>
              <a:ext cx="559800" cy="621450"/>
            </a:xfrm>
            <a:custGeom>
              <a:avLst/>
              <a:gdLst/>
              <a:ahLst/>
              <a:cxnLst/>
              <a:rect l="l" t="t" r="r" b="b"/>
              <a:pathLst>
                <a:path w="22392" h="24858" extrusionOk="0">
                  <a:moveTo>
                    <a:pt x="14494" y="0"/>
                  </a:moveTo>
                  <a:lnTo>
                    <a:pt x="15750" y="24538"/>
                  </a:lnTo>
                  <a:lnTo>
                    <a:pt x="137" y="7282"/>
                  </a:lnTo>
                  <a:lnTo>
                    <a:pt x="0" y="7122"/>
                  </a:lnTo>
                  <a:lnTo>
                    <a:pt x="0" y="7122"/>
                  </a:lnTo>
                  <a:lnTo>
                    <a:pt x="3036" y="21114"/>
                  </a:lnTo>
                  <a:lnTo>
                    <a:pt x="3150" y="21068"/>
                  </a:lnTo>
                  <a:lnTo>
                    <a:pt x="206" y="7533"/>
                  </a:lnTo>
                  <a:lnTo>
                    <a:pt x="15773" y="24743"/>
                  </a:lnTo>
                  <a:lnTo>
                    <a:pt x="15887" y="24857"/>
                  </a:lnTo>
                  <a:lnTo>
                    <a:pt x="14631" y="685"/>
                  </a:lnTo>
                  <a:lnTo>
                    <a:pt x="22278" y="19402"/>
                  </a:lnTo>
                  <a:lnTo>
                    <a:pt x="22392" y="19356"/>
                  </a:lnTo>
                  <a:lnTo>
                    <a:pt x="14494" y="0"/>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6" name="Google Shape;7616;p53"/>
            <p:cNvSpPr/>
            <p:nvPr/>
          </p:nvSpPr>
          <p:spPr>
            <a:xfrm>
              <a:off x="2099525" y="3904300"/>
              <a:ext cx="811450" cy="811475"/>
            </a:xfrm>
            <a:custGeom>
              <a:avLst/>
              <a:gdLst/>
              <a:ahLst/>
              <a:cxnLst/>
              <a:rect l="l" t="t" r="r" b="b"/>
              <a:pathLst>
                <a:path w="32458" h="32459" extrusionOk="0">
                  <a:moveTo>
                    <a:pt x="32161" y="412"/>
                  </a:moveTo>
                  <a:lnTo>
                    <a:pt x="19242" y="32093"/>
                  </a:lnTo>
                  <a:lnTo>
                    <a:pt x="17941" y="12692"/>
                  </a:lnTo>
                  <a:lnTo>
                    <a:pt x="32161" y="412"/>
                  </a:lnTo>
                  <a:close/>
                  <a:moveTo>
                    <a:pt x="206" y="6301"/>
                  </a:moveTo>
                  <a:lnTo>
                    <a:pt x="17827" y="12715"/>
                  </a:lnTo>
                  <a:lnTo>
                    <a:pt x="19128" y="32230"/>
                  </a:lnTo>
                  <a:lnTo>
                    <a:pt x="6483" y="23990"/>
                  </a:lnTo>
                  <a:lnTo>
                    <a:pt x="206" y="6301"/>
                  </a:lnTo>
                  <a:close/>
                  <a:moveTo>
                    <a:pt x="32458" y="1"/>
                  </a:moveTo>
                  <a:lnTo>
                    <a:pt x="17872" y="12600"/>
                  </a:lnTo>
                  <a:lnTo>
                    <a:pt x="0" y="6095"/>
                  </a:lnTo>
                  <a:lnTo>
                    <a:pt x="6368" y="24059"/>
                  </a:lnTo>
                  <a:lnTo>
                    <a:pt x="6368" y="24082"/>
                  </a:lnTo>
                  <a:lnTo>
                    <a:pt x="19265" y="32458"/>
                  </a:lnTo>
                  <a:lnTo>
                    <a:pt x="19265" y="32367"/>
                  </a:lnTo>
                  <a:lnTo>
                    <a:pt x="32458"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7" name="Google Shape;7617;p53"/>
            <p:cNvSpPr/>
            <p:nvPr/>
          </p:nvSpPr>
          <p:spPr>
            <a:xfrm>
              <a:off x="2792275" y="4136550"/>
              <a:ext cx="368075" cy="63950"/>
            </a:xfrm>
            <a:custGeom>
              <a:avLst/>
              <a:gdLst/>
              <a:ahLst/>
              <a:cxnLst/>
              <a:rect l="l" t="t" r="r" b="b"/>
              <a:pathLst>
                <a:path w="14723" h="2558" extrusionOk="0">
                  <a:moveTo>
                    <a:pt x="14722" y="1"/>
                  </a:moveTo>
                  <a:lnTo>
                    <a:pt x="0" y="2443"/>
                  </a:lnTo>
                  <a:lnTo>
                    <a:pt x="23" y="2557"/>
                  </a:lnTo>
                  <a:lnTo>
                    <a:pt x="14722" y="115"/>
                  </a:lnTo>
                  <a:lnTo>
                    <a:pt x="14722" y="1"/>
                  </a:lnTo>
                  <a:close/>
                </a:path>
              </a:pathLst>
            </a:custGeom>
            <a:gradFill>
              <a:gsLst>
                <a:gs pos="0">
                  <a:srgbClr val="002AB1">
                    <a:alpha val="31764"/>
                  </a:srgbClr>
                </a:gs>
                <a:gs pos="100000">
                  <a:srgbClr val="3EE7F0">
                    <a:alpha val="17254"/>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618" name="Google Shape;7618;p53"/>
          <p:cNvSpPr/>
          <p:nvPr/>
        </p:nvSpPr>
        <p:spPr>
          <a:xfrm>
            <a:off x="4831625" y="4604088"/>
            <a:ext cx="1537719" cy="1230629"/>
          </a:xfrm>
          <a:custGeom>
            <a:avLst/>
            <a:gdLst/>
            <a:ahLst/>
            <a:cxnLst/>
            <a:rect l="l" t="t" r="r" b="b"/>
            <a:pathLst>
              <a:path w="29834" h="23876" extrusionOk="0">
                <a:moveTo>
                  <a:pt x="21959" y="1"/>
                </a:moveTo>
                <a:lnTo>
                  <a:pt x="1" y="23876"/>
                </a:lnTo>
                <a:lnTo>
                  <a:pt x="1" y="23876"/>
                </a:lnTo>
                <a:lnTo>
                  <a:pt x="29833" y="14175"/>
                </a:lnTo>
                <a:lnTo>
                  <a:pt x="21959" y="1"/>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19" name="Google Shape;7619;p53"/>
          <p:cNvGrpSpPr/>
          <p:nvPr/>
        </p:nvGrpSpPr>
        <p:grpSpPr>
          <a:xfrm>
            <a:off x="7363732" y="2903975"/>
            <a:ext cx="2134324" cy="2134324"/>
            <a:chOff x="3413675" y="1416350"/>
            <a:chExt cx="685925" cy="685925"/>
          </a:xfrm>
        </p:grpSpPr>
        <p:sp>
          <p:nvSpPr>
            <p:cNvPr id="7620" name="Google Shape;7620;p53"/>
            <p:cNvSpPr/>
            <p:nvPr/>
          </p:nvSpPr>
          <p:spPr>
            <a:xfrm>
              <a:off x="3514125" y="1599525"/>
              <a:ext cx="435400" cy="402325"/>
            </a:xfrm>
            <a:custGeom>
              <a:avLst/>
              <a:gdLst/>
              <a:ahLst/>
              <a:cxnLst/>
              <a:rect l="l" t="t" r="r" b="b"/>
              <a:pathLst>
                <a:path w="17416" h="16093" extrusionOk="0">
                  <a:moveTo>
                    <a:pt x="0" y="6392"/>
                  </a:moveTo>
                  <a:cubicBezTo>
                    <a:pt x="0" y="4041"/>
                    <a:pt x="845" y="1758"/>
                    <a:pt x="2397" y="1"/>
                  </a:cubicBezTo>
                  <a:lnTo>
                    <a:pt x="3424" y="914"/>
                  </a:lnTo>
                  <a:cubicBezTo>
                    <a:pt x="2100" y="2420"/>
                    <a:pt x="1370" y="4360"/>
                    <a:pt x="1370" y="6392"/>
                  </a:cubicBezTo>
                  <a:cubicBezTo>
                    <a:pt x="1370" y="10980"/>
                    <a:pt x="5113" y="14723"/>
                    <a:pt x="9701" y="14723"/>
                  </a:cubicBezTo>
                  <a:cubicBezTo>
                    <a:pt x="12326" y="14723"/>
                    <a:pt x="14722" y="13513"/>
                    <a:pt x="16320" y="11436"/>
                  </a:cubicBezTo>
                  <a:lnTo>
                    <a:pt x="17416" y="12281"/>
                  </a:lnTo>
                  <a:cubicBezTo>
                    <a:pt x="15567" y="14700"/>
                    <a:pt x="12759" y="16093"/>
                    <a:pt x="9701" y="16093"/>
                  </a:cubicBezTo>
                  <a:cubicBezTo>
                    <a:pt x="4360" y="16093"/>
                    <a:pt x="0" y="11733"/>
                    <a:pt x="0"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1" name="Google Shape;7621;p53"/>
            <p:cNvSpPr/>
            <p:nvPr/>
          </p:nvSpPr>
          <p:spPr>
            <a:xfrm>
              <a:off x="3570025" y="1516800"/>
              <a:ext cx="429150" cy="398875"/>
            </a:xfrm>
            <a:custGeom>
              <a:avLst/>
              <a:gdLst/>
              <a:ahLst/>
              <a:cxnLst/>
              <a:rect l="l" t="t" r="r" b="b"/>
              <a:pathLst>
                <a:path w="17166" h="15955" extrusionOk="0">
                  <a:moveTo>
                    <a:pt x="161" y="3310"/>
                  </a:moveTo>
                  <a:cubicBezTo>
                    <a:pt x="47" y="3447"/>
                    <a:pt x="1" y="3606"/>
                    <a:pt x="1" y="3766"/>
                  </a:cubicBezTo>
                  <a:lnTo>
                    <a:pt x="1" y="3766"/>
                  </a:lnTo>
                  <a:cubicBezTo>
                    <a:pt x="1" y="3949"/>
                    <a:pt x="69" y="4131"/>
                    <a:pt x="229" y="4268"/>
                  </a:cubicBezTo>
                  <a:lnTo>
                    <a:pt x="229" y="4268"/>
                  </a:lnTo>
                  <a:cubicBezTo>
                    <a:pt x="503" y="4519"/>
                    <a:pt x="960" y="4497"/>
                    <a:pt x="1188" y="4223"/>
                  </a:cubicBezTo>
                  <a:lnTo>
                    <a:pt x="1188" y="4223"/>
                  </a:lnTo>
                  <a:cubicBezTo>
                    <a:pt x="2786" y="2397"/>
                    <a:pt x="5068" y="1370"/>
                    <a:pt x="7465" y="1370"/>
                  </a:cubicBezTo>
                  <a:lnTo>
                    <a:pt x="7465" y="1370"/>
                  </a:lnTo>
                  <a:cubicBezTo>
                    <a:pt x="12053" y="1370"/>
                    <a:pt x="15796" y="5113"/>
                    <a:pt x="15796" y="9701"/>
                  </a:cubicBezTo>
                  <a:lnTo>
                    <a:pt x="15796" y="9701"/>
                  </a:lnTo>
                  <a:cubicBezTo>
                    <a:pt x="15796" y="11550"/>
                    <a:pt x="15203" y="13284"/>
                    <a:pt x="14084" y="14745"/>
                  </a:cubicBezTo>
                  <a:lnTo>
                    <a:pt x="14084" y="14745"/>
                  </a:lnTo>
                  <a:cubicBezTo>
                    <a:pt x="13856" y="15065"/>
                    <a:pt x="13902" y="15498"/>
                    <a:pt x="14221" y="15727"/>
                  </a:cubicBezTo>
                  <a:lnTo>
                    <a:pt x="14221" y="15727"/>
                  </a:lnTo>
                  <a:cubicBezTo>
                    <a:pt x="14518" y="15955"/>
                    <a:pt x="14952" y="15886"/>
                    <a:pt x="15180" y="15590"/>
                  </a:cubicBezTo>
                  <a:lnTo>
                    <a:pt x="15180" y="15590"/>
                  </a:lnTo>
                  <a:cubicBezTo>
                    <a:pt x="16481" y="13878"/>
                    <a:pt x="17166" y="11846"/>
                    <a:pt x="17166" y="9701"/>
                  </a:cubicBezTo>
                  <a:lnTo>
                    <a:pt x="17166" y="9701"/>
                  </a:lnTo>
                  <a:cubicBezTo>
                    <a:pt x="17166" y="4337"/>
                    <a:pt x="12806" y="0"/>
                    <a:pt x="7465" y="0"/>
                  </a:cubicBezTo>
                  <a:lnTo>
                    <a:pt x="7465" y="0"/>
                  </a:lnTo>
                  <a:cubicBezTo>
                    <a:pt x="4657" y="0"/>
                    <a:pt x="2010" y="1210"/>
                    <a:pt x="161" y="3310"/>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2" name="Google Shape;7622;p53"/>
            <p:cNvSpPr/>
            <p:nvPr/>
          </p:nvSpPr>
          <p:spPr>
            <a:xfrm>
              <a:off x="3596850" y="1599525"/>
              <a:ext cx="319575" cy="290475"/>
            </a:xfrm>
            <a:custGeom>
              <a:avLst/>
              <a:gdLst/>
              <a:ahLst/>
              <a:cxnLst/>
              <a:rect l="l" t="t" r="r" b="b"/>
              <a:pathLst>
                <a:path w="12783" h="11619" extrusionOk="0">
                  <a:moveTo>
                    <a:pt x="1" y="6392"/>
                  </a:moveTo>
                  <a:cubicBezTo>
                    <a:pt x="1" y="2854"/>
                    <a:pt x="2877" y="1"/>
                    <a:pt x="6392" y="1"/>
                  </a:cubicBezTo>
                  <a:cubicBezTo>
                    <a:pt x="9907" y="1"/>
                    <a:pt x="12783" y="2854"/>
                    <a:pt x="12783" y="6392"/>
                  </a:cubicBezTo>
                  <a:cubicBezTo>
                    <a:pt x="12783" y="8378"/>
                    <a:pt x="11870" y="10226"/>
                    <a:pt x="10295" y="11459"/>
                  </a:cubicBezTo>
                  <a:lnTo>
                    <a:pt x="9450" y="10363"/>
                  </a:lnTo>
                  <a:cubicBezTo>
                    <a:pt x="10706" y="9405"/>
                    <a:pt x="11413" y="7967"/>
                    <a:pt x="11413" y="6392"/>
                  </a:cubicBezTo>
                  <a:cubicBezTo>
                    <a:pt x="11413" y="3630"/>
                    <a:pt x="9154" y="1370"/>
                    <a:pt x="6392" y="1370"/>
                  </a:cubicBezTo>
                  <a:cubicBezTo>
                    <a:pt x="3630" y="1370"/>
                    <a:pt x="1370" y="3630"/>
                    <a:pt x="1370" y="6392"/>
                  </a:cubicBezTo>
                  <a:cubicBezTo>
                    <a:pt x="1370" y="8012"/>
                    <a:pt x="2169" y="9542"/>
                    <a:pt x="3516" y="10500"/>
                  </a:cubicBezTo>
                  <a:lnTo>
                    <a:pt x="2717" y="11619"/>
                  </a:lnTo>
                  <a:cubicBezTo>
                    <a:pt x="1005" y="10432"/>
                    <a:pt x="1" y="8469"/>
                    <a:pt x="1" y="6392"/>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3" name="Google Shape;7623;p53"/>
            <p:cNvSpPr/>
            <p:nvPr/>
          </p:nvSpPr>
          <p:spPr>
            <a:xfrm>
              <a:off x="3657350" y="1855175"/>
              <a:ext cx="206025" cy="63925"/>
            </a:xfrm>
            <a:custGeom>
              <a:avLst/>
              <a:gdLst/>
              <a:ahLst/>
              <a:cxnLst/>
              <a:rect l="l" t="t" r="r" b="b"/>
              <a:pathLst>
                <a:path w="8241" h="2557" extrusionOk="0">
                  <a:moveTo>
                    <a:pt x="7030" y="137"/>
                  </a:moveTo>
                  <a:cubicBezTo>
                    <a:pt x="6140" y="822"/>
                    <a:pt x="5090" y="1187"/>
                    <a:pt x="3972" y="1187"/>
                  </a:cubicBezTo>
                  <a:lnTo>
                    <a:pt x="3972" y="1187"/>
                  </a:lnTo>
                  <a:cubicBezTo>
                    <a:pt x="2922" y="1187"/>
                    <a:pt x="1940" y="868"/>
                    <a:pt x="1096" y="274"/>
                  </a:cubicBezTo>
                  <a:lnTo>
                    <a:pt x="1096" y="274"/>
                  </a:lnTo>
                  <a:cubicBezTo>
                    <a:pt x="776" y="46"/>
                    <a:pt x="343" y="115"/>
                    <a:pt x="137" y="434"/>
                  </a:cubicBezTo>
                  <a:lnTo>
                    <a:pt x="137" y="434"/>
                  </a:lnTo>
                  <a:cubicBezTo>
                    <a:pt x="46" y="548"/>
                    <a:pt x="0" y="685"/>
                    <a:pt x="0" y="822"/>
                  </a:cubicBezTo>
                  <a:lnTo>
                    <a:pt x="0" y="822"/>
                  </a:lnTo>
                  <a:cubicBezTo>
                    <a:pt x="0" y="1050"/>
                    <a:pt x="92" y="1256"/>
                    <a:pt x="297" y="1393"/>
                  </a:cubicBezTo>
                  <a:lnTo>
                    <a:pt x="297" y="1393"/>
                  </a:lnTo>
                  <a:cubicBezTo>
                    <a:pt x="1370" y="2146"/>
                    <a:pt x="2648" y="2557"/>
                    <a:pt x="3972" y="2557"/>
                  </a:cubicBezTo>
                  <a:lnTo>
                    <a:pt x="3972" y="2557"/>
                  </a:lnTo>
                  <a:cubicBezTo>
                    <a:pt x="5387" y="2557"/>
                    <a:pt x="6757" y="2100"/>
                    <a:pt x="7875" y="1233"/>
                  </a:cubicBezTo>
                  <a:lnTo>
                    <a:pt x="7875" y="1233"/>
                  </a:lnTo>
                  <a:cubicBezTo>
                    <a:pt x="8172" y="1005"/>
                    <a:pt x="8240" y="571"/>
                    <a:pt x="7989" y="274"/>
                  </a:cubicBezTo>
                  <a:lnTo>
                    <a:pt x="7989" y="274"/>
                  </a:lnTo>
                  <a:cubicBezTo>
                    <a:pt x="7852" y="92"/>
                    <a:pt x="7647" y="0"/>
                    <a:pt x="7441" y="0"/>
                  </a:cubicBezTo>
                  <a:lnTo>
                    <a:pt x="7441" y="0"/>
                  </a:lnTo>
                  <a:cubicBezTo>
                    <a:pt x="7304" y="0"/>
                    <a:pt x="7167" y="46"/>
                    <a:pt x="7030" y="137"/>
                  </a:cubicBezTo>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4" name="Google Shape;7624;p53"/>
            <p:cNvSpPr/>
            <p:nvPr/>
          </p:nvSpPr>
          <p:spPr>
            <a:xfrm>
              <a:off x="3413675" y="1416350"/>
              <a:ext cx="551825" cy="631150"/>
            </a:xfrm>
            <a:custGeom>
              <a:avLst/>
              <a:gdLst/>
              <a:ahLst/>
              <a:cxnLst/>
              <a:rect l="l" t="t" r="r" b="b"/>
              <a:pathLst>
                <a:path w="22073" h="25246" extrusionOk="0">
                  <a:moveTo>
                    <a:pt x="1" y="13719"/>
                  </a:moveTo>
                  <a:cubicBezTo>
                    <a:pt x="1" y="6141"/>
                    <a:pt x="6141" y="1"/>
                    <a:pt x="13719" y="1"/>
                  </a:cubicBezTo>
                  <a:cubicBezTo>
                    <a:pt x="16755" y="1"/>
                    <a:pt x="19653" y="959"/>
                    <a:pt x="22073" y="2808"/>
                  </a:cubicBezTo>
                  <a:lnTo>
                    <a:pt x="21228" y="3904"/>
                  </a:lnTo>
                  <a:cubicBezTo>
                    <a:pt x="19060" y="2238"/>
                    <a:pt x="16458" y="1370"/>
                    <a:pt x="13719" y="1370"/>
                  </a:cubicBezTo>
                  <a:cubicBezTo>
                    <a:pt x="6917" y="1370"/>
                    <a:pt x="1370" y="6917"/>
                    <a:pt x="1370" y="13719"/>
                  </a:cubicBezTo>
                  <a:cubicBezTo>
                    <a:pt x="1370" y="17919"/>
                    <a:pt x="3493" y="21799"/>
                    <a:pt x="7008" y="24081"/>
                  </a:cubicBezTo>
                  <a:lnTo>
                    <a:pt x="6278" y="25246"/>
                  </a:lnTo>
                  <a:cubicBezTo>
                    <a:pt x="2329" y="22712"/>
                    <a:pt x="1" y="18398"/>
                    <a:pt x="1" y="13719"/>
                  </a:cubicBezTo>
                </a:path>
              </a:pathLst>
            </a:custGeom>
            <a:gradFill>
              <a:gsLst>
                <a:gs pos="0">
                  <a:srgbClr val="FFFFFF">
                    <a:alpha val="49803"/>
                  </a:srgbClr>
                </a:gs>
                <a:gs pos="100000">
                  <a:srgbClr val="00031B">
                    <a:alpha val="1647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5" name="Google Shape;7625;p53"/>
            <p:cNvSpPr/>
            <p:nvPr/>
          </p:nvSpPr>
          <p:spPr>
            <a:xfrm>
              <a:off x="3562625" y="1483125"/>
              <a:ext cx="536975" cy="619150"/>
            </a:xfrm>
            <a:custGeom>
              <a:avLst/>
              <a:gdLst/>
              <a:ahLst/>
              <a:cxnLst/>
              <a:rect l="l" t="t" r="r" b="b"/>
              <a:pathLst>
                <a:path w="21479" h="24766" extrusionOk="0">
                  <a:moveTo>
                    <a:pt x="15133" y="274"/>
                  </a:moveTo>
                  <a:cubicBezTo>
                    <a:pt x="14905" y="571"/>
                    <a:pt x="14974" y="1005"/>
                    <a:pt x="15270" y="1233"/>
                  </a:cubicBezTo>
                  <a:lnTo>
                    <a:pt x="15270" y="1233"/>
                  </a:lnTo>
                  <a:cubicBezTo>
                    <a:pt x="18352" y="3607"/>
                    <a:pt x="20109" y="7167"/>
                    <a:pt x="20109" y="11048"/>
                  </a:cubicBezTo>
                  <a:lnTo>
                    <a:pt x="20109" y="11048"/>
                  </a:lnTo>
                  <a:cubicBezTo>
                    <a:pt x="20109" y="17850"/>
                    <a:pt x="14563" y="23396"/>
                    <a:pt x="7761" y="23396"/>
                  </a:cubicBezTo>
                  <a:lnTo>
                    <a:pt x="7761" y="23396"/>
                  </a:lnTo>
                  <a:cubicBezTo>
                    <a:pt x="5364" y="23396"/>
                    <a:pt x="3059" y="22711"/>
                    <a:pt x="1050" y="21410"/>
                  </a:cubicBezTo>
                  <a:lnTo>
                    <a:pt x="1050" y="21410"/>
                  </a:lnTo>
                  <a:cubicBezTo>
                    <a:pt x="731" y="21205"/>
                    <a:pt x="320" y="21296"/>
                    <a:pt x="114" y="21616"/>
                  </a:cubicBezTo>
                  <a:lnTo>
                    <a:pt x="114" y="21616"/>
                  </a:lnTo>
                  <a:cubicBezTo>
                    <a:pt x="23" y="21730"/>
                    <a:pt x="0" y="21867"/>
                    <a:pt x="0" y="22004"/>
                  </a:cubicBezTo>
                  <a:lnTo>
                    <a:pt x="0" y="22004"/>
                  </a:lnTo>
                  <a:cubicBezTo>
                    <a:pt x="0" y="22232"/>
                    <a:pt x="114" y="22438"/>
                    <a:pt x="320" y="22575"/>
                  </a:cubicBezTo>
                  <a:lnTo>
                    <a:pt x="320" y="22575"/>
                  </a:lnTo>
                  <a:cubicBezTo>
                    <a:pt x="2534" y="24013"/>
                    <a:pt x="5113" y="24766"/>
                    <a:pt x="7761" y="24766"/>
                  </a:cubicBezTo>
                  <a:lnTo>
                    <a:pt x="7761" y="24766"/>
                  </a:lnTo>
                  <a:cubicBezTo>
                    <a:pt x="15339" y="24766"/>
                    <a:pt x="21479" y="18603"/>
                    <a:pt x="21479" y="11048"/>
                  </a:cubicBezTo>
                  <a:lnTo>
                    <a:pt x="21479" y="11048"/>
                  </a:lnTo>
                  <a:cubicBezTo>
                    <a:pt x="21479" y="6734"/>
                    <a:pt x="19516" y="2762"/>
                    <a:pt x="16115" y="137"/>
                  </a:cubicBezTo>
                  <a:lnTo>
                    <a:pt x="16115" y="137"/>
                  </a:lnTo>
                  <a:cubicBezTo>
                    <a:pt x="15978" y="46"/>
                    <a:pt x="15841" y="0"/>
                    <a:pt x="15681" y="0"/>
                  </a:cubicBezTo>
                  <a:lnTo>
                    <a:pt x="15681" y="0"/>
                  </a:lnTo>
                  <a:cubicBezTo>
                    <a:pt x="15476" y="0"/>
                    <a:pt x="15270" y="92"/>
                    <a:pt x="15133" y="274"/>
                  </a:cubicBezTo>
                  <a:close/>
                </a:path>
              </a:pathLst>
            </a:custGeom>
            <a:gradFill>
              <a:gsLst>
                <a:gs pos="0">
                  <a:schemeClr val="dk2"/>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26" name="Google Shape;7626;p53"/>
          <p:cNvGrpSpPr/>
          <p:nvPr/>
        </p:nvGrpSpPr>
        <p:grpSpPr>
          <a:xfrm>
            <a:off x="6369355" y="2449193"/>
            <a:ext cx="1048180" cy="245101"/>
            <a:chOff x="3504975" y="1233750"/>
            <a:chExt cx="324725" cy="75925"/>
          </a:xfrm>
        </p:grpSpPr>
        <p:sp>
          <p:nvSpPr>
            <p:cNvPr id="7627" name="Google Shape;7627;p5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8" name="Google Shape;7628;p5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9" name="Google Shape;7629;p5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30" name="Google Shape;7630;p53"/>
          <p:cNvGrpSpPr/>
          <p:nvPr/>
        </p:nvGrpSpPr>
        <p:grpSpPr>
          <a:xfrm>
            <a:off x="189017" y="771168"/>
            <a:ext cx="1048180" cy="245101"/>
            <a:chOff x="3504975" y="1233750"/>
            <a:chExt cx="324725" cy="75925"/>
          </a:xfrm>
        </p:grpSpPr>
        <p:sp>
          <p:nvSpPr>
            <p:cNvPr id="7631" name="Google Shape;7631;p53"/>
            <p:cNvSpPr/>
            <p:nvPr/>
          </p:nvSpPr>
          <p:spPr>
            <a:xfrm>
              <a:off x="3504975" y="1233750"/>
              <a:ext cx="66225" cy="75925"/>
            </a:xfrm>
            <a:custGeom>
              <a:avLst/>
              <a:gdLst/>
              <a:ahLst/>
              <a:cxnLst/>
              <a:rect l="l" t="t" r="r" b="b"/>
              <a:pathLst>
                <a:path w="2649" h="3037" extrusionOk="0">
                  <a:moveTo>
                    <a:pt x="2649" y="1"/>
                  </a:moveTo>
                  <a:lnTo>
                    <a:pt x="1" y="1530"/>
                  </a:lnTo>
                  <a:lnTo>
                    <a:pt x="2649" y="3036"/>
                  </a:lnTo>
                  <a:lnTo>
                    <a:pt x="2649"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2" name="Google Shape;7632;p53"/>
            <p:cNvSpPr/>
            <p:nvPr/>
          </p:nvSpPr>
          <p:spPr>
            <a:xfrm>
              <a:off x="3633950" y="1233750"/>
              <a:ext cx="66225" cy="75925"/>
            </a:xfrm>
            <a:custGeom>
              <a:avLst/>
              <a:gdLst/>
              <a:ahLst/>
              <a:cxnLst/>
              <a:rect l="l" t="t" r="r" b="b"/>
              <a:pathLst>
                <a:path w="2649" h="3037" extrusionOk="0">
                  <a:moveTo>
                    <a:pt x="2648" y="1"/>
                  </a:moveTo>
                  <a:lnTo>
                    <a:pt x="0"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3" name="Google Shape;7633;p53"/>
            <p:cNvSpPr/>
            <p:nvPr/>
          </p:nvSpPr>
          <p:spPr>
            <a:xfrm>
              <a:off x="3763475" y="1233750"/>
              <a:ext cx="66225" cy="75925"/>
            </a:xfrm>
            <a:custGeom>
              <a:avLst/>
              <a:gdLst/>
              <a:ahLst/>
              <a:cxnLst/>
              <a:rect l="l" t="t" r="r" b="b"/>
              <a:pathLst>
                <a:path w="2649" h="3037" extrusionOk="0">
                  <a:moveTo>
                    <a:pt x="2648" y="1"/>
                  </a:moveTo>
                  <a:lnTo>
                    <a:pt x="1" y="1530"/>
                  </a:lnTo>
                  <a:lnTo>
                    <a:pt x="2648" y="3036"/>
                  </a:lnTo>
                  <a:lnTo>
                    <a:pt x="2648" y="1"/>
                  </a:lnTo>
                  <a:close/>
                </a:path>
              </a:pathLst>
            </a:custGeom>
            <a:gradFill>
              <a:gsLst>
                <a:gs pos="0">
                  <a:srgbClr val="002AB1">
                    <a:alpha val="51764"/>
                  </a:srgbClr>
                </a:gs>
                <a:gs pos="100000">
                  <a:srgbClr val="3EE7F0">
                    <a:alpha val="50196"/>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637"/>
        <p:cNvGrpSpPr/>
        <p:nvPr/>
      </p:nvGrpSpPr>
      <p:grpSpPr>
        <a:xfrm>
          <a:off x="0" y="0"/>
          <a:ext cx="0" cy="0"/>
          <a:chOff x="0" y="0"/>
          <a:chExt cx="0" cy="0"/>
        </a:xfrm>
      </p:grpSpPr>
      <p:sp>
        <p:nvSpPr>
          <p:cNvPr id="7638" name="Google Shape;7638;p54"/>
          <p:cNvSpPr txBox="1">
            <a:spLocks noGrp="1"/>
          </p:cNvSpPr>
          <p:nvPr>
            <p:ph type="title"/>
          </p:nvPr>
        </p:nvSpPr>
        <p:spPr>
          <a:xfrm>
            <a:off x="720000" y="1642350"/>
            <a:ext cx="29967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Social media</a:t>
            </a:r>
            <a:endParaRPr dirty="0"/>
          </a:p>
        </p:txBody>
      </p:sp>
      <p:sp>
        <p:nvSpPr>
          <p:cNvPr id="7639" name="Google Shape;7639;p54"/>
          <p:cNvSpPr txBox="1">
            <a:spLocks noGrp="1"/>
          </p:cNvSpPr>
          <p:nvPr>
            <p:ph type="subTitle" idx="1"/>
          </p:nvPr>
        </p:nvSpPr>
        <p:spPr>
          <a:xfrm>
            <a:off x="720000" y="2215050"/>
            <a:ext cx="2996700" cy="1304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dirty="0"/>
          </a:p>
        </p:txBody>
      </p:sp>
      <p:grpSp>
        <p:nvGrpSpPr>
          <p:cNvPr id="7640" name="Google Shape;7640;p54"/>
          <p:cNvGrpSpPr/>
          <p:nvPr/>
        </p:nvGrpSpPr>
        <p:grpSpPr>
          <a:xfrm>
            <a:off x="4572000" y="1178248"/>
            <a:ext cx="3852000" cy="2787000"/>
            <a:chOff x="4572000" y="1178248"/>
            <a:chExt cx="3852000" cy="2787000"/>
          </a:xfrm>
        </p:grpSpPr>
        <p:sp>
          <p:nvSpPr>
            <p:cNvPr id="7641" name="Google Shape;7641;p54"/>
            <p:cNvSpPr/>
            <p:nvPr/>
          </p:nvSpPr>
          <p:spPr>
            <a:xfrm>
              <a:off x="4572000" y="1178248"/>
              <a:ext cx="3852000" cy="27870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42" name="Google Shape;7642;p54"/>
            <p:cNvGrpSpPr/>
            <p:nvPr/>
          </p:nvGrpSpPr>
          <p:grpSpPr>
            <a:xfrm>
              <a:off x="4842243" y="3490747"/>
              <a:ext cx="3311448" cy="326519"/>
              <a:chOff x="4841943" y="3886997"/>
              <a:chExt cx="3311448" cy="326519"/>
            </a:xfrm>
          </p:grpSpPr>
          <p:grpSp>
            <p:nvGrpSpPr>
              <p:cNvPr id="7643" name="Google Shape;7643;p54"/>
              <p:cNvGrpSpPr/>
              <p:nvPr/>
            </p:nvGrpSpPr>
            <p:grpSpPr>
              <a:xfrm>
                <a:off x="4841949" y="3886997"/>
                <a:ext cx="3311442" cy="95507"/>
                <a:chOff x="5238562" y="4064338"/>
                <a:chExt cx="2868043" cy="82719"/>
              </a:xfrm>
            </p:grpSpPr>
            <p:sp>
              <p:nvSpPr>
                <p:cNvPr id="7644" name="Google Shape;7644;p54"/>
                <p:cNvSpPr/>
                <p:nvPr/>
              </p:nvSpPr>
              <p:spPr>
                <a:xfrm>
                  <a:off x="5238825" y="4091082"/>
                  <a:ext cx="2867780" cy="29230"/>
                </a:xfrm>
                <a:custGeom>
                  <a:avLst/>
                  <a:gdLst/>
                  <a:ahLst/>
                  <a:cxnLst/>
                  <a:rect l="l" t="t" r="r" b="b"/>
                  <a:pathLst>
                    <a:path w="214976" h="1150" extrusionOk="0">
                      <a:moveTo>
                        <a:pt x="0" y="1"/>
                      </a:moveTo>
                      <a:lnTo>
                        <a:pt x="0" y="1149"/>
                      </a:lnTo>
                      <a:lnTo>
                        <a:pt x="214975" y="1149"/>
                      </a:lnTo>
                      <a:lnTo>
                        <a:pt x="2149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5" name="Google Shape;7645;p54"/>
                <p:cNvSpPr/>
                <p:nvPr/>
              </p:nvSpPr>
              <p:spPr>
                <a:xfrm>
                  <a:off x="5238562" y="4091092"/>
                  <a:ext cx="1052366" cy="29216"/>
                </a:xfrm>
                <a:custGeom>
                  <a:avLst/>
                  <a:gdLst/>
                  <a:ahLst/>
                  <a:cxnLst/>
                  <a:rect l="l" t="t" r="r" b="b"/>
                  <a:pathLst>
                    <a:path w="109110" h="1150" extrusionOk="0">
                      <a:moveTo>
                        <a:pt x="0" y="1"/>
                      </a:moveTo>
                      <a:lnTo>
                        <a:pt x="0" y="1149"/>
                      </a:lnTo>
                      <a:lnTo>
                        <a:pt x="109109" y="1149"/>
                      </a:lnTo>
                      <a:lnTo>
                        <a:pt x="109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6" name="Google Shape;7646;p54"/>
                <p:cNvSpPr/>
                <p:nvPr/>
              </p:nvSpPr>
              <p:spPr>
                <a:xfrm>
                  <a:off x="6244244" y="4064338"/>
                  <a:ext cx="82693" cy="82719"/>
                </a:xfrm>
                <a:custGeom>
                  <a:avLst/>
                  <a:gdLst/>
                  <a:ahLst/>
                  <a:cxnLst/>
                  <a:rect l="l" t="t" r="r" b="b"/>
                  <a:pathLst>
                    <a:path w="3255" h="3256" extrusionOk="0">
                      <a:moveTo>
                        <a:pt x="1625" y="1"/>
                      </a:moveTo>
                      <a:cubicBezTo>
                        <a:pt x="728" y="1"/>
                        <a:pt x="1" y="729"/>
                        <a:pt x="1" y="1626"/>
                      </a:cubicBezTo>
                      <a:cubicBezTo>
                        <a:pt x="1" y="2527"/>
                        <a:pt x="728" y="3255"/>
                        <a:pt x="1625" y="3255"/>
                      </a:cubicBezTo>
                      <a:cubicBezTo>
                        <a:pt x="2527" y="3255"/>
                        <a:pt x="3254" y="2527"/>
                        <a:pt x="3254" y="1626"/>
                      </a:cubicBezTo>
                      <a:cubicBezTo>
                        <a:pt x="3254" y="729"/>
                        <a:pt x="2527" y="1"/>
                        <a:pt x="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47" name="Google Shape;7647;p54"/>
              <p:cNvGrpSpPr/>
              <p:nvPr/>
            </p:nvGrpSpPr>
            <p:grpSpPr>
              <a:xfrm>
                <a:off x="4841943" y="4088524"/>
                <a:ext cx="1580463" cy="119299"/>
                <a:chOff x="950116" y="4374618"/>
                <a:chExt cx="1885769" cy="142345"/>
              </a:xfrm>
            </p:grpSpPr>
            <p:sp>
              <p:nvSpPr>
                <p:cNvPr id="7648" name="Google Shape;7648;p54"/>
                <p:cNvSpPr/>
                <p:nvPr/>
              </p:nvSpPr>
              <p:spPr>
                <a:xfrm>
                  <a:off x="950116" y="4382213"/>
                  <a:ext cx="127190" cy="127190"/>
                </a:xfrm>
                <a:custGeom>
                  <a:avLst/>
                  <a:gdLst/>
                  <a:ahLst/>
                  <a:cxnLst/>
                  <a:rect l="l" t="t" r="r" b="b"/>
                  <a:pathLst>
                    <a:path w="3634" h="3634" extrusionOk="0">
                      <a:moveTo>
                        <a:pt x="1" y="1"/>
                      </a:moveTo>
                      <a:lnTo>
                        <a:pt x="1" y="3633"/>
                      </a:lnTo>
                      <a:lnTo>
                        <a:pt x="3634" y="181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9" name="Google Shape;7649;p54"/>
                <p:cNvSpPr/>
                <p:nvPr/>
              </p:nvSpPr>
              <p:spPr>
                <a:xfrm>
                  <a:off x="1239222" y="4399819"/>
                  <a:ext cx="91980" cy="91945"/>
                </a:xfrm>
                <a:custGeom>
                  <a:avLst/>
                  <a:gdLst/>
                  <a:ahLst/>
                  <a:cxnLst/>
                  <a:rect l="l" t="t" r="r" b="b"/>
                  <a:pathLst>
                    <a:path w="2628" h="2627" extrusionOk="0">
                      <a:moveTo>
                        <a:pt x="1" y="0"/>
                      </a:moveTo>
                      <a:lnTo>
                        <a:pt x="1" y="2627"/>
                      </a:lnTo>
                      <a:lnTo>
                        <a:pt x="2628" y="131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0" name="Google Shape;7650;p54"/>
                <p:cNvSpPr/>
                <p:nvPr/>
              </p:nvSpPr>
              <p:spPr>
                <a:xfrm>
                  <a:off x="1335509" y="4399819"/>
                  <a:ext cx="11830" cy="91945"/>
                </a:xfrm>
                <a:custGeom>
                  <a:avLst/>
                  <a:gdLst/>
                  <a:ahLst/>
                  <a:cxnLst/>
                  <a:rect l="l" t="t" r="r" b="b"/>
                  <a:pathLst>
                    <a:path w="338" h="2627" extrusionOk="0">
                      <a:moveTo>
                        <a:pt x="0" y="0"/>
                      </a:moveTo>
                      <a:lnTo>
                        <a:pt x="0" y="2627"/>
                      </a:lnTo>
                      <a:lnTo>
                        <a:pt x="337" y="2627"/>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1" name="Google Shape;7651;p54"/>
                <p:cNvSpPr/>
                <p:nvPr/>
              </p:nvSpPr>
              <p:spPr>
                <a:xfrm>
                  <a:off x="1509218" y="4374618"/>
                  <a:ext cx="96355" cy="142345"/>
                </a:xfrm>
                <a:custGeom>
                  <a:avLst/>
                  <a:gdLst/>
                  <a:ahLst/>
                  <a:cxnLst/>
                  <a:rect l="l" t="t" r="r" b="b"/>
                  <a:pathLst>
                    <a:path w="2753" h="4067" extrusionOk="0">
                      <a:moveTo>
                        <a:pt x="2752" y="1"/>
                      </a:moveTo>
                      <a:lnTo>
                        <a:pt x="1" y="2032"/>
                      </a:lnTo>
                      <a:lnTo>
                        <a:pt x="2752" y="4066"/>
                      </a:lnTo>
                      <a:lnTo>
                        <a:pt x="27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2" name="Google Shape;7652;p54"/>
                <p:cNvSpPr/>
                <p:nvPr/>
              </p:nvSpPr>
              <p:spPr>
                <a:xfrm>
                  <a:off x="1509218" y="4410494"/>
                  <a:ext cx="48545" cy="70455"/>
                </a:xfrm>
                <a:custGeom>
                  <a:avLst/>
                  <a:gdLst/>
                  <a:ahLst/>
                  <a:cxnLst/>
                  <a:rect l="l" t="t" r="r" b="b"/>
                  <a:pathLst>
                    <a:path w="1387" h="2013" extrusionOk="0">
                      <a:moveTo>
                        <a:pt x="1" y="1"/>
                      </a:moveTo>
                      <a:lnTo>
                        <a:pt x="1" y="2013"/>
                      </a:lnTo>
                      <a:lnTo>
                        <a:pt x="1386" y="2013"/>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3" name="Google Shape;7653;p54"/>
                <p:cNvSpPr/>
                <p:nvPr/>
              </p:nvSpPr>
              <p:spPr>
                <a:xfrm>
                  <a:off x="1619855" y="4378013"/>
                  <a:ext cx="54880" cy="135450"/>
                </a:xfrm>
                <a:custGeom>
                  <a:avLst/>
                  <a:gdLst/>
                  <a:ahLst/>
                  <a:cxnLst/>
                  <a:rect l="l" t="t" r="r" b="b"/>
                  <a:pathLst>
                    <a:path w="1568" h="3870" extrusionOk="0">
                      <a:moveTo>
                        <a:pt x="1" y="0"/>
                      </a:moveTo>
                      <a:lnTo>
                        <a:pt x="1" y="426"/>
                      </a:lnTo>
                      <a:cubicBezTo>
                        <a:pt x="666" y="604"/>
                        <a:pt x="1161" y="1212"/>
                        <a:pt x="1161" y="1935"/>
                      </a:cubicBezTo>
                      <a:cubicBezTo>
                        <a:pt x="1161" y="2658"/>
                        <a:pt x="666" y="3266"/>
                        <a:pt x="1" y="3448"/>
                      </a:cubicBezTo>
                      <a:lnTo>
                        <a:pt x="1" y="3869"/>
                      </a:lnTo>
                      <a:cubicBezTo>
                        <a:pt x="895" y="3680"/>
                        <a:pt x="1568" y="2887"/>
                        <a:pt x="1568" y="1935"/>
                      </a:cubicBezTo>
                      <a:cubicBezTo>
                        <a:pt x="1568" y="983"/>
                        <a:pt x="895" y="19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4" name="Google Shape;7654;p54"/>
                <p:cNvSpPr/>
                <p:nvPr/>
              </p:nvSpPr>
              <p:spPr>
                <a:xfrm>
                  <a:off x="1619855" y="4411859"/>
                  <a:ext cx="27545" cy="67725"/>
                </a:xfrm>
                <a:custGeom>
                  <a:avLst/>
                  <a:gdLst/>
                  <a:ahLst/>
                  <a:cxnLst/>
                  <a:rect l="l" t="t" r="r" b="b"/>
                  <a:pathLst>
                    <a:path w="787" h="1935" extrusionOk="0">
                      <a:moveTo>
                        <a:pt x="1" y="1"/>
                      </a:moveTo>
                      <a:lnTo>
                        <a:pt x="1" y="1935"/>
                      </a:lnTo>
                      <a:cubicBezTo>
                        <a:pt x="450" y="1842"/>
                        <a:pt x="786" y="1444"/>
                        <a:pt x="786" y="968"/>
                      </a:cubicBezTo>
                      <a:cubicBezTo>
                        <a:pt x="786" y="492"/>
                        <a:pt x="450" y="9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5" name="Google Shape;7655;p54"/>
                <p:cNvSpPr/>
                <p:nvPr/>
              </p:nvSpPr>
              <p:spPr>
                <a:xfrm>
                  <a:off x="1708302" y="4429849"/>
                  <a:ext cx="397845" cy="31745"/>
                </a:xfrm>
                <a:custGeom>
                  <a:avLst/>
                  <a:gdLst/>
                  <a:ahLst/>
                  <a:cxnLst/>
                  <a:rect l="l" t="t" r="r" b="b"/>
                  <a:pathLst>
                    <a:path w="11367" h="907" extrusionOk="0">
                      <a:moveTo>
                        <a:pt x="0" y="1"/>
                      </a:moveTo>
                      <a:lnTo>
                        <a:pt x="0" y="906"/>
                      </a:lnTo>
                      <a:lnTo>
                        <a:pt x="11367" y="906"/>
                      </a:lnTo>
                      <a:lnTo>
                        <a:pt x="113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6" name="Google Shape;7656;p54"/>
                <p:cNvSpPr/>
                <p:nvPr/>
              </p:nvSpPr>
              <p:spPr>
                <a:xfrm>
                  <a:off x="2061320" y="4400904"/>
                  <a:ext cx="89670" cy="89670"/>
                </a:xfrm>
                <a:custGeom>
                  <a:avLst/>
                  <a:gdLst/>
                  <a:ahLst/>
                  <a:cxnLst/>
                  <a:rect l="l" t="t" r="r" b="b"/>
                  <a:pathLst>
                    <a:path w="2562" h="2562" extrusionOk="0">
                      <a:moveTo>
                        <a:pt x="1281" y="1"/>
                      </a:moveTo>
                      <a:cubicBezTo>
                        <a:pt x="573" y="1"/>
                        <a:pt x="1" y="576"/>
                        <a:pt x="1" y="1281"/>
                      </a:cubicBezTo>
                      <a:cubicBezTo>
                        <a:pt x="1" y="1989"/>
                        <a:pt x="573" y="2562"/>
                        <a:pt x="1281" y="2562"/>
                      </a:cubicBezTo>
                      <a:cubicBezTo>
                        <a:pt x="1989" y="2562"/>
                        <a:pt x="2561" y="1989"/>
                        <a:pt x="2561" y="1281"/>
                      </a:cubicBezTo>
                      <a:cubicBezTo>
                        <a:pt x="2561" y="576"/>
                        <a:pt x="1989" y="1"/>
                        <a:pt x="1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7" name="Google Shape;7657;p54"/>
                <p:cNvSpPr/>
                <p:nvPr/>
              </p:nvSpPr>
              <p:spPr>
                <a:xfrm>
                  <a:off x="2317245" y="4405769"/>
                  <a:ext cx="54740" cy="83300"/>
                </a:xfrm>
                <a:custGeom>
                  <a:avLst/>
                  <a:gdLst/>
                  <a:ahLst/>
                  <a:cxnLst/>
                  <a:rect l="l" t="t" r="r" b="b"/>
                  <a:pathLst>
                    <a:path w="1564" h="2380" extrusionOk="0">
                      <a:moveTo>
                        <a:pt x="786" y="241"/>
                      </a:moveTo>
                      <a:cubicBezTo>
                        <a:pt x="1107" y="241"/>
                        <a:pt x="1250" y="616"/>
                        <a:pt x="1250" y="1180"/>
                      </a:cubicBezTo>
                      <a:cubicBezTo>
                        <a:pt x="1250" y="1769"/>
                        <a:pt x="1099" y="2140"/>
                        <a:pt x="782" y="2140"/>
                      </a:cubicBezTo>
                      <a:cubicBezTo>
                        <a:pt x="496" y="2140"/>
                        <a:pt x="314" y="1799"/>
                        <a:pt x="314" y="1200"/>
                      </a:cubicBezTo>
                      <a:cubicBezTo>
                        <a:pt x="314" y="573"/>
                        <a:pt x="511" y="241"/>
                        <a:pt x="786"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8" name="Google Shape;7658;p54"/>
                <p:cNvSpPr/>
                <p:nvPr/>
              </p:nvSpPr>
              <p:spPr>
                <a:xfrm>
                  <a:off x="2382767" y="4429849"/>
                  <a:ext cx="14840" cy="59220"/>
                </a:xfrm>
                <a:custGeom>
                  <a:avLst/>
                  <a:gdLst/>
                  <a:ahLst/>
                  <a:cxnLst/>
                  <a:rect l="l" t="t" r="r" b="b"/>
                  <a:pathLst>
                    <a:path w="424" h="1692" extrusionOk="0">
                      <a:moveTo>
                        <a:pt x="214" y="1"/>
                      </a:moveTo>
                      <a:cubicBezTo>
                        <a:pt x="90" y="1"/>
                        <a:pt x="1" y="94"/>
                        <a:pt x="1" y="222"/>
                      </a:cubicBezTo>
                      <a:cubicBezTo>
                        <a:pt x="1" y="345"/>
                        <a:pt x="86" y="442"/>
                        <a:pt x="209" y="442"/>
                      </a:cubicBezTo>
                      <a:cubicBezTo>
                        <a:pt x="341" y="442"/>
                        <a:pt x="423" y="345"/>
                        <a:pt x="423" y="222"/>
                      </a:cubicBezTo>
                      <a:cubicBezTo>
                        <a:pt x="418" y="94"/>
                        <a:pt x="338" y="1"/>
                        <a:pt x="214" y="1"/>
                      </a:cubicBezTo>
                      <a:close/>
                      <a:moveTo>
                        <a:pt x="214" y="1251"/>
                      </a:moveTo>
                      <a:cubicBezTo>
                        <a:pt x="90" y="1251"/>
                        <a:pt x="1" y="1340"/>
                        <a:pt x="1" y="1472"/>
                      </a:cubicBezTo>
                      <a:cubicBezTo>
                        <a:pt x="1" y="1595"/>
                        <a:pt x="86" y="1692"/>
                        <a:pt x="209" y="1692"/>
                      </a:cubicBezTo>
                      <a:cubicBezTo>
                        <a:pt x="341" y="1692"/>
                        <a:pt x="423" y="1595"/>
                        <a:pt x="423" y="1472"/>
                      </a:cubicBezTo>
                      <a:cubicBezTo>
                        <a:pt x="418" y="1340"/>
                        <a:pt x="338" y="1251"/>
                        <a:pt x="214" y="1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9" name="Google Shape;7659;p54"/>
                <p:cNvSpPr/>
                <p:nvPr/>
              </p:nvSpPr>
              <p:spPr>
                <a:xfrm>
                  <a:off x="2407127" y="4407134"/>
                  <a:ext cx="50155" cy="81935"/>
                </a:xfrm>
                <a:custGeom>
                  <a:avLst/>
                  <a:gdLst/>
                  <a:ahLst/>
                  <a:cxnLst/>
                  <a:rect l="l" t="t" r="r" b="b"/>
                  <a:pathLst>
                    <a:path w="1433" h="2341" extrusionOk="0">
                      <a:moveTo>
                        <a:pt x="288" y="0"/>
                      </a:moveTo>
                      <a:lnTo>
                        <a:pt x="136" y="1107"/>
                      </a:lnTo>
                      <a:cubicBezTo>
                        <a:pt x="222" y="1095"/>
                        <a:pt x="326" y="1080"/>
                        <a:pt x="458" y="1080"/>
                      </a:cubicBezTo>
                      <a:cubicBezTo>
                        <a:pt x="915" y="1080"/>
                        <a:pt x="1115" y="1293"/>
                        <a:pt x="1120" y="1591"/>
                      </a:cubicBezTo>
                      <a:cubicBezTo>
                        <a:pt x="1120" y="1900"/>
                        <a:pt x="868" y="2089"/>
                        <a:pt x="574" y="2089"/>
                      </a:cubicBezTo>
                      <a:cubicBezTo>
                        <a:pt x="365" y="2089"/>
                        <a:pt x="175" y="2020"/>
                        <a:pt x="83" y="1962"/>
                      </a:cubicBezTo>
                      <a:lnTo>
                        <a:pt x="1" y="2198"/>
                      </a:lnTo>
                      <a:cubicBezTo>
                        <a:pt x="113" y="2271"/>
                        <a:pt x="326" y="2341"/>
                        <a:pt x="578" y="2341"/>
                      </a:cubicBezTo>
                      <a:cubicBezTo>
                        <a:pt x="1077" y="2341"/>
                        <a:pt x="1433" y="2005"/>
                        <a:pt x="1433" y="1555"/>
                      </a:cubicBezTo>
                      <a:cubicBezTo>
                        <a:pt x="1433" y="1266"/>
                        <a:pt x="1286" y="1068"/>
                        <a:pt x="1104" y="964"/>
                      </a:cubicBezTo>
                      <a:cubicBezTo>
                        <a:pt x="961" y="878"/>
                        <a:pt x="786" y="839"/>
                        <a:pt x="609" y="839"/>
                      </a:cubicBezTo>
                      <a:cubicBezTo>
                        <a:pt x="524" y="839"/>
                        <a:pt x="474" y="848"/>
                        <a:pt x="419" y="855"/>
                      </a:cubicBezTo>
                      <a:lnTo>
                        <a:pt x="508" y="264"/>
                      </a:lnTo>
                      <a:lnTo>
                        <a:pt x="1386" y="264"/>
                      </a:lnTo>
                      <a:lnTo>
                        <a:pt x="13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0" name="Google Shape;7660;p54"/>
                <p:cNvSpPr/>
                <p:nvPr/>
              </p:nvSpPr>
              <p:spPr>
                <a:xfrm>
                  <a:off x="2469988" y="4405769"/>
                  <a:ext cx="54740" cy="83300"/>
                </a:xfrm>
                <a:custGeom>
                  <a:avLst/>
                  <a:gdLst/>
                  <a:ahLst/>
                  <a:cxnLst/>
                  <a:rect l="l" t="t" r="r" b="b"/>
                  <a:pathLst>
                    <a:path w="1564" h="2380" extrusionOk="0">
                      <a:moveTo>
                        <a:pt x="782" y="241"/>
                      </a:moveTo>
                      <a:cubicBezTo>
                        <a:pt x="1107" y="241"/>
                        <a:pt x="1250" y="616"/>
                        <a:pt x="1250" y="1180"/>
                      </a:cubicBezTo>
                      <a:cubicBezTo>
                        <a:pt x="1250" y="1769"/>
                        <a:pt x="1099" y="2140"/>
                        <a:pt x="778" y="2140"/>
                      </a:cubicBezTo>
                      <a:cubicBezTo>
                        <a:pt x="496" y="2140"/>
                        <a:pt x="314" y="1799"/>
                        <a:pt x="314" y="1200"/>
                      </a:cubicBezTo>
                      <a:cubicBezTo>
                        <a:pt x="314" y="573"/>
                        <a:pt x="511" y="241"/>
                        <a:pt x="782"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1" name="Google Shape;7661;p54"/>
                <p:cNvSpPr/>
                <p:nvPr/>
              </p:nvSpPr>
              <p:spPr>
                <a:xfrm>
                  <a:off x="2555180" y="4402794"/>
                  <a:ext cx="43085" cy="89950"/>
                </a:xfrm>
                <a:custGeom>
                  <a:avLst/>
                  <a:gdLst/>
                  <a:ahLst/>
                  <a:cxnLst/>
                  <a:rect l="l" t="t" r="r" b="b"/>
                  <a:pathLst>
                    <a:path w="1231" h="2570" extrusionOk="0">
                      <a:moveTo>
                        <a:pt x="990" y="1"/>
                      </a:moveTo>
                      <a:lnTo>
                        <a:pt x="0" y="2570"/>
                      </a:lnTo>
                      <a:lnTo>
                        <a:pt x="240" y="2570"/>
                      </a:lnTo>
                      <a:lnTo>
                        <a:pt x="1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2" name="Google Shape;7662;p54"/>
                <p:cNvSpPr/>
                <p:nvPr/>
              </p:nvSpPr>
              <p:spPr>
                <a:xfrm>
                  <a:off x="2629627" y="4405769"/>
                  <a:ext cx="51520" cy="81935"/>
                </a:xfrm>
                <a:custGeom>
                  <a:avLst/>
                  <a:gdLst/>
                  <a:ahLst/>
                  <a:cxnLst/>
                  <a:rect l="l" t="t" r="r" b="b"/>
                  <a:pathLst>
                    <a:path w="1472" h="2341" extrusionOk="0">
                      <a:moveTo>
                        <a:pt x="709" y="1"/>
                      </a:moveTo>
                      <a:cubicBezTo>
                        <a:pt x="445" y="1"/>
                        <a:pt x="218" y="101"/>
                        <a:pt x="59" y="237"/>
                      </a:cubicBezTo>
                      <a:lnTo>
                        <a:pt x="156" y="453"/>
                      </a:lnTo>
                      <a:cubicBezTo>
                        <a:pt x="264" y="364"/>
                        <a:pt x="438" y="260"/>
                        <a:pt x="647" y="260"/>
                      </a:cubicBezTo>
                      <a:cubicBezTo>
                        <a:pt x="988" y="260"/>
                        <a:pt x="1104" y="476"/>
                        <a:pt x="1104" y="708"/>
                      </a:cubicBezTo>
                      <a:cubicBezTo>
                        <a:pt x="1100" y="1057"/>
                        <a:pt x="833" y="1355"/>
                        <a:pt x="245" y="1912"/>
                      </a:cubicBezTo>
                      <a:lnTo>
                        <a:pt x="1" y="2151"/>
                      </a:lnTo>
                      <a:lnTo>
                        <a:pt x="1" y="2341"/>
                      </a:lnTo>
                      <a:lnTo>
                        <a:pt x="1471" y="2341"/>
                      </a:lnTo>
                      <a:lnTo>
                        <a:pt x="1471" y="2082"/>
                      </a:lnTo>
                      <a:lnTo>
                        <a:pt x="438" y="2082"/>
                      </a:lnTo>
                      <a:lnTo>
                        <a:pt x="438" y="2074"/>
                      </a:lnTo>
                      <a:lnTo>
                        <a:pt x="620" y="1904"/>
                      </a:lnTo>
                      <a:cubicBezTo>
                        <a:pt x="1107" y="1440"/>
                        <a:pt x="1413" y="1096"/>
                        <a:pt x="1413" y="669"/>
                      </a:cubicBezTo>
                      <a:cubicBezTo>
                        <a:pt x="1413" y="341"/>
                        <a:pt x="1204" y="1"/>
                        <a:pt x="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3" name="Google Shape;7663;p54"/>
                <p:cNvSpPr/>
                <p:nvPr/>
              </p:nvSpPr>
              <p:spPr>
                <a:xfrm>
                  <a:off x="2694098" y="4429849"/>
                  <a:ext cx="14805" cy="59220"/>
                </a:xfrm>
                <a:custGeom>
                  <a:avLst/>
                  <a:gdLst/>
                  <a:ahLst/>
                  <a:cxnLst/>
                  <a:rect l="l" t="t" r="r" b="b"/>
                  <a:pathLst>
                    <a:path w="423" h="1692" extrusionOk="0">
                      <a:moveTo>
                        <a:pt x="213" y="1"/>
                      </a:moveTo>
                      <a:cubicBezTo>
                        <a:pt x="89" y="1"/>
                        <a:pt x="1" y="94"/>
                        <a:pt x="1" y="222"/>
                      </a:cubicBezTo>
                      <a:cubicBezTo>
                        <a:pt x="1" y="345"/>
                        <a:pt x="85" y="442"/>
                        <a:pt x="210" y="442"/>
                      </a:cubicBezTo>
                      <a:cubicBezTo>
                        <a:pt x="341" y="442"/>
                        <a:pt x="422" y="345"/>
                        <a:pt x="422" y="222"/>
                      </a:cubicBezTo>
                      <a:cubicBezTo>
                        <a:pt x="419" y="94"/>
                        <a:pt x="337" y="1"/>
                        <a:pt x="213" y="1"/>
                      </a:cubicBezTo>
                      <a:close/>
                      <a:moveTo>
                        <a:pt x="213" y="1251"/>
                      </a:moveTo>
                      <a:cubicBezTo>
                        <a:pt x="89" y="1251"/>
                        <a:pt x="1" y="1340"/>
                        <a:pt x="1" y="1472"/>
                      </a:cubicBezTo>
                      <a:cubicBezTo>
                        <a:pt x="1" y="1595"/>
                        <a:pt x="85" y="1692"/>
                        <a:pt x="210" y="1692"/>
                      </a:cubicBezTo>
                      <a:cubicBezTo>
                        <a:pt x="341" y="1692"/>
                        <a:pt x="422" y="1595"/>
                        <a:pt x="422" y="1472"/>
                      </a:cubicBezTo>
                      <a:cubicBezTo>
                        <a:pt x="419" y="1340"/>
                        <a:pt x="337" y="1251"/>
                        <a:pt x="213" y="1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4" name="Google Shape;7664;p54"/>
                <p:cNvSpPr/>
                <p:nvPr/>
              </p:nvSpPr>
              <p:spPr>
                <a:xfrm>
                  <a:off x="2718494" y="4407134"/>
                  <a:ext cx="50085" cy="81935"/>
                </a:xfrm>
                <a:custGeom>
                  <a:avLst/>
                  <a:gdLst/>
                  <a:ahLst/>
                  <a:cxnLst/>
                  <a:rect l="l" t="t" r="r" b="b"/>
                  <a:pathLst>
                    <a:path w="1431" h="2341" extrusionOk="0">
                      <a:moveTo>
                        <a:pt x="282" y="0"/>
                      </a:moveTo>
                      <a:lnTo>
                        <a:pt x="135" y="1107"/>
                      </a:lnTo>
                      <a:cubicBezTo>
                        <a:pt x="220" y="1095"/>
                        <a:pt x="320" y="1080"/>
                        <a:pt x="452" y="1080"/>
                      </a:cubicBezTo>
                      <a:cubicBezTo>
                        <a:pt x="913" y="1080"/>
                        <a:pt x="1110" y="1293"/>
                        <a:pt x="1114" y="1591"/>
                      </a:cubicBezTo>
                      <a:cubicBezTo>
                        <a:pt x="1114" y="1900"/>
                        <a:pt x="863" y="2089"/>
                        <a:pt x="568" y="2089"/>
                      </a:cubicBezTo>
                      <a:cubicBezTo>
                        <a:pt x="359" y="2089"/>
                        <a:pt x="174" y="2020"/>
                        <a:pt x="77" y="1962"/>
                      </a:cubicBezTo>
                      <a:lnTo>
                        <a:pt x="0" y="2198"/>
                      </a:lnTo>
                      <a:cubicBezTo>
                        <a:pt x="108" y="2271"/>
                        <a:pt x="320" y="2341"/>
                        <a:pt x="572" y="2341"/>
                      </a:cubicBezTo>
                      <a:cubicBezTo>
                        <a:pt x="1072" y="2341"/>
                        <a:pt x="1431" y="2005"/>
                        <a:pt x="1431" y="1555"/>
                      </a:cubicBezTo>
                      <a:cubicBezTo>
                        <a:pt x="1431" y="1266"/>
                        <a:pt x="1281" y="1068"/>
                        <a:pt x="1099" y="964"/>
                      </a:cubicBezTo>
                      <a:cubicBezTo>
                        <a:pt x="959" y="878"/>
                        <a:pt x="781" y="839"/>
                        <a:pt x="604" y="839"/>
                      </a:cubicBezTo>
                      <a:cubicBezTo>
                        <a:pt x="518" y="839"/>
                        <a:pt x="472" y="848"/>
                        <a:pt x="418" y="855"/>
                      </a:cubicBezTo>
                      <a:lnTo>
                        <a:pt x="506" y="264"/>
                      </a:lnTo>
                      <a:lnTo>
                        <a:pt x="1385" y="264"/>
                      </a:lnTo>
                      <a:lnTo>
                        <a:pt x="13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5" name="Google Shape;7665;p54"/>
                <p:cNvSpPr/>
                <p:nvPr/>
              </p:nvSpPr>
              <p:spPr>
                <a:xfrm>
                  <a:off x="2781285" y="4405769"/>
                  <a:ext cx="54600" cy="83300"/>
                </a:xfrm>
                <a:custGeom>
                  <a:avLst/>
                  <a:gdLst/>
                  <a:ahLst/>
                  <a:cxnLst/>
                  <a:rect l="l" t="t" r="r" b="b"/>
                  <a:pathLst>
                    <a:path w="1560" h="2380" extrusionOk="0">
                      <a:moveTo>
                        <a:pt x="783" y="241"/>
                      </a:moveTo>
                      <a:cubicBezTo>
                        <a:pt x="1103" y="241"/>
                        <a:pt x="1251" y="616"/>
                        <a:pt x="1251" y="1180"/>
                      </a:cubicBezTo>
                      <a:cubicBezTo>
                        <a:pt x="1251" y="1769"/>
                        <a:pt x="1096" y="2140"/>
                        <a:pt x="778" y="2140"/>
                      </a:cubicBezTo>
                      <a:cubicBezTo>
                        <a:pt x="496" y="2140"/>
                        <a:pt x="310" y="1799"/>
                        <a:pt x="310" y="1200"/>
                      </a:cubicBezTo>
                      <a:cubicBezTo>
                        <a:pt x="310" y="573"/>
                        <a:pt x="508" y="241"/>
                        <a:pt x="783" y="241"/>
                      </a:cubicBezTo>
                      <a:close/>
                      <a:moveTo>
                        <a:pt x="798" y="1"/>
                      </a:moveTo>
                      <a:cubicBezTo>
                        <a:pt x="333" y="1"/>
                        <a:pt x="1" y="426"/>
                        <a:pt x="1" y="1196"/>
                      </a:cubicBezTo>
                      <a:cubicBezTo>
                        <a:pt x="8" y="1958"/>
                        <a:pt x="310" y="2380"/>
                        <a:pt x="760" y="2380"/>
                      </a:cubicBezTo>
                      <a:cubicBezTo>
                        <a:pt x="1270" y="2380"/>
                        <a:pt x="1560" y="1946"/>
                        <a:pt x="1560" y="1165"/>
                      </a:cubicBezTo>
                      <a:cubicBezTo>
                        <a:pt x="1560" y="434"/>
                        <a:pt x="1285" y="1"/>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66" name="Google Shape;7666;p54"/>
              <p:cNvGrpSpPr/>
              <p:nvPr/>
            </p:nvGrpSpPr>
            <p:grpSpPr>
              <a:xfrm>
                <a:off x="6740408" y="4082745"/>
                <a:ext cx="1412936" cy="130770"/>
                <a:chOff x="2935989" y="4367723"/>
                <a:chExt cx="1685879" cy="156032"/>
              </a:xfrm>
            </p:grpSpPr>
            <p:sp>
              <p:nvSpPr>
                <p:cNvPr id="7667" name="Google Shape;7667;p54"/>
                <p:cNvSpPr/>
                <p:nvPr/>
              </p:nvSpPr>
              <p:spPr>
                <a:xfrm>
                  <a:off x="2935989" y="4376368"/>
                  <a:ext cx="179165" cy="138705"/>
                </a:xfrm>
                <a:custGeom>
                  <a:avLst/>
                  <a:gdLst/>
                  <a:ahLst/>
                  <a:cxnLst/>
                  <a:rect l="l" t="t" r="r" b="b"/>
                  <a:pathLst>
                    <a:path w="5119" h="3963" extrusionOk="0">
                      <a:moveTo>
                        <a:pt x="1323" y="1761"/>
                      </a:moveTo>
                      <a:lnTo>
                        <a:pt x="1323" y="2202"/>
                      </a:lnTo>
                      <a:lnTo>
                        <a:pt x="495" y="2202"/>
                      </a:lnTo>
                      <a:lnTo>
                        <a:pt x="495" y="1761"/>
                      </a:lnTo>
                      <a:close/>
                      <a:moveTo>
                        <a:pt x="4515" y="1761"/>
                      </a:moveTo>
                      <a:lnTo>
                        <a:pt x="4515" y="2202"/>
                      </a:lnTo>
                      <a:lnTo>
                        <a:pt x="1872" y="2202"/>
                      </a:lnTo>
                      <a:lnTo>
                        <a:pt x="1872" y="1761"/>
                      </a:lnTo>
                      <a:close/>
                      <a:moveTo>
                        <a:pt x="3191" y="2698"/>
                      </a:moveTo>
                      <a:lnTo>
                        <a:pt x="3191" y="3139"/>
                      </a:lnTo>
                      <a:lnTo>
                        <a:pt x="549" y="3139"/>
                      </a:lnTo>
                      <a:lnTo>
                        <a:pt x="549" y="2698"/>
                      </a:lnTo>
                      <a:close/>
                      <a:moveTo>
                        <a:pt x="4569" y="2698"/>
                      </a:moveTo>
                      <a:lnTo>
                        <a:pt x="4569" y="3139"/>
                      </a:lnTo>
                      <a:lnTo>
                        <a:pt x="3745" y="3139"/>
                      </a:lnTo>
                      <a:lnTo>
                        <a:pt x="3745" y="2698"/>
                      </a:lnTo>
                      <a:close/>
                      <a:moveTo>
                        <a:pt x="538" y="1"/>
                      </a:moveTo>
                      <a:cubicBezTo>
                        <a:pt x="240" y="1"/>
                        <a:pt x="0" y="241"/>
                        <a:pt x="0" y="539"/>
                      </a:cubicBezTo>
                      <a:lnTo>
                        <a:pt x="0" y="3429"/>
                      </a:lnTo>
                      <a:cubicBezTo>
                        <a:pt x="0" y="3723"/>
                        <a:pt x="240" y="3963"/>
                        <a:pt x="538" y="3963"/>
                      </a:cubicBezTo>
                      <a:lnTo>
                        <a:pt x="4584" y="3963"/>
                      </a:lnTo>
                      <a:cubicBezTo>
                        <a:pt x="4878" y="3963"/>
                        <a:pt x="5118" y="3723"/>
                        <a:pt x="5118" y="3429"/>
                      </a:cubicBezTo>
                      <a:lnTo>
                        <a:pt x="5118" y="539"/>
                      </a:lnTo>
                      <a:cubicBezTo>
                        <a:pt x="5118" y="241"/>
                        <a:pt x="4878" y="1"/>
                        <a:pt x="4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8" name="Google Shape;7668;p54"/>
                <p:cNvSpPr/>
                <p:nvPr/>
              </p:nvSpPr>
              <p:spPr>
                <a:xfrm>
                  <a:off x="3835089" y="4383858"/>
                  <a:ext cx="196525" cy="123760"/>
                </a:xfrm>
                <a:custGeom>
                  <a:avLst/>
                  <a:gdLst/>
                  <a:ahLst/>
                  <a:cxnLst/>
                  <a:rect l="l" t="t" r="r" b="b"/>
                  <a:pathLst>
                    <a:path w="5615" h="3536" extrusionOk="0">
                      <a:moveTo>
                        <a:pt x="5119" y="495"/>
                      </a:moveTo>
                      <a:lnTo>
                        <a:pt x="5119" y="3041"/>
                      </a:lnTo>
                      <a:lnTo>
                        <a:pt x="496" y="3041"/>
                      </a:lnTo>
                      <a:lnTo>
                        <a:pt x="496" y="495"/>
                      </a:lnTo>
                      <a:close/>
                      <a:moveTo>
                        <a:pt x="248" y="0"/>
                      </a:moveTo>
                      <a:cubicBezTo>
                        <a:pt x="109" y="0"/>
                        <a:pt x="0" y="112"/>
                        <a:pt x="0" y="247"/>
                      </a:cubicBezTo>
                      <a:lnTo>
                        <a:pt x="0" y="3288"/>
                      </a:lnTo>
                      <a:cubicBezTo>
                        <a:pt x="0" y="3424"/>
                        <a:pt x="109" y="3536"/>
                        <a:pt x="248" y="3536"/>
                      </a:cubicBezTo>
                      <a:lnTo>
                        <a:pt x="5367" y="3536"/>
                      </a:lnTo>
                      <a:cubicBezTo>
                        <a:pt x="5502" y="3536"/>
                        <a:pt x="5614" y="3424"/>
                        <a:pt x="5614" y="3288"/>
                      </a:cubicBezTo>
                      <a:lnTo>
                        <a:pt x="5614" y="247"/>
                      </a:lnTo>
                      <a:cubicBezTo>
                        <a:pt x="5614" y="112"/>
                        <a:pt x="5502" y="0"/>
                        <a:pt x="5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9" name="Google Shape;7669;p54"/>
                <p:cNvSpPr/>
                <p:nvPr/>
              </p:nvSpPr>
              <p:spPr>
                <a:xfrm>
                  <a:off x="3239271" y="4379378"/>
                  <a:ext cx="129115" cy="132720"/>
                </a:xfrm>
                <a:custGeom>
                  <a:avLst/>
                  <a:gdLst/>
                  <a:ahLst/>
                  <a:cxnLst/>
                  <a:rect l="l" t="t" r="r" b="b"/>
                  <a:pathLst>
                    <a:path w="3689" h="3792" extrusionOk="0">
                      <a:moveTo>
                        <a:pt x="1847" y="1173"/>
                      </a:moveTo>
                      <a:cubicBezTo>
                        <a:pt x="2245" y="1173"/>
                        <a:pt x="2570" y="1498"/>
                        <a:pt x="2570" y="1896"/>
                      </a:cubicBezTo>
                      <a:cubicBezTo>
                        <a:pt x="2570" y="2298"/>
                        <a:pt x="2245" y="2619"/>
                        <a:pt x="1847" y="2619"/>
                      </a:cubicBezTo>
                      <a:cubicBezTo>
                        <a:pt x="1444" y="2619"/>
                        <a:pt x="1119" y="2298"/>
                        <a:pt x="1119" y="1896"/>
                      </a:cubicBezTo>
                      <a:cubicBezTo>
                        <a:pt x="1119" y="1498"/>
                        <a:pt x="1444" y="1173"/>
                        <a:pt x="1847" y="1173"/>
                      </a:cubicBezTo>
                      <a:close/>
                      <a:moveTo>
                        <a:pt x="1336" y="0"/>
                      </a:moveTo>
                      <a:lnTo>
                        <a:pt x="1258" y="766"/>
                      </a:lnTo>
                      <a:lnTo>
                        <a:pt x="589" y="391"/>
                      </a:lnTo>
                      <a:lnTo>
                        <a:pt x="1" y="1223"/>
                      </a:lnTo>
                      <a:lnTo>
                        <a:pt x="783" y="1896"/>
                      </a:lnTo>
                      <a:lnTo>
                        <a:pt x="1" y="2569"/>
                      </a:lnTo>
                      <a:lnTo>
                        <a:pt x="589" y="3405"/>
                      </a:lnTo>
                      <a:lnTo>
                        <a:pt x="1258" y="3025"/>
                      </a:lnTo>
                      <a:lnTo>
                        <a:pt x="1336" y="3791"/>
                      </a:lnTo>
                      <a:lnTo>
                        <a:pt x="2353" y="3791"/>
                      </a:lnTo>
                      <a:lnTo>
                        <a:pt x="2431" y="3025"/>
                      </a:lnTo>
                      <a:lnTo>
                        <a:pt x="3100" y="3405"/>
                      </a:lnTo>
                      <a:lnTo>
                        <a:pt x="3688" y="2569"/>
                      </a:lnTo>
                      <a:lnTo>
                        <a:pt x="2910" y="1896"/>
                      </a:lnTo>
                      <a:lnTo>
                        <a:pt x="3688" y="1223"/>
                      </a:lnTo>
                      <a:lnTo>
                        <a:pt x="3100" y="391"/>
                      </a:lnTo>
                      <a:lnTo>
                        <a:pt x="2431" y="766"/>
                      </a:lnTo>
                      <a:lnTo>
                        <a:pt x="23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0" name="Google Shape;7670;p54"/>
                <p:cNvSpPr/>
                <p:nvPr/>
              </p:nvSpPr>
              <p:spPr>
                <a:xfrm>
                  <a:off x="3313227" y="4379378"/>
                  <a:ext cx="82880" cy="58660"/>
                </a:xfrm>
                <a:custGeom>
                  <a:avLst/>
                  <a:gdLst/>
                  <a:ahLst/>
                  <a:cxnLst/>
                  <a:rect l="l" t="t" r="r" b="b"/>
                  <a:pathLst>
                    <a:path w="2368" h="1676" extrusionOk="0">
                      <a:moveTo>
                        <a:pt x="0" y="0"/>
                      </a:moveTo>
                      <a:lnTo>
                        <a:pt x="0" y="1675"/>
                      </a:lnTo>
                      <a:lnTo>
                        <a:pt x="2368" y="1675"/>
                      </a:lnTo>
                      <a:lnTo>
                        <a:pt x="23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1" name="Google Shape;7671;p54"/>
                <p:cNvSpPr/>
                <p:nvPr/>
              </p:nvSpPr>
              <p:spPr>
                <a:xfrm>
                  <a:off x="3329468" y="4393588"/>
                  <a:ext cx="24535" cy="32935"/>
                </a:xfrm>
                <a:custGeom>
                  <a:avLst/>
                  <a:gdLst/>
                  <a:ahLst/>
                  <a:cxnLst/>
                  <a:rect l="l" t="t" r="r" b="b"/>
                  <a:pathLst>
                    <a:path w="701" h="941" extrusionOk="0">
                      <a:moveTo>
                        <a:pt x="1" y="1"/>
                      </a:moveTo>
                      <a:lnTo>
                        <a:pt x="1" y="940"/>
                      </a:lnTo>
                      <a:lnTo>
                        <a:pt x="124" y="940"/>
                      </a:lnTo>
                      <a:lnTo>
                        <a:pt x="124" y="499"/>
                      </a:lnTo>
                      <a:lnTo>
                        <a:pt x="577" y="499"/>
                      </a:lnTo>
                      <a:lnTo>
                        <a:pt x="577" y="940"/>
                      </a:lnTo>
                      <a:lnTo>
                        <a:pt x="701" y="940"/>
                      </a:lnTo>
                      <a:lnTo>
                        <a:pt x="701" y="1"/>
                      </a:lnTo>
                      <a:lnTo>
                        <a:pt x="577" y="1"/>
                      </a:lnTo>
                      <a:lnTo>
                        <a:pt x="577" y="395"/>
                      </a:lnTo>
                      <a:lnTo>
                        <a:pt x="124" y="395"/>
                      </a:lnTo>
                      <a:lnTo>
                        <a:pt x="1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2" name="Google Shape;7672;p54"/>
                <p:cNvSpPr/>
                <p:nvPr/>
              </p:nvSpPr>
              <p:spPr>
                <a:xfrm>
                  <a:off x="3361283" y="4393308"/>
                  <a:ext cx="26985" cy="33460"/>
                </a:xfrm>
                <a:custGeom>
                  <a:avLst/>
                  <a:gdLst/>
                  <a:ahLst/>
                  <a:cxnLst/>
                  <a:rect l="l" t="t" r="r" b="b"/>
                  <a:pathLst>
                    <a:path w="771" h="956" extrusionOk="0">
                      <a:moveTo>
                        <a:pt x="264" y="97"/>
                      </a:moveTo>
                      <a:cubicBezTo>
                        <a:pt x="520" y="97"/>
                        <a:pt x="647" y="241"/>
                        <a:pt x="647" y="461"/>
                      </a:cubicBezTo>
                      <a:cubicBezTo>
                        <a:pt x="647" y="713"/>
                        <a:pt x="504" y="859"/>
                        <a:pt x="245" y="859"/>
                      </a:cubicBezTo>
                      <a:cubicBezTo>
                        <a:pt x="198" y="859"/>
                        <a:pt x="152" y="856"/>
                        <a:pt x="120" y="852"/>
                      </a:cubicBezTo>
                      <a:lnTo>
                        <a:pt x="120" y="109"/>
                      </a:lnTo>
                      <a:cubicBezTo>
                        <a:pt x="156" y="105"/>
                        <a:pt x="202" y="97"/>
                        <a:pt x="264" y="97"/>
                      </a:cubicBezTo>
                      <a:close/>
                      <a:moveTo>
                        <a:pt x="260" y="0"/>
                      </a:moveTo>
                      <a:cubicBezTo>
                        <a:pt x="163" y="0"/>
                        <a:pt x="74" y="9"/>
                        <a:pt x="1" y="20"/>
                      </a:cubicBezTo>
                      <a:lnTo>
                        <a:pt x="1" y="945"/>
                      </a:lnTo>
                      <a:cubicBezTo>
                        <a:pt x="63" y="952"/>
                        <a:pt x="136" y="956"/>
                        <a:pt x="222" y="956"/>
                      </a:cubicBezTo>
                      <a:cubicBezTo>
                        <a:pt x="404" y="956"/>
                        <a:pt x="550" y="909"/>
                        <a:pt x="636" y="821"/>
                      </a:cubicBezTo>
                      <a:cubicBezTo>
                        <a:pt x="724" y="736"/>
                        <a:pt x="770" y="608"/>
                        <a:pt x="770" y="457"/>
                      </a:cubicBezTo>
                      <a:cubicBezTo>
                        <a:pt x="770" y="302"/>
                        <a:pt x="724" y="194"/>
                        <a:pt x="639" y="120"/>
                      </a:cubicBezTo>
                      <a:cubicBezTo>
                        <a:pt x="558" y="43"/>
                        <a:pt x="434"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3" name="Google Shape;7673;p54"/>
                <p:cNvSpPr/>
                <p:nvPr/>
              </p:nvSpPr>
              <p:spPr>
                <a:xfrm>
                  <a:off x="3520257" y="4370558"/>
                  <a:ext cx="190715" cy="150325"/>
                </a:xfrm>
                <a:custGeom>
                  <a:avLst/>
                  <a:gdLst/>
                  <a:ahLst/>
                  <a:cxnLst/>
                  <a:rect l="l" t="t" r="r" b="b"/>
                  <a:pathLst>
                    <a:path w="5449" h="4295" extrusionOk="0">
                      <a:moveTo>
                        <a:pt x="4747" y="334"/>
                      </a:moveTo>
                      <a:cubicBezTo>
                        <a:pt x="4953" y="334"/>
                        <a:pt x="5119" y="500"/>
                        <a:pt x="5119" y="705"/>
                      </a:cubicBezTo>
                      <a:lnTo>
                        <a:pt x="5119" y="3595"/>
                      </a:lnTo>
                      <a:cubicBezTo>
                        <a:pt x="5119" y="3800"/>
                        <a:pt x="4953" y="3966"/>
                        <a:pt x="4747" y="3966"/>
                      </a:cubicBezTo>
                      <a:lnTo>
                        <a:pt x="701" y="3966"/>
                      </a:lnTo>
                      <a:cubicBezTo>
                        <a:pt x="496" y="3966"/>
                        <a:pt x="330" y="3800"/>
                        <a:pt x="330" y="3595"/>
                      </a:cubicBezTo>
                      <a:lnTo>
                        <a:pt x="330" y="705"/>
                      </a:lnTo>
                      <a:cubicBezTo>
                        <a:pt x="330" y="500"/>
                        <a:pt x="496" y="334"/>
                        <a:pt x="701" y="334"/>
                      </a:cubicBezTo>
                      <a:close/>
                      <a:moveTo>
                        <a:pt x="701" y="0"/>
                      </a:moveTo>
                      <a:cubicBezTo>
                        <a:pt x="314" y="0"/>
                        <a:pt x="1" y="318"/>
                        <a:pt x="1" y="705"/>
                      </a:cubicBezTo>
                      <a:lnTo>
                        <a:pt x="1" y="3595"/>
                      </a:lnTo>
                      <a:cubicBezTo>
                        <a:pt x="1" y="3982"/>
                        <a:pt x="314" y="4295"/>
                        <a:pt x="701" y="4295"/>
                      </a:cubicBezTo>
                      <a:lnTo>
                        <a:pt x="4747" y="4295"/>
                      </a:lnTo>
                      <a:cubicBezTo>
                        <a:pt x="5135" y="4295"/>
                        <a:pt x="5448" y="3982"/>
                        <a:pt x="5448" y="3595"/>
                      </a:cubicBezTo>
                      <a:lnTo>
                        <a:pt x="5448" y="705"/>
                      </a:lnTo>
                      <a:cubicBezTo>
                        <a:pt x="5448" y="318"/>
                        <a:pt x="5135" y="0"/>
                        <a:pt x="4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4" name="Google Shape;7674;p54"/>
                <p:cNvSpPr/>
                <p:nvPr/>
              </p:nvSpPr>
              <p:spPr>
                <a:xfrm>
                  <a:off x="3623579" y="4446544"/>
                  <a:ext cx="59080" cy="45640"/>
                </a:xfrm>
                <a:custGeom>
                  <a:avLst/>
                  <a:gdLst/>
                  <a:ahLst/>
                  <a:cxnLst/>
                  <a:rect l="l" t="t" r="r" b="b"/>
                  <a:pathLst>
                    <a:path w="1688" h="1304" extrusionOk="0">
                      <a:moveTo>
                        <a:pt x="179" y="0"/>
                      </a:moveTo>
                      <a:cubicBezTo>
                        <a:pt x="82" y="0"/>
                        <a:pt x="1" y="77"/>
                        <a:pt x="1" y="174"/>
                      </a:cubicBezTo>
                      <a:lnTo>
                        <a:pt x="1" y="1129"/>
                      </a:lnTo>
                      <a:cubicBezTo>
                        <a:pt x="1" y="1227"/>
                        <a:pt x="82" y="1304"/>
                        <a:pt x="179" y="1304"/>
                      </a:cubicBezTo>
                      <a:lnTo>
                        <a:pt x="1513" y="1304"/>
                      </a:lnTo>
                      <a:cubicBezTo>
                        <a:pt x="1610" y="1304"/>
                        <a:pt x="1688" y="1227"/>
                        <a:pt x="1688" y="1129"/>
                      </a:cubicBezTo>
                      <a:lnTo>
                        <a:pt x="1688" y="174"/>
                      </a:lnTo>
                      <a:cubicBezTo>
                        <a:pt x="1688" y="77"/>
                        <a:pt x="1610" y="0"/>
                        <a:pt x="1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5" name="Google Shape;7675;p54"/>
                <p:cNvSpPr/>
                <p:nvPr/>
              </p:nvSpPr>
              <p:spPr>
                <a:xfrm>
                  <a:off x="4156710" y="4370558"/>
                  <a:ext cx="190680" cy="150325"/>
                </a:xfrm>
                <a:custGeom>
                  <a:avLst/>
                  <a:gdLst/>
                  <a:ahLst/>
                  <a:cxnLst/>
                  <a:rect l="l" t="t" r="r" b="b"/>
                  <a:pathLst>
                    <a:path w="5448" h="4295" extrusionOk="0">
                      <a:moveTo>
                        <a:pt x="700" y="0"/>
                      </a:moveTo>
                      <a:cubicBezTo>
                        <a:pt x="314" y="0"/>
                        <a:pt x="0" y="318"/>
                        <a:pt x="0" y="705"/>
                      </a:cubicBezTo>
                      <a:lnTo>
                        <a:pt x="329" y="705"/>
                      </a:lnTo>
                      <a:cubicBezTo>
                        <a:pt x="329" y="500"/>
                        <a:pt x="496" y="334"/>
                        <a:pt x="700" y="334"/>
                      </a:cubicBezTo>
                      <a:lnTo>
                        <a:pt x="4748" y="334"/>
                      </a:lnTo>
                      <a:cubicBezTo>
                        <a:pt x="4953" y="334"/>
                        <a:pt x="5119" y="500"/>
                        <a:pt x="5119" y="705"/>
                      </a:cubicBezTo>
                      <a:lnTo>
                        <a:pt x="5119" y="3595"/>
                      </a:lnTo>
                      <a:cubicBezTo>
                        <a:pt x="5119" y="3800"/>
                        <a:pt x="4953" y="3966"/>
                        <a:pt x="4748" y="3966"/>
                      </a:cubicBezTo>
                      <a:lnTo>
                        <a:pt x="3769" y="3966"/>
                      </a:lnTo>
                      <a:lnTo>
                        <a:pt x="3769" y="4295"/>
                      </a:lnTo>
                      <a:lnTo>
                        <a:pt x="4748" y="4295"/>
                      </a:lnTo>
                      <a:cubicBezTo>
                        <a:pt x="5134" y="4295"/>
                        <a:pt x="5448" y="3982"/>
                        <a:pt x="5448" y="3595"/>
                      </a:cubicBezTo>
                      <a:lnTo>
                        <a:pt x="5448" y="705"/>
                      </a:lnTo>
                      <a:cubicBezTo>
                        <a:pt x="5448" y="318"/>
                        <a:pt x="5134" y="0"/>
                        <a:pt x="4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6" name="Google Shape;7676;p54"/>
                <p:cNvSpPr/>
                <p:nvPr/>
              </p:nvSpPr>
              <p:spPr>
                <a:xfrm>
                  <a:off x="4155765" y="4407239"/>
                  <a:ext cx="111755" cy="111755"/>
                </a:xfrm>
                <a:custGeom>
                  <a:avLst/>
                  <a:gdLst/>
                  <a:ahLst/>
                  <a:cxnLst/>
                  <a:rect l="l" t="t" r="r" b="b"/>
                  <a:pathLst>
                    <a:path w="3193" h="3193" extrusionOk="0">
                      <a:moveTo>
                        <a:pt x="0" y="1"/>
                      </a:moveTo>
                      <a:lnTo>
                        <a:pt x="0" y="477"/>
                      </a:lnTo>
                      <a:cubicBezTo>
                        <a:pt x="1498" y="477"/>
                        <a:pt x="2716" y="1695"/>
                        <a:pt x="2716" y="3193"/>
                      </a:cubicBezTo>
                      <a:lnTo>
                        <a:pt x="3192" y="3193"/>
                      </a:lnTo>
                      <a:cubicBezTo>
                        <a:pt x="3192" y="1433"/>
                        <a:pt x="176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7" name="Google Shape;7677;p54"/>
                <p:cNvSpPr/>
                <p:nvPr/>
              </p:nvSpPr>
              <p:spPr>
                <a:xfrm>
                  <a:off x="4155765" y="4445179"/>
                  <a:ext cx="73815" cy="73815"/>
                </a:xfrm>
                <a:custGeom>
                  <a:avLst/>
                  <a:gdLst/>
                  <a:ahLst/>
                  <a:cxnLst/>
                  <a:rect l="l" t="t" r="r" b="b"/>
                  <a:pathLst>
                    <a:path w="2109" h="2109" extrusionOk="0">
                      <a:moveTo>
                        <a:pt x="0" y="0"/>
                      </a:moveTo>
                      <a:lnTo>
                        <a:pt x="0" y="477"/>
                      </a:lnTo>
                      <a:cubicBezTo>
                        <a:pt x="902" y="477"/>
                        <a:pt x="1632" y="1207"/>
                        <a:pt x="1632" y="2109"/>
                      </a:cubicBezTo>
                      <a:lnTo>
                        <a:pt x="2109" y="2109"/>
                      </a:lnTo>
                      <a:cubicBezTo>
                        <a:pt x="2109" y="945"/>
                        <a:pt x="116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8" name="Google Shape;7678;p54"/>
                <p:cNvSpPr/>
                <p:nvPr/>
              </p:nvSpPr>
              <p:spPr>
                <a:xfrm>
                  <a:off x="4155765" y="4487145"/>
                  <a:ext cx="31850" cy="31850"/>
                </a:xfrm>
                <a:custGeom>
                  <a:avLst/>
                  <a:gdLst/>
                  <a:ahLst/>
                  <a:cxnLst/>
                  <a:rect l="l" t="t" r="r" b="b"/>
                  <a:pathLst>
                    <a:path w="910" h="910" extrusionOk="0">
                      <a:moveTo>
                        <a:pt x="0" y="1"/>
                      </a:moveTo>
                      <a:lnTo>
                        <a:pt x="0" y="910"/>
                      </a:lnTo>
                      <a:lnTo>
                        <a:pt x="909" y="910"/>
                      </a:lnTo>
                      <a:cubicBezTo>
                        <a:pt x="909" y="407"/>
                        <a:pt x="50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9" name="Google Shape;7679;p54"/>
                <p:cNvSpPr/>
                <p:nvPr/>
              </p:nvSpPr>
              <p:spPr>
                <a:xfrm>
                  <a:off x="4471542" y="4367723"/>
                  <a:ext cx="68530" cy="68530"/>
                </a:xfrm>
                <a:custGeom>
                  <a:avLst/>
                  <a:gdLst/>
                  <a:ahLst/>
                  <a:cxnLst/>
                  <a:rect l="l" t="t" r="r" b="b"/>
                  <a:pathLst>
                    <a:path w="1958" h="1958" extrusionOk="0">
                      <a:moveTo>
                        <a:pt x="248" y="1"/>
                      </a:moveTo>
                      <a:cubicBezTo>
                        <a:pt x="113" y="1"/>
                        <a:pt x="1" y="113"/>
                        <a:pt x="1" y="248"/>
                      </a:cubicBezTo>
                      <a:lnTo>
                        <a:pt x="1" y="1710"/>
                      </a:lnTo>
                      <a:cubicBezTo>
                        <a:pt x="1" y="1849"/>
                        <a:pt x="113" y="1958"/>
                        <a:pt x="248" y="1958"/>
                      </a:cubicBezTo>
                      <a:cubicBezTo>
                        <a:pt x="383" y="1958"/>
                        <a:pt x="495" y="1849"/>
                        <a:pt x="495" y="1710"/>
                      </a:cubicBezTo>
                      <a:lnTo>
                        <a:pt x="495" y="496"/>
                      </a:lnTo>
                      <a:lnTo>
                        <a:pt x="1710" y="496"/>
                      </a:lnTo>
                      <a:cubicBezTo>
                        <a:pt x="1845" y="496"/>
                        <a:pt x="1958" y="383"/>
                        <a:pt x="1958" y="248"/>
                      </a:cubicBezTo>
                      <a:cubicBezTo>
                        <a:pt x="1958" y="113"/>
                        <a:pt x="1845" y="1"/>
                        <a:pt x="1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0" name="Google Shape;7680;p54"/>
                <p:cNvSpPr/>
                <p:nvPr/>
              </p:nvSpPr>
              <p:spPr>
                <a:xfrm>
                  <a:off x="4553164" y="4367723"/>
                  <a:ext cx="68705" cy="68530"/>
                </a:xfrm>
                <a:custGeom>
                  <a:avLst/>
                  <a:gdLst/>
                  <a:ahLst/>
                  <a:cxnLst/>
                  <a:rect l="l" t="t" r="r" b="b"/>
                  <a:pathLst>
                    <a:path w="1963" h="1958" extrusionOk="0">
                      <a:moveTo>
                        <a:pt x="249" y="1"/>
                      </a:moveTo>
                      <a:cubicBezTo>
                        <a:pt x="113" y="1"/>
                        <a:pt x="1" y="113"/>
                        <a:pt x="1" y="248"/>
                      </a:cubicBezTo>
                      <a:cubicBezTo>
                        <a:pt x="1" y="383"/>
                        <a:pt x="113" y="496"/>
                        <a:pt x="249" y="496"/>
                      </a:cubicBezTo>
                      <a:lnTo>
                        <a:pt x="1467" y="496"/>
                      </a:lnTo>
                      <a:lnTo>
                        <a:pt x="1467" y="1710"/>
                      </a:lnTo>
                      <a:cubicBezTo>
                        <a:pt x="1467" y="1849"/>
                        <a:pt x="1576" y="1958"/>
                        <a:pt x="1715" y="1958"/>
                      </a:cubicBezTo>
                      <a:cubicBezTo>
                        <a:pt x="1851" y="1958"/>
                        <a:pt x="1963" y="1849"/>
                        <a:pt x="1963" y="1710"/>
                      </a:cubicBezTo>
                      <a:lnTo>
                        <a:pt x="1963" y="248"/>
                      </a:lnTo>
                      <a:cubicBezTo>
                        <a:pt x="1963" y="113"/>
                        <a:pt x="1851" y="1"/>
                        <a:pt x="1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1" name="Google Shape;7681;p54"/>
                <p:cNvSpPr/>
                <p:nvPr/>
              </p:nvSpPr>
              <p:spPr>
                <a:xfrm>
                  <a:off x="4553164" y="4455190"/>
                  <a:ext cx="68705" cy="68565"/>
                </a:xfrm>
                <a:custGeom>
                  <a:avLst/>
                  <a:gdLst/>
                  <a:ahLst/>
                  <a:cxnLst/>
                  <a:rect l="l" t="t" r="r" b="b"/>
                  <a:pathLst>
                    <a:path w="1963" h="1959" extrusionOk="0">
                      <a:moveTo>
                        <a:pt x="1715" y="0"/>
                      </a:moveTo>
                      <a:cubicBezTo>
                        <a:pt x="1576" y="0"/>
                        <a:pt x="1467" y="113"/>
                        <a:pt x="1467" y="248"/>
                      </a:cubicBezTo>
                      <a:lnTo>
                        <a:pt x="1467" y="1463"/>
                      </a:lnTo>
                      <a:lnTo>
                        <a:pt x="249" y="1463"/>
                      </a:lnTo>
                      <a:cubicBezTo>
                        <a:pt x="113" y="1463"/>
                        <a:pt x="1" y="1575"/>
                        <a:pt x="1" y="1711"/>
                      </a:cubicBezTo>
                      <a:cubicBezTo>
                        <a:pt x="1" y="1850"/>
                        <a:pt x="113" y="1959"/>
                        <a:pt x="249" y="1959"/>
                      </a:cubicBezTo>
                      <a:lnTo>
                        <a:pt x="1715" y="1959"/>
                      </a:lnTo>
                      <a:cubicBezTo>
                        <a:pt x="1851" y="1959"/>
                        <a:pt x="1963" y="1850"/>
                        <a:pt x="1963" y="1711"/>
                      </a:cubicBezTo>
                      <a:lnTo>
                        <a:pt x="1963" y="248"/>
                      </a:lnTo>
                      <a:cubicBezTo>
                        <a:pt x="1963" y="113"/>
                        <a:pt x="1851" y="0"/>
                        <a:pt x="1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2" name="Google Shape;7682;p54"/>
                <p:cNvSpPr/>
                <p:nvPr/>
              </p:nvSpPr>
              <p:spPr>
                <a:xfrm>
                  <a:off x="4471542" y="4455190"/>
                  <a:ext cx="68530" cy="68565"/>
                </a:xfrm>
                <a:custGeom>
                  <a:avLst/>
                  <a:gdLst/>
                  <a:ahLst/>
                  <a:cxnLst/>
                  <a:rect l="l" t="t" r="r" b="b"/>
                  <a:pathLst>
                    <a:path w="1958" h="1959" extrusionOk="0">
                      <a:moveTo>
                        <a:pt x="248" y="0"/>
                      </a:moveTo>
                      <a:cubicBezTo>
                        <a:pt x="113" y="0"/>
                        <a:pt x="1" y="113"/>
                        <a:pt x="1" y="248"/>
                      </a:cubicBezTo>
                      <a:lnTo>
                        <a:pt x="1" y="1711"/>
                      </a:lnTo>
                      <a:cubicBezTo>
                        <a:pt x="1" y="1850"/>
                        <a:pt x="113" y="1959"/>
                        <a:pt x="248" y="1959"/>
                      </a:cubicBezTo>
                      <a:lnTo>
                        <a:pt x="1710" y="1959"/>
                      </a:lnTo>
                      <a:cubicBezTo>
                        <a:pt x="1845" y="1959"/>
                        <a:pt x="1958" y="1850"/>
                        <a:pt x="1958" y="1711"/>
                      </a:cubicBezTo>
                      <a:cubicBezTo>
                        <a:pt x="1958" y="1575"/>
                        <a:pt x="1845" y="1463"/>
                        <a:pt x="1710" y="1463"/>
                      </a:cubicBezTo>
                      <a:lnTo>
                        <a:pt x="495" y="1463"/>
                      </a:lnTo>
                      <a:lnTo>
                        <a:pt x="495" y="248"/>
                      </a:lnTo>
                      <a:cubicBezTo>
                        <a:pt x="495" y="113"/>
                        <a:pt x="383" y="0"/>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pic>
        <p:nvPicPr>
          <p:cNvPr id="7683" name="Google Shape;7683;p54"/>
          <p:cNvPicPr preferRelativeResize="0"/>
          <p:nvPr/>
        </p:nvPicPr>
        <p:blipFill rotWithShape="1">
          <a:blip r:embed="rId3">
            <a:alphaModFix/>
          </a:blip>
          <a:srcRect l="553" r="553"/>
          <a:stretch/>
        </p:blipFill>
        <p:spPr>
          <a:xfrm>
            <a:off x="4842250" y="1458550"/>
            <a:ext cx="3310999" cy="1883376"/>
          </a:xfrm>
          <a:prstGeom prst="rect">
            <a:avLst/>
          </a:prstGeom>
          <a:noFill/>
          <a:ln>
            <a:noFill/>
          </a:ln>
        </p:spPr>
      </p:pic>
      <p:grpSp>
        <p:nvGrpSpPr>
          <p:cNvPr id="7684" name="Google Shape;7684;p54"/>
          <p:cNvGrpSpPr/>
          <p:nvPr/>
        </p:nvGrpSpPr>
        <p:grpSpPr>
          <a:xfrm>
            <a:off x="6175229" y="2077127"/>
            <a:ext cx="646112" cy="646129"/>
            <a:chOff x="2389708" y="2922863"/>
            <a:chExt cx="300378" cy="300385"/>
          </a:xfrm>
        </p:grpSpPr>
        <p:sp>
          <p:nvSpPr>
            <p:cNvPr id="7685" name="Google Shape;7685;p54"/>
            <p:cNvSpPr/>
            <p:nvPr/>
          </p:nvSpPr>
          <p:spPr>
            <a:xfrm>
              <a:off x="2389708" y="2922863"/>
              <a:ext cx="300378" cy="300385"/>
            </a:xfrm>
            <a:custGeom>
              <a:avLst/>
              <a:gdLst/>
              <a:ahLst/>
              <a:cxnLst/>
              <a:rect l="l" t="t" r="r" b="b"/>
              <a:pathLst>
                <a:path w="39680" h="39681" extrusionOk="0">
                  <a:moveTo>
                    <a:pt x="19840" y="1"/>
                  </a:moveTo>
                  <a:cubicBezTo>
                    <a:pt x="8884" y="1"/>
                    <a:pt x="1" y="8884"/>
                    <a:pt x="1" y="19840"/>
                  </a:cubicBezTo>
                  <a:cubicBezTo>
                    <a:pt x="1" y="30797"/>
                    <a:pt x="8884" y="39680"/>
                    <a:pt x="19840" y="39680"/>
                  </a:cubicBezTo>
                  <a:cubicBezTo>
                    <a:pt x="30797" y="39680"/>
                    <a:pt x="39680" y="30797"/>
                    <a:pt x="39680" y="19840"/>
                  </a:cubicBezTo>
                  <a:cubicBezTo>
                    <a:pt x="39680" y="8884"/>
                    <a:pt x="30797" y="1"/>
                    <a:pt x="19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6" name="Google Shape;7686;p54"/>
            <p:cNvSpPr/>
            <p:nvPr/>
          </p:nvSpPr>
          <p:spPr>
            <a:xfrm>
              <a:off x="2488850" y="3005373"/>
              <a:ext cx="135374" cy="135374"/>
            </a:xfrm>
            <a:custGeom>
              <a:avLst/>
              <a:gdLst/>
              <a:ahLst/>
              <a:cxnLst/>
              <a:rect l="l" t="t" r="r" b="b"/>
              <a:pathLst>
                <a:path w="17883" h="17883" extrusionOk="0">
                  <a:moveTo>
                    <a:pt x="0" y="1"/>
                  </a:moveTo>
                  <a:lnTo>
                    <a:pt x="0" y="17882"/>
                  </a:lnTo>
                  <a:lnTo>
                    <a:pt x="17883" y="894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690"/>
        <p:cNvGrpSpPr/>
        <p:nvPr/>
      </p:nvGrpSpPr>
      <p:grpSpPr>
        <a:xfrm>
          <a:off x="0" y="0"/>
          <a:ext cx="0" cy="0"/>
          <a:chOff x="0" y="0"/>
          <a:chExt cx="0" cy="0"/>
        </a:xfrm>
      </p:grpSpPr>
      <p:sp>
        <p:nvSpPr>
          <p:cNvPr id="7691" name="Google Shape;7691;p55"/>
          <p:cNvSpPr txBox="1">
            <a:spLocks noGrp="1"/>
          </p:cNvSpPr>
          <p:nvPr>
            <p:ph type="subTitle" idx="13"/>
          </p:nvPr>
        </p:nvSpPr>
        <p:spPr>
          <a:xfrm>
            <a:off x="6056725" y="22105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 not hot</a:t>
            </a:r>
            <a:endParaRPr dirty="0"/>
          </a:p>
        </p:txBody>
      </p:sp>
      <p:sp>
        <p:nvSpPr>
          <p:cNvPr id="7692" name="Google Shape;7692;p55"/>
          <p:cNvSpPr txBox="1">
            <a:spLocks noGrp="1"/>
          </p:cNvSpPr>
          <p:nvPr>
            <p:ph type="subTitle" idx="15"/>
          </p:nvPr>
        </p:nvSpPr>
        <p:spPr>
          <a:xfrm>
            <a:off x="6056725" y="36439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the farthest planet from the Sun</a:t>
            </a:r>
            <a:endParaRPr dirty="0"/>
          </a:p>
        </p:txBody>
      </p:sp>
      <p:sp>
        <p:nvSpPr>
          <p:cNvPr id="7693" name="Google Shape;7693;p55"/>
          <p:cNvSpPr txBox="1">
            <a:spLocks noGrp="1"/>
          </p:cNvSpPr>
          <p:nvPr>
            <p:ph type="title" idx="9"/>
          </p:nvPr>
        </p:nvSpPr>
        <p:spPr>
          <a:xfrm>
            <a:off x="6056727" y="16828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dirty="0"/>
          </a:p>
        </p:txBody>
      </p:sp>
      <p:sp>
        <p:nvSpPr>
          <p:cNvPr id="7694" name="Google Shape;7694;p55"/>
          <p:cNvSpPr txBox="1">
            <a:spLocks noGrp="1"/>
          </p:cNvSpPr>
          <p:nvPr>
            <p:ph type="title" idx="14"/>
          </p:nvPr>
        </p:nvSpPr>
        <p:spPr>
          <a:xfrm>
            <a:off x="6056727" y="31162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dirty="0"/>
          </a:p>
        </p:txBody>
      </p:sp>
      <p:sp>
        <p:nvSpPr>
          <p:cNvPr id="7695" name="Google Shape;7695;p5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Conclusions</a:t>
            </a:r>
            <a:endParaRPr dirty="0"/>
          </a:p>
        </p:txBody>
      </p:sp>
      <p:sp>
        <p:nvSpPr>
          <p:cNvPr id="7696" name="Google Shape;7696;p55"/>
          <p:cNvSpPr txBox="1">
            <a:spLocks noGrp="1"/>
          </p:cNvSpPr>
          <p:nvPr>
            <p:ph type="title" idx="2"/>
          </p:nvPr>
        </p:nvSpPr>
        <p:spPr>
          <a:xfrm>
            <a:off x="1101175" y="16828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dirty="0"/>
          </a:p>
        </p:txBody>
      </p:sp>
      <p:sp>
        <p:nvSpPr>
          <p:cNvPr id="7697" name="Google Shape;7697;p55"/>
          <p:cNvSpPr txBox="1">
            <a:spLocks noGrp="1"/>
          </p:cNvSpPr>
          <p:nvPr>
            <p:ph type="subTitle" idx="1"/>
          </p:nvPr>
        </p:nvSpPr>
        <p:spPr>
          <a:xfrm>
            <a:off x="1101175" y="22105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dirty="0"/>
          </a:p>
        </p:txBody>
      </p:sp>
      <p:sp>
        <p:nvSpPr>
          <p:cNvPr id="7698" name="Google Shape;7698;p55"/>
          <p:cNvSpPr txBox="1">
            <a:spLocks noGrp="1"/>
          </p:cNvSpPr>
          <p:nvPr>
            <p:ph type="title" idx="3"/>
          </p:nvPr>
        </p:nvSpPr>
        <p:spPr>
          <a:xfrm>
            <a:off x="3578948" y="16828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dirty="0"/>
          </a:p>
        </p:txBody>
      </p:sp>
      <p:sp>
        <p:nvSpPr>
          <p:cNvPr id="7699" name="Google Shape;7699;p55"/>
          <p:cNvSpPr txBox="1">
            <a:spLocks noGrp="1"/>
          </p:cNvSpPr>
          <p:nvPr>
            <p:ph type="subTitle" idx="4"/>
          </p:nvPr>
        </p:nvSpPr>
        <p:spPr>
          <a:xfrm>
            <a:off x="3579000" y="22105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dirty="0"/>
          </a:p>
        </p:txBody>
      </p:sp>
      <p:sp>
        <p:nvSpPr>
          <p:cNvPr id="7700" name="Google Shape;7700;p55"/>
          <p:cNvSpPr txBox="1">
            <a:spLocks noGrp="1"/>
          </p:cNvSpPr>
          <p:nvPr>
            <p:ph type="title" idx="5"/>
          </p:nvPr>
        </p:nvSpPr>
        <p:spPr>
          <a:xfrm>
            <a:off x="1101175" y="31162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dirty="0"/>
          </a:p>
        </p:txBody>
      </p:sp>
      <p:sp>
        <p:nvSpPr>
          <p:cNvPr id="7701" name="Google Shape;7701;p55"/>
          <p:cNvSpPr txBox="1">
            <a:spLocks noGrp="1"/>
          </p:cNvSpPr>
          <p:nvPr>
            <p:ph type="subTitle" idx="6"/>
          </p:nvPr>
        </p:nvSpPr>
        <p:spPr>
          <a:xfrm>
            <a:off x="1101175" y="36439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dirty="0"/>
          </a:p>
        </p:txBody>
      </p:sp>
      <p:sp>
        <p:nvSpPr>
          <p:cNvPr id="7702" name="Google Shape;7702;p55"/>
          <p:cNvSpPr txBox="1">
            <a:spLocks noGrp="1"/>
          </p:cNvSpPr>
          <p:nvPr>
            <p:ph type="title" idx="7"/>
          </p:nvPr>
        </p:nvSpPr>
        <p:spPr>
          <a:xfrm>
            <a:off x="3578948" y="31162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dirty="0"/>
          </a:p>
        </p:txBody>
      </p:sp>
      <p:sp>
        <p:nvSpPr>
          <p:cNvPr id="7703" name="Google Shape;7703;p55"/>
          <p:cNvSpPr txBox="1">
            <a:spLocks noGrp="1"/>
          </p:cNvSpPr>
          <p:nvPr>
            <p:ph type="subTitle" idx="8"/>
          </p:nvPr>
        </p:nvSpPr>
        <p:spPr>
          <a:xfrm>
            <a:off x="3578947" y="3643950"/>
            <a:ext cx="19860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composed of hydrogen and helium</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714"/>
        <p:cNvGrpSpPr/>
        <p:nvPr/>
      </p:nvGrpSpPr>
      <p:grpSpPr>
        <a:xfrm>
          <a:off x="0" y="0"/>
          <a:ext cx="0" cy="0"/>
          <a:chOff x="0" y="0"/>
          <a:chExt cx="0" cy="0"/>
        </a:xfrm>
      </p:grpSpPr>
      <p:sp>
        <p:nvSpPr>
          <p:cNvPr id="7715" name="Google Shape;7715;p57"/>
          <p:cNvSpPr/>
          <p:nvPr/>
        </p:nvSpPr>
        <p:spPr>
          <a:xfrm>
            <a:off x="808900" y="1503075"/>
            <a:ext cx="389100" cy="3891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6" name="Google Shape;7716;p57"/>
          <p:cNvSpPr/>
          <p:nvPr/>
        </p:nvSpPr>
        <p:spPr>
          <a:xfrm>
            <a:off x="1322600" y="1503075"/>
            <a:ext cx="389100" cy="3891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7" name="Google Shape;7717;p57"/>
          <p:cNvSpPr/>
          <p:nvPr/>
        </p:nvSpPr>
        <p:spPr>
          <a:xfrm>
            <a:off x="1836300" y="1503075"/>
            <a:ext cx="389100" cy="3891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8" name="Google Shape;7718;p57"/>
          <p:cNvSpPr/>
          <p:nvPr/>
        </p:nvSpPr>
        <p:spPr>
          <a:xfrm>
            <a:off x="2350000" y="1503075"/>
            <a:ext cx="389100" cy="3891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9" name="Google Shape;7719;p57"/>
          <p:cNvSpPr txBox="1">
            <a:spLocks noGrp="1"/>
          </p:cNvSpPr>
          <p:nvPr>
            <p:ph type="title"/>
          </p:nvPr>
        </p:nvSpPr>
        <p:spPr>
          <a:xfrm>
            <a:off x="720000" y="539400"/>
            <a:ext cx="3434700" cy="87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Thanks!</a:t>
            </a:r>
            <a:endParaRPr sz="6000" dirty="0"/>
          </a:p>
        </p:txBody>
      </p:sp>
      <p:sp>
        <p:nvSpPr>
          <p:cNvPr id="7720" name="Google Shape;7720;p57"/>
          <p:cNvSpPr txBox="1">
            <a:spLocks noGrp="1"/>
          </p:cNvSpPr>
          <p:nvPr>
            <p:ph type="subTitle" idx="1"/>
          </p:nvPr>
        </p:nvSpPr>
        <p:spPr>
          <a:xfrm>
            <a:off x="720000" y="2391763"/>
            <a:ext cx="34347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a:t>youremail@freepik.com </a:t>
            </a:r>
            <a:endParaRPr dirty="0"/>
          </a:p>
          <a:p>
            <a:pPr marL="0" lvl="0" indent="0" algn="l" rtl="0">
              <a:spcBef>
                <a:spcPts val="0"/>
              </a:spcBef>
              <a:spcAft>
                <a:spcPts val="0"/>
              </a:spcAft>
              <a:buClr>
                <a:schemeClr val="lt1"/>
              </a:buClr>
              <a:buSzPts val="1100"/>
              <a:buFont typeface="Arial"/>
              <a:buNone/>
            </a:pPr>
            <a:r>
              <a:rPr lang="en"/>
              <a:t>+91  620 421 838 </a:t>
            </a:r>
            <a:endParaRPr dirty="0"/>
          </a:p>
          <a:p>
            <a:pPr marL="0" lvl="0" indent="0" algn="l" rtl="0">
              <a:spcBef>
                <a:spcPts val="0"/>
              </a:spcBef>
              <a:spcAft>
                <a:spcPts val="0"/>
              </a:spcAft>
              <a:buNone/>
            </a:pPr>
            <a:r>
              <a:rPr lang="en"/>
              <a:t>yourcompany.com</a:t>
            </a:r>
            <a:endParaRPr dirty="0"/>
          </a:p>
        </p:txBody>
      </p:sp>
      <p:sp>
        <p:nvSpPr>
          <p:cNvPr id="7721" name="Google Shape;7721;p57"/>
          <p:cNvSpPr txBox="1"/>
          <p:nvPr/>
        </p:nvSpPr>
        <p:spPr>
          <a:xfrm>
            <a:off x="720000" y="4169388"/>
            <a:ext cx="3000000" cy="434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2"/>
                </a:solidFill>
                <a:latin typeface="Cambay"/>
                <a:ea typeface="Cambay"/>
                <a:cs typeface="Cambay"/>
                <a:sym typeface="Cambay"/>
              </a:rPr>
              <a:t>Please keep this slide for attribution</a:t>
            </a:r>
            <a:endParaRPr sz="1200" b="1" dirty="0">
              <a:solidFill>
                <a:schemeClr val="lt2"/>
              </a:solidFill>
              <a:latin typeface="Cambay"/>
              <a:ea typeface="Cambay"/>
              <a:cs typeface="Cambay"/>
              <a:sym typeface="Cambay"/>
            </a:endParaRPr>
          </a:p>
        </p:txBody>
      </p:sp>
      <p:sp>
        <p:nvSpPr>
          <p:cNvPr id="7722" name="Google Shape;7722;p57"/>
          <p:cNvSpPr txBox="1">
            <a:spLocks noGrp="1"/>
          </p:cNvSpPr>
          <p:nvPr>
            <p:ph type="subTitle" idx="2"/>
          </p:nvPr>
        </p:nvSpPr>
        <p:spPr>
          <a:xfrm>
            <a:off x="720000" y="1982838"/>
            <a:ext cx="3434700" cy="40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have any questions?</a:t>
            </a:r>
            <a:endParaRPr dirty="0"/>
          </a:p>
        </p:txBody>
      </p:sp>
      <p:grpSp>
        <p:nvGrpSpPr>
          <p:cNvPr id="7723" name="Google Shape;7723;p57"/>
          <p:cNvGrpSpPr/>
          <p:nvPr/>
        </p:nvGrpSpPr>
        <p:grpSpPr>
          <a:xfrm>
            <a:off x="4912013" y="971313"/>
            <a:ext cx="2372725" cy="3609825"/>
            <a:chOff x="5577050" y="971313"/>
            <a:chExt cx="2372725" cy="3609825"/>
          </a:xfrm>
        </p:grpSpPr>
        <p:sp>
          <p:nvSpPr>
            <p:cNvPr id="7724" name="Google Shape;7724;p57"/>
            <p:cNvSpPr/>
            <p:nvPr/>
          </p:nvSpPr>
          <p:spPr>
            <a:xfrm>
              <a:off x="5647825" y="4029888"/>
              <a:ext cx="2267150" cy="551250"/>
            </a:xfrm>
            <a:custGeom>
              <a:avLst/>
              <a:gdLst/>
              <a:ahLst/>
              <a:cxnLst/>
              <a:rect l="l" t="t" r="r" b="b"/>
              <a:pathLst>
                <a:path w="90686" h="22050" extrusionOk="0">
                  <a:moveTo>
                    <a:pt x="45331" y="1"/>
                  </a:moveTo>
                  <a:cubicBezTo>
                    <a:pt x="20292" y="1"/>
                    <a:pt x="0" y="4931"/>
                    <a:pt x="0" y="11025"/>
                  </a:cubicBezTo>
                  <a:cubicBezTo>
                    <a:pt x="0" y="17120"/>
                    <a:pt x="20292" y="22050"/>
                    <a:pt x="45331" y="22050"/>
                  </a:cubicBezTo>
                  <a:cubicBezTo>
                    <a:pt x="70394" y="22050"/>
                    <a:pt x="90685" y="17120"/>
                    <a:pt x="90685" y="11025"/>
                  </a:cubicBezTo>
                  <a:cubicBezTo>
                    <a:pt x="90685" y="4931"/>
                    <a:pt x="70394" y="1"/>
                    <a:pt x="453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5" name="Google Shape;7725;p57"/>
            <p:cNvSpPr/>
            <p:nvPr/>
          </p:nvSpPr>
          <p:spPr>
            <a:xfrm>
              <a:off x="5647825" y="3878663"/>
              <a:ext cx="2267150" cy="551275"/>
            </a:xfrm>
            <a:custGeom>
              <a:avLst/>
              <a:gdLst/>
              <a:ahLst/>
              <a:cxnLst/>
              <a:rect l="l" t="t" r="r" b="b"/>
              <a:pathLst>
                <a:path w="90686" h="22051" extrusionOk="0">
                  <a:moveTo>
                    <a:pt x="45331" y="1"/>
                  </a:moveTo>
                  <a:cubicBezTo>
                    <a:pt x="20292" y="1"/>
                    <a:pt x="0" y="4931"/>
                    <a:pt x="0" y="11026"/>
                  </a:cubicBezTo>
                  <a:cubicBezTo>
                    <a:pt x="0" y="17120"/>
                    <a:pt x="20292" y="22050"/>
                    <a:pt x="45331" y="22050"/>
                  </a:cubicBezTo>
                  <a:cubicBezTo>
                    <a:pt x="70394" y="22050"/>
                    <a:pt x="90685" y="17120"/>
                    <a:pt x="90685" y="11026"/>
                  </a:cubicBezTo>
                  <a:cubicBezTo>
                    <a:pt x="90685" y="4931"/>
                    <a:pt x="70394" y="1"/>
                    <a:pt x="45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6" name="Google Shape;7726;p57"/>
            <p:cNvSpPr/>
            <p:nvPr/>
          </p:nvSpPr>
          <p:spPr>
            <a:xfrm>
              <a:off x="5647825" y="3997363"/>
              <a:ext cx="2267150" cy="320050"/>
            </a:xfrm>
            <a:custGeom>
              <a:avLst/>
              <a:gdLst/>
              <a:ahLst/>
              <a:cxnLst/>
              <a:rect l="l" t="t" r="r" b="b"/>
              <a:pathLst>
                <a:path w="90686" h="12802" extrusionOk="0">
                  <a:moveTo>
                    <a:pt x="0" y="1"/>
                  </a:moveTo>
                  <a:lnTo>
                    <a:pt x="0" y="6278"/>
                  </a:lnTo>
                  <a:cubicBezTo>
                    <a:pt x="14086" y="11178"/>
                    <a:pt x="28996" y="12801"/>
                    <a:pt x="42568" y="12801"/>
                  </a:cubicBezTo>
                  <a:cubicBezTo>
                    <a:pt x="69202" y="12801"/>
                    <a:pt x="90685" y="6551"/>
                    <a:pt x="90685" y="6551"/>
                  </a:cubicBezTo>
                  <a:lnTo>
                    <a:pt x="90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7" name="Google Shape;7727;p57"/>
            <p:cNvSpPr/>
            <p:nvPr/>
          </p:nvSpPr>
          <p:spPr>
            <a:xfrm>
              <a:off x="5647825" y="3721763"/>
              <a:ext cx="2267150" cy="551250"/>
            </a:xfrm>
            <a:custGeom>
              <a:avLst/>
              <a:gdLst/>
              <a:ahLst/>
              <a:cxnLst/>
              <a:rect l="l" t="t" r="r" b="b"/>
              <a:pathLst>
                <a:path w="90686" h="22050" extrusionOk="0">
                  <a:moveTo>
                    <a:pt x="45331" y="0"/>
                  </a:moveTo>
                  <a:cubicBezTo>
                    <a:pt x="20292" y="0"/>
                    <a:pt x="0" y="4930"/>
                    <a:pt x="0" y="11025"/>
                  </a:cubicBezTo>
                  <a:cubicBezTo>
                    <a:pt x="0" y="17119"/>
                    <a:pt x="20292" y="22049"/>
                    <a:pt x="45331" y="22049"/>
                  </a:cubicBezTo>
                  <a:cubicBezTo>
                    <a:pt x="70394" y="22049"/>
                    <a:pt x="90685" y="17119"/>
                    <a:pt x="90685" y="11025"/>
                  </a:cubicBezTo>
                  <a:cubicBezTo>
                    <a:pt x="90685" y="4930"/>
                    <a:pt x="70394" y="0"/>
                    <a:pt x="45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8" name="Google Shape;7728;p57"/>
            <p:cNvSpPr/>
            <p:nvPr/>
          </p:nvSpPr>
          <p:spPr>
            <a:xfrm>
              <a:off x="5941125" y="3765113"/>
              <a:ext cx="1431750" cy="348125"/>
            </a:xfrm>
            <a:custGeom>
              <a:avLst/>
              <a:gdLst/>
              <a:ahLst/>
              <a:cxnLst/>
              <a:rect l="l" t="t" r="r" b="b"/>
              <a:pathLst>
                <a:path w="57270" h="13925" extrusionOk="0">
                  <a:moveTo>
                    <a:pt x="1" y="6962"/>
                  </a:moveTo>
                  <a:cubicBezTo>
                    <a:pt x="1" y="10797"/>
                    <a:pt x="12828" y="13924"/>
                    <a:pt x="28624" y="13924"/>
                  </a:cubicBezTo>
                  <a:lnTo>
                    <a:pt x="28624" y="13924"/>
                  </a:lnTo>
                  <a:cubicBezTo>
                    <a:pt x="44441" y="13924"/>
                    <a:pt x="57269" y="10797"/>
                    <a:pt x="57269" y="6962"/>
                  </a:cubicBezTo>
                  <a:lnTo>
                    <a:pt x="57269" y="6962"/>
                  </a:lnTo>
                  <a:cubicBezTo>
                    <a:pt x="57269" y="3105"/>
                    <a:pt x="44441" y="1"/>
                    <a:pt x="28624" y="1"/>
                  </a:cubicBezTo>
                  <a:lnTo>
                    <a:pt x="28624" y="1"/>
                  </a:lnTo>
                  <a:cubicBezTo>
                    <a:pt x="12828" y="1"/>
                    <a:pt x="1" y="3105"/>
                    <a:pt x="1" y="6962"/>
                  </a:cubicBezTo>
                  <a:close/>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9" name="Google Shape;7729;p57"/>
            <p:cNvSpPr/>
            <p:nvPr/>
          </p:nvSpPr>
          <p:spPr>
            <a:xfrm>
              <a:off x="5577050" y="971313"/>
              <a:ext cx="2372725" cy="3237225"/>
            </a:xfrm>
            <a:custGeom>
              <a:avLst/>
              <a:gdLst/>
              <a:ahLst/>
              <a:cxnLst/>
              <a:rect l="l" t="t" r="r" b="b"/>
              <a:pathLst>
                <a:path w="94909" h="129489" extrusionOk="0">
                  <a:moveTo>
                    <a:pt x="2831" y="0"/>
                  </a:moveTo>
                  <a:lnTo>
                    <a:pt x="2831" y="116112"/>
                  </a:lnTo>
                  <a:cubicBezTo>
                    <a:pt x="1" y="129235"/>
                    <a:pt x="44534" y="129488"/>
                    <a:pt x="47975" y="129488"/>
                  </a:cubicBezTo>
                  <a:cubicBezTo>
                    <a:pt x="48113" y="129488"/>
                    <a:pt x="48185" y="129488"/>
                    <a:pt x="48185" y="129488"/>
                  </a:cubicBezTo>
                  <a:cubicBezTo>
                    <a:pt x="94909" y="128073"/>
                    <a:pt x="93516" y="118441"/>
                    <a:pt x="93516" y="118441"/>
                  </a:cubicBezTo>
                  <a:lnTo>
                    <a:pt x="93516" y="0"/>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0" name="Google Shape;7730;p57"/>
            <p:cNvSpPr/>
            <p:nvPr/>
          </p:nvSpPr>
          <p:spPr>
            <a:xfrm>
              <a:off x="5947600" y="2571746"/>
              <a:ext cx="1640975" cy="1503175"/>
            </a:xfrm>
            <a:custGeom>
              <a:avLst/>
              <a:gdLst/>
              <a:ahLst/>
              <a:cxnLst/>
              <a:rect l="l" t="t" r="r" b="b"/>
              <a:pathLst>
                <a:path w="65639" h="89568" extrusionOk="0">
                  <a:moveTo>
                    <a:pt x="1978" y="1"/>
                  </a:moveTo>
                  <a:lnTo>
                    <a:pt x="1978" y="80323"/>
                  </a:lnTo>
                  <a:cubicBezTo>
                    <a:pt x="1" y="89398"/>
                    <a:pt x="30897" y="89567"/>
                    <a:pt x="33205" y="89567"/>
                  </a:cubicBezTo>
                  <a:cubicBezTo>
                    <a:pt x="33294" y="89567"/>
                    <a:pt x="33340" y="89567"/>
                    <a:pt x="33340" y="89567"/>
                  </a:cubicBezTo>
                  <a:cubicBezTo>
                    <a:pt x="65638" y="88585"/>
                    <a:pt x="64702" y="81920"/>
                    <a:pt x="64702" y="81920"/>
                  </a:cubicBezTo>
                  <a:lnTo>
                    <a:pt x="64702" y="1"/>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1" name="Google Shape;7731;p57"/>
            <p:cNvSpPr/>
            <p:nvPr/>
          </p:nvSpPr>
          <p:spPr>
            <a:xfrm>
              <a:off x="6097050" y="3029563"/>
              <a:ext cx="666950" cy="909625"/>
            </a:xfrm>
            <a:custGeom>
              <a:avLst/>
              <a:gdLst/>
              <a:ahLst/>
              <a:cxnLst/>
              <a:rect l="l" t="t" r="r" b="b"/>
              <a:pathLst>
                <a:path w="26678" h="36385" extrusionOk="0">
                  <a:moveTo>
                    <a:pt x="794" y="1"/>
                  </a:moveTo>
                  <a:lnTo>
                    <a:pt x="794" y="32618"/>
                  </a:lnTo>
                  <a:cubicBezTo>
                    <a:pt x="0" y="36321"/>
                    <a:pt x="12634" y="36385"/>
                    <a:pt x="13506" y="36385"/>
                  </a:cubicBezTo>
                  <a:cubicBezTo>
                    <a:pt x="13537" y="36385"/>
                    <a:pt x="13553" y="36384"/>
                    <a:pt x="13553" y="36384"/>
                  </a:cubicBezTo>
                  <a:cubicBezTo>
                    <a:pt x="26678" y="35996"/>
                    <a:pt x="26290" y="33280"/>
                    <a:pt x="26290" y="33280"/>
                  </a:cubicBezTo>
                  <a:lnTo>
                    <a:pt x="26290" y="1"/>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2" name="Google Shape;7732;p57"/>
            <p:cNvSpPr/>
            <p:nvPr/>
          </p:nvSpPr>
          <p:spPr>
            <a:xfrm>
              <a:off x="6673250" y="2153088"/>
              <a:ext cx="161525" cy="142100"/>
            </a:xfrm>
            <a:custGeom>
              <a:avLst/>
              <a:gdLst/>
              <a:ahLst/>
              <a:cxnLst/>
              <a:rect l="l" t="t" r="r" b="b"/>
              <a:pathLst>
                <a:path w="6461" h="5684" extrusionOk="0">
                  <a:moveTo>
                    <a:pt x="0" y="0"/>
                  </a:moveTo>
                  <a:cubicBezTo>
                    <a:pt x="1872" y="1575"/>
                    <a:pt x="3470" y="3493"/>
                    <a:pt x="4657" y="5684"/>
                  </a:cubicBezTo>
                  <a:cubicBezTo>
                    <a:pt x="5182" y="4657"/>
                    <a:pt x="5775" y="3675"/>
                    <a:pt x="6460" y="2762"/>
                  </a:cubicBezTo>
                  <a:cubicBezTo>
                    <a:pt x="4520" y="1621"/>
                    <a:pt x="2374" y="685"/>
                    <a:pt x="0"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3" name="Google Shape;7733;p57"/>
            <p:cNvSpPr/>
            <p:nvPr/>
          </p:nvSpPr>
          <p:spPr>
            <a:xfrm>
              <a:off x="6673250" y="2153088"/>
              <a:ext cx="161525" cy="142100"/>
            </a:xfrm>
            <a:custGeom>
              <a:avLst/>
              <a:gdLst/>
              <a:ahLst/>
              <a:cxnLst/>
              <a:rect l="l" t="t" r="r" b="b"/>
              <a:pathLst>
                <a:path w="6461" h="5684" extrusionOk="0">
                  <a:moveTo>
                    <a:pt x="4657" y="5684"/>
                  </a:moveTo>
                  <a:cubicBezTo>
                    <a:pt x="5182" y="4657"/>
                    <a:pt x="5775" y="3675"/>
                    <a:pt x="6460" y="2762"/>
                  </a:cubicBezTo>
                  <a:lnTo>
                    <a:pt x="6460" y="2762"/>
                  </a:lnTo>
                  <a:cubicBezTo>
                    <a:pt x="4520" y="1621"/>
                    <a:pt x="2374" y="685"/>
                    <a:pt x="0" y="0"/>
                  </a:cubicBezTo>
                  <a:lnTo>
                    <a:pt x="0" y="0"/>
                  </a:lnTo>
                  <a:cubicBezTo>
                    <a:pt x="1872" y="1575"/>
                    <a:pt x="3470" y="3493"/>
                    <a:pt x="4657" y="5684"/>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4" name="Google Shape;7734;p57"/>
            <p:cNvSpPr/>
            <p:nvPr/>
          </p:nvSpPr>
          <p:spPr>
            <a:xfrm>
              <a:off x="6794225" y="2750538"/>
              <a:ext cx="6300" cy="6300"/>
            </a:xfrm>
            <a:custGeom>
              <a:avLst/>
              <a:gdLst/>
              <a:ahLst/>
              <a:cxnLst/>
              <a:rect l="l" t="t" r="r" b="b"/>
              <a:pathLst>
                <a:path w="252" h="252" extrusionOk="0">
                  <a:moveTo>
                    <a:pt x="137" y="0"/>
                  </a:moveTo>
                  <a:cubicBezTo>
                    <a:pt x="92" y="92"/>
                    <a:pt x="46" y="183"/>
                    <a:pt x="0" y="252"/>
                  </a:cubicBezTo>
                  <a:cubicBezTo>
                    <a:pt x="92" y="252"/>
                    <a:pt x="183" y="229"/>
                    <a:pt x="252" y="229"/>
                  </a:cubicBezTo>
                  <a:cubicBezTo>
                    <a:pt x="229" y="160"/>
                    <a:pt x="183" y="69"/>
                    <a:pt x="137"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5" name="Google Shape;7735;p57"/>
            <p:cNvSpPr/>
            <p:nvPr/>
          </p:nvSpPr>
          <p:spPr>
            <a:xfrm>
              <a:off x="6794225" y="2750538"/>
              <a:ext cx="6300" cy="6300"/>
            </a:xfrm>
            <a:custGeom>
              <a:avLst/>
              <a:gdLst/>
              <a:ahLst/>
              <a:cxnLst/>
              <a:rect l="l" t="t" r="r" b="b"/>
              <a:pathLst>
                <a:path w="252" h="252" extrusionOk="0">
                  <a:moveTo>
                    <a:pt x="0" y="252"/>
                  </a:moveTo>
                  <a:cubicBezTo>
                    <a:pt x="92" y="252"/>
                    <a:pt x="183" y="229"/>
                    <a:pt x="252" y="229"/>
                  </a:cubicBezTo>
                  <a:lnTo>
                    <a:pt x="252" y="229"/>
                  </a:lnTo>
                  <a:cubicBezTo>
                    <a:pt x="229" y="160"/>
                    <a:pt x="183" y="69"/>
                    <a:pt x="137" y="0"/>
                  </a:cubicBezTo>
                  <a:lnTo>
                    <a:pt x="137" y="0"/>
                  </a:lnTo>
                  <a:cubicBezTo>
                    <a:pt x="92" y="92"/>
                    <a:pt x="46" y="183"/>
                    <a:pt x="0" y="252"/>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6" name="Google Shape;7736;p57"/>
            <p:cNvSpPr/>
            <p:nvPr/>
          </p:nvSpPr>
          <p:spPr>
            <a:xfrm>
              <a:off x="6623600" y="2096013"/>
              <a:ext cx="230000" cy="111300"/>
            </a:xfrm>
            <a:custGeom>
              <a:avLst/>
              <a:gdLst/>
              <a:ahLst/>
              <a:cxnLst/>
              <a:rect l="l" t="t" r="r" b="b"/>
              <a:pathLst>
                <a:path w="9200" h="4452" extrusionOk="0">
                  <a:moveTo>
                    <a:pt x="1644" y="1"/>
                  </a:moveTo>
                  <a:cubicBezTo>
                    <a:pt x="1028" y="275"/>
                    <a:pt x="480" y="549"/>
                    <a:pt x="1" y="823"/>
                  </a:cubicBezTo>
                  <a:cubicBezTo>
                    <a:pt x="571" y="1211"/>
                    <a:pt x="1142" y="1621"/>
                    <a:pt x="1690" y="2055"/>
                  </a:cubicBezTo>
                  <a:cubicBezTo>
                    <a:pt x="3561" y="2466"/>
                    <a:pt x="6163" y="3196"/>
                    <a:pt x="8903" y="4452"/>
                  </a:cubicBezTo>
                  <a:cubicBezTo>
                    <a:pt x="9017" y="4338"/>
                    <a:pt x="9108" y="4224"/>
                    <a:pt x="9199" y="4087"/>
                  </a:cubicBezTo>
                  <a:cubicBezTo>
                    <a:pt x="6415" y="3311"/>
                    <a:pt x="3812" y="1895"/>
                    <a:pt x="164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7" name="Google Shape;7737;p57"/>
            <p:cNvSpPr/>
            <p:nvPr/>
          </p:nvSpPr>
          <p:spPr>
            <a:xfrm>
              <a:off x="6623600" y="2096013"/>
              <a:ext cx="230000" cy="111300"/>
            </a:xfrm>
            <a:custGeom>
              <a:avLst/>
              <a:gdLst/>
              <a:ahLst/>
              <a:cxnLst/>
              <a:rect l="l" t="t" r="r" b="b"/>
              <a:pathLst>
                <a:path w="9200" h="4452" extrusionOk="0">
                  <a:moveTo>
                    <a:pt x="1" y="823"/>
                  </a:moveTo>
                  <a:cubicBezTo>
                    <a:pt x="571" y="1211"/>
                    <a:pt x="1142" y="1621"/>
                    <a:pt x="1690" y="2055"/>
                  </a:cubicBezTo>
                  <a:lnTo>
                    <a:pt x="1690" y="2055"/>
                  </a:lnTo>
                  <a:cubicBezTo>
                    <a:pt x="3561" y="2466"/>
                    <a:pt x="6163" y="3196"/>
                    <a:pt x="8903" y="4452"/>
                  </a:cubicBezTo>
                  <a:lnTo>
                    <a:pt x="8903" y="4452"/>
                  </a:lnTo>
                  <a:cubicBezTo>
                    <a:pt x="9017" y="4338"/>
                    <a:pt x="9108" y="4224"/>
                    <a:pt x="9199" y="4087"/>
                  </a:cubicBezTo>
                  <a:lnTo>
                    <a:pt x="9199" y="4087"/>
                  </a:lnTo>
                  <a:cubicBezTo>
                    <a:pt x="6415" y="3311"/>
                    <a:pt x="3812" y="1895"/>
                    <a:pt x="1644" y="1"/>
                  </a:cubicBezTo>
                  <a:lnTo>
                    <a:pt x="1644" y="1"/>
                  </a:lnTo>
                  <a:cubicBezTo>
                    <a:pt x="1028" y="275"/>
                    <a:pt x="480" y="549"/>
                    <a:pt x="1" y="823"/>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8" name="Google Shape;7738;p57"/>
            <p:cNvSpPr/>
            <p:nvPr/>
          </p:nvSpPr>
          <p:spPr>
            <a:xfrm>
              <a:off x="6393650" y="3018738"/>
              <a:ext cx="23400" cy="14275"/>
            </a:xfrm>
            <a:custGeom>
              <a:avLst/>
              <a:gdLst/>
              <a:ahLst/>
              <a:cxnLst/>
              <a:rect l="l" t="t" r="r" b="b"/>
              <a:pathLst>
                <a:path w="936" h="571" extrusionOk="0">
                  <a:moveTo>
                    <a:pt x="936" y="0"/>
                  </a:moveTo>
                  <a:cubicBezTo>
                    <a:pt x="639" y="46"/>
                    <a:pt x="320" y="69"/>
                    <a:pt x="0" y="92"/>
                  </a:cubicBezTo>
                  <a:cubicBezTo>
                    <a:pt x="228" y="274"/>
                    <a:pt x="434" y="411"/>
                    <a:pt x="662" y="571"/>
                  </a:cubicBezTo>
                  <a:cubicBezTo>
                    <a:pt x="753" y="366"/>
                    <a:pt x="845" y="183"/>
                    <a:pt x="93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9" name="Google Shape;7739;p57"/>
            <p:cNvSpPr/>
            <p:nvPr/>
          </p:nvSpPr>
          <p:spPr>
            <a:xfrm>
              <a:off x="6393650" y="3018738"/>
              <a:ext cx="23400" cy="14275"/>
            </a:xfrm>
            <a:custGeom>
              <a:avLst/>
              <a:gdLst/>
              <a:ahLst/>
              <a:cxnLst/>
              <a:rect l="l" t="t" r="r" b="b"/>
              <a:pathLst>
                <a:path w="936" h="571" extrusionOk="0">
                  <a:moveTo>
                    <a:pt x="0" y="92"/>
                  </a:moveTo>
                  <a:cubicBezTo>
                    <a:pt x="228" y="274"/>
                    <a:pt x="434" y="411"/>
                    <a:pt x="662" y="571"/>
                  </a:cubicBezTo>
                  <a:lnTo>
                    <a:pt x="662" y="571"/>
                  </a:lnTo>
                  <a:cubicBezTo>
                    <a:pt x="753" y="366"/>
                    <a:pt x="845" y="183"/>
                    <a:pt x="936" y="0"/>
                  </a:cubicBezTo>
                  <a:lnTo>
                    <a:pt x="936" y="0"/>
                  </a:lnTo>
                  <a:cubicBezTo>
                    <a:pt x="639" y="46"/>
                    <a:pt x="320" y="69"/>
                    <a:pt x="0" y="92"/>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0" name="Google Shape;7740;p57"/>
            <p:cNvSpPr/>
            <p:nvPr/>
          </p:nvSpPr>
          <p:spPr>
            <a:xfrm>
              <a:off x="6665825" y="2147388"/>
              <a:ext cx="180350" cy="74775"/>
            </a:xfrm>
            <a:custGeom>
              <a:avLst/>
              <a:gdLst/>
              <a:ahLst/>
              <a:cxnLst/>
              <a:rect l="l" t="t" r="r" b="b"/>
              <a:pathLst>
                <a:path w="7214" h="2991" extrusionOk="0">
                  <a:moveTo>
                    <a:pt x="1" y="0"/>
                  </a:moveTo>
                  <a:lnTo>
                    <a:pt x="1" y="0"/>
                  </a:lnTo>
                  <a:cubicBezTo>
                    <a:pt x="92" y="69"/>
                    <a:pt x="183" y="160"/>
                    <a:pt x="297" y="228"/>
                  </a:cubicBezTo>
                  <a:cubicBezTo>
                    <a:pt x="2671" y="913"/>
                    <a:pt x="4817" y="1849"/>
                    <a:pt x="6757" y="2990"/>
                  </a:cubicBezTo>
                  <a:cubicBezTo>
                    <a:pt x="6917" y="2785"/>
                    <a:pt x="7077" y="2579"/>
                    <a:pt x="7214" y="2397"/>
                  </a:cubicBezTo>
                  <a:cubicBezTo>
                    <a:pt x="4474" y="1141"/>
                    <a:pt x="1872" y="411"/>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1" name="Google Shape;7741;p57"/>
            <p:cNvSpPr/>
            <p:nvPr/>
          </p:nvSpPr>
          <p:spPr>
            <a:xfrm>
              <a:off x="6665825" y="2147388"/>
              <a:ext cx="180350" cy="74775"/>
            </a:xfrm>
            <a:custGeom>
              <a:avLst/>
              <a:gdLst/>
              <a:ahLst/>
              <a:cxnLst/>
              <a:rect l="l" t="t" r="r" b="b"/>
              <a:pathLst>
                <a:path w="7214" h="2991" extrusionOk="0">
                  <a:moveTo>
                    <a:pt x="297" y="228"/>
                  </a:moveTo>
                  <a:cubicBezTo>
                    <a:pt x="2671" y="913"/>
                    <a:pt x="4817" y="1849"/>
                    <a:pt x="6757" y="2990"/>
                  </a:cubicBezTo>
                  <a:lnTo>
                    <a:pt x="6757" y="2990"/>
                  </a:lnTo>
                  <a:cubicBezTo>
                    <a:pt x="6917" y="2785"/>
                    <a:pt x="7077" y="2579"/>
                    <a:pt x="7214" y="2397"/>
                  </a:cubicBezTo>
                  <a:lnTo>
                    <a:pt x="7214" y="2397"/>
                  </a:lnTo>
                  <a:cubicBezTo>
                    <a:pt x="4474" y="1141"/>
                    <a:pt x="1872" y="411"/>
                    <a:pt x="1" y="0"/>
                  </a:cubicBezTo>
                  <a:lnTo>
                    <a:pt x="1" y="0"/>
                  </a:lnTo>
                  <a:cubicBezTo>
                    <a:pt x="92" y="69"/>
                    <a:pt x="183" y="160"/>
                    <a:pt x="297" y="228"/>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2" name="Google Shape;7742;p57"/>
            <p:cNvSpPr/>
            <p:nvPr/>
          </p:nvSpPr>
          <p:spPr>
            <a:xfrm>
              <a:off x="6665825" y="2147388"/>
              <a:ext cx="180350" cy="74775"/>
            </a:xfrm>
            <a:custGeom>
              <a:avLst/>
              <a:gdLst/>
              <a:ahLst/>
              <a:cxnLst/>
              <a:rect l="l" t="t" r="r" b="b"/>
              <a:pathLst>
                <a:path w="7214" h="2991" extrusionOk="0">
                  <a:moveTo>
                    <a:pt x="1" y="0"/>
                  </a:moveTo>
                  <a:lnTo>
                    <a:pt x="1" y="0"/>
                  </a:lnTo>
                  <a:cubicBezTo>
                    <a:pt x="92" y="69"/>
                    <a:pt x="183" y="160"/>
                    <a:pt x="297" y="228"/>
                  </a:cubicBezTo>
                  <a:cubicBezTo>
                    <a:pt x="2671" y="913"/>
                    <a:pt x="4817" y="1849"/>
                    <a:pt x="6757" y="2990"/>
                  </a:cubicBezTo>
                  <a:cubicBezTo>
                    <a:pt x="6917" y="2785"/>
                    <a:pt x="7077" y="2579"/>
                    <a:pt x="7214" y="2397"/>
                  </a:cubicBezTo>
                  <a:cubicBezTo>
                    <a:pt x="4474" y="1141"/>
                    <a:pt x="1872" y="411"/>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3" name="Google Shape;7743;p57"/>
            <p:cNvSpPr/>
            <p:nvPr/>
          </p:nvSpPr>
          <p:spPr>
            <a:xfrm>
              <a:off x="6353700" y="2132538"/>
              <a:ext cx="443975" cy="888500"/>
            </a:xfrm>
            <a:custGeom>
              <a:avLst/>
              <a:gdLst/>
              <a:ahLst/>
              <a:cxnLst/>
              <a:rect l="l" t="t" r="r" b="b"/>
              <a:pathLst>
                <a:path w="17759" h="35540" extrusionOk="0">
                  <a:moveTo>
                    <a:pt x="7555" y="1"/>
                  </a:moveTo>
                  <a:cubicBezTo>
                    <a:pt x="10386" y="2557"/>
                    <a:pt x="12509" y="5935"/>
                    <a:pt x="13467" y="9930"/>
                  </a:cubicBezTo>
                  <a:cubicBezTo>
                    <a:pt x="15978" y="20155"/>
                    <a:pt x="9975" y="30450"/>
                    <a:pt x="0" y="33417"/>
                  </a:cubicBezTo>
                  <a:cubicBezTo>
                    <a:pt x="434" y="34330"/>
                    <a:pt x="982" y="35015"/>
                    <a:pt x="1598" y="35540"/>
                  </a:cubicBezTo>
                  <a:cubicBezTo>
                    <a:pt x="1918" y="35517"/>
                    <a:pt x="2237" y="35494"/>
                    <a:pt x="2534" y="35448"/>
                  </a:cubicBezTo>
                  <a:cubicBezTo>
                    <a:pt x="5068" y="30587"/>
                    <a:pt x="9587" y="26798"/>
                    <a:pt x="15339" y="25405"/>
                  </a:cubicBezTo>
                  <a:cubicBezTo>
                    <a:pt x="16092" y="25200"/>
                    <a:pt x="16868" y="25063"/>
                    <a:pt x="17621" y="24972"/>
                  </a:cubicBezTo>
                  <a:cubicBezTo>
                    <a:pt x="17667" y="24903"/>
                    <a:pt x="17713" y="24812"/>
                    <a:pt x="17758" y="24720"/>
                  </a:cubicBezTo>
                  <a:cubicBezTo>
                    <a:pt x="16959" y="23260"/>
                    <a:pt x="16343" y="21662"/>
                    <a:pt x="15932" y="19973"/>
                  </a:cubicBezTo>
                  <a:cubicBezTo>
                    <a:pt x="14768" y="15271"/>
                    <a:pt x="15430" y="10546"/>
                    <a:pt x="17439" y="6506"/>
                  </a:cubicBezTo>
                  <a:cubicBezTo>
                    <a:pt x="16252" y="4315"/>
                    <a:pt x="14654" y="2397"/>
                    <a:pt x="12782" y="822"/>
                  </a:cubicBezTo>
                  <a:cubicBezTo>
                    <a:pt x="11755" y="526"/>
                    <a:pt x="10683" y="275"/>
                    <a:pt x="9564" y="92"/>
                  </a:cubicBezTo>
                  <a:cubicBezTo>
                    <a:pt x="8879" y="23"/>
                    <a:pt x="8217" y="1"/>
                    <a:pt x="755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4" name="Google Shape;7744;p57"/>
            <p:cNvSpPr/>
            <p:nvPr/>
          </p:nvSpPr>
          <p:spPr>
            <a:xfrm>
              <a:off x="6353700" y="2132538"/>
              <a:ext cx="443975" cy="888500"/>
            </a:xfrm>
            <a:custGeom>
              <a:avLst/>
              <a:gdLst/>
              <a:ahLst/>
              <a:cxnLst/>
              <a:rect l="l" t="t" r="r" b="b"/>
              <a:pathLst>
                <a:path w="17759" h="35540" extrusionOk="0">
                  <a:moveTo>
                    <a:pt x="13467" y="9930"/>
                  </a:moveTo>
                  <a:cubicBezTo>
                    <a:pt x="15978" y="20155"/>
                    <a:pt x="9975" y="30450"/>
                    <a:pt x="0" y="33417"/>
                  </a:cubicBezTo>
                  <a:lnTo>
                    <a:pt x="0" y="33417"/>
                  </a:lnTo>
                  <a:cubicBezTo>
                    <a:pt x="434" y="34330"/>
                    <a:pt x="982" y="35015"/>
                    <a:pt x="1598" y="35540"/>
                  </a:cubicBezTo>
                  <a:lnTo>
                    <a:pt x="1598" y="35540"/>
                  </a:lnTo>
                  <a:cubicBezTo>
                    <a:pt x="1918" y="35517"/>
                    <a:pt x="2237" y="35494"/>
                    <a:pt x="2534" y="35448"/>
                  </a:cubicBezTo>
                  <a:lnTo>
                    <a:pt x="2534" y="35448"/>
                  </a:lnTo>
                  <a:cubicBezTo>
                    <a:pt x="5068" y="30587"/>
                    <a:pt x="9587" y="26798"/>
                    <a:pt x="15339" y="25405"/>
                  </a:cubicBezTo>
                  <a:lnTo>
                    <a:pt x="15339" y="25405"/>
                  </a:lnTo>
                  <a:cubicBezTo>
                    <a:pt x="16092" y="25200"/>
                    <a:pt x="16868" y="25063"/>
                    <a:pt x="17621" y="24972"/>
                  </a:cubicBezTo>
                  <a:lnTo>
                    <a:pt x="17621" y="24972"/>
                  </a:lnTo>
                  <a:cubicBezTo>
                    <a:pt x="17667" y="24903"/>
                    <a:pt x="17713" y="24812"/>
                    <a:pt x="17758" y="24720"/>
                  </a:cubicBezTo>
                  <a:lnTo>
                    <a:pt x="17758" y="24720"/>
                  </a:lnTo>
                  <a:cubicBezTo>
                    <a:pt x="16959" y="23260"/>
                    <a:pt x="16343" y="21662"/>
                    <a:pt x="15932" y="19973"/>
                  </a:cubicBezTo>
                  <a:lnTo>
                    <a:pt x="15932" y="19973"/>
                  </a:lnTo>
                  <a:cubicBezTo>
                    <a:pt x="14768" y="15271"/>
                    <a:pt x="15430" y="10546"/>
                    <a:pt x="17439" y="6506"/>
                  </a:cubicBezTo>
                  <a:lnTo>
                    <a:pt x="17439" y="6506"/>
                  </a:lnTo>
                  <a:cubicBezTo>
                    <a:pt x="16252" y="4315"/>
                    <a:pt x="14654" y="2397"/>
                    <a:pt x="12782" y="822"/>
                  </a:cubicBezTo>
                  <a:lnTo>
                    <a:pt x="12782" y="822"/>
                  </a:lnTo>
                  <a:cubicBezTo>
                    <a:pt x="11755" y="526"/>
                    <a:pt x="10683" y="275"/>
                    <a:pt x="9564" y="92"/>
                  </a:cubicBezTo>
                  <a:lnTo>
                    <a:pt x="9564" y="92"/>
                  </a:lnTo>
                  <a:cubicBezTo>
                    <a:pt x="8879" y="23"/>
                    <a:pt x="8217" y="1"/>
                    <a:pt x="7555" y="1"/>
                  </a:cubicBezTo>
                  <a:lnTo>
                    <a:pt x="7555" y="1"/>
                  </a:lnTo>
                  <a:cubicBezTo>
                    <a:pt x="10386" y="2557"/>
                    <a:pt x="12509" y="5935"/>
                    <a:pt x="13467" y="9930"/>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5" name="Google Shape;7745;p57"/>
            <p:cNvSpPr/>
            <p:nvPr/>
          </p:nvSpPr>
          <p:spPr>
            <a:xfrm>
              <a:off x="6353700" y="2132538"/>
              <a:ext cx="443975" cy="888500"/>
            </a:xfrm>
            <a:custGeom>
              <a:avLst/>
              <a:gdLst/>
              <a:ahLst/>
              <a:cxnLst/>
              <a:rect l="l" t="t" r="r" b="b"/>
              <a:pathLst>
                <a:path w="17759" h="35540" extrusionOk="0">
                  <a:moveTo>
                    <a:pt x="7555" y="1"/>
                  </a:moveTo>
                  <a:cubicBezTo>
                    <a:pt x="10386" y="2557"/>
                    <a:pt x="12509" y="5935"/>
                    <a:pt x="13467" y="9930"/>
                  </a:cubicBezTo>
                  <a:cubicBezTo>
                    <a:pt x="15978" y="20155"/>
                    <a:pt x="9975" y="30450"/>
                    <a:pt x="0" y="33417"/>
                  </a:cubicBezTo>
                  <a:cubicBezTo>
                    <a:pt x="434" y="34330"/>
                    <a:pt x="982" y="35015"/>
                    <a:pt x="1598" y="35540"/>
                  </a:cubicBezTo>
                  <a:cubicBezTo>
                    <a:pt x="1918" y="35517"/>
                    <a:pt x="2237" y="35494"/>
                    <a:pt x="2534" y="35448"/>
                  </a:cubicBezTo>
                  <a:cubicBezTo>
                    <a:pt x="5068" y="30587"/>
                    <a:pt x="9587" y="26798"/>
                    <a:pt x="15339" y="25405"/>
                  </a:cubicBezTo>
                  <a:cubicBezTo>
                    <a:pt x="16092" y="25200"/>
                    <a:pt x="16868" y="25063"/>
                    <a:pt x="17621" y="24972"/>
                  </a:cubicBezTo>
                  <a:cubicBezTo>
                    <a:pt x="17667" y="24903"/>
                    <a:pt x="17713" y="24812"/>
                    <a:pt x="17758" y="24720"/>
                  </a:cubicBezTo>
                  <a:cubicBezTo>
                    <a:pt x="16959" y="23260"/>
                    <a:pt x="16343" y="21662"/>
                    <a:pt x="15932" y="19973"/>
                  </a:cubicBezTo>
                  <a:cubicBezTo>
                    <a:pt x="14768" y="15271"/>
                    <a:pt x="15430" y="10546"/>
                    <a:pt x="17439" y="6506"/>
                  </a:cubicBezTo>
                  <a:cubicBezTo>
                    <a:pt x="16252" y="4315"/>
                    <a:pt x="14654" y="2397"/>
                    <a:pt x="12782" y="822"/>
                  </a:cubicBezTo>
                  <a:cubicBezTo>
                    <a:pt x="11755" y="526"/>
                    <a:pt x="10683" y="275"/>
                    <a:pt x="9564" y="92"/>
                  </a:cubicBezTo>
                  <a:cubicBezTo>
                    <a:pt x="8879" y="23"/>
                    <a:pt x="8217" y="1"/>
                    <a:pt x="755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6" name="Google Shape;7746;p57"/>
            <p:cNvSpPr/>
            <p:nvPr/>
          </p:nvSpPr>
          <p:spPr>
            <a:xfrm>
              <a:off x="6592800" y="2116563"/>
              <a:ext cx="73050" cy="30850"/>
            </a:xfrm>
            <a:custGeom>
              <a:avLst/>
              <a:gdLst/>
              <a:ahLst/>
              <a:cxnLst/>
              <a:rect l="l" t="t" r="r" b="b"/>
              <a:pathLst>
                <a:path w="2922" h="1234" extrusionOk="0">
                  <a:moveTo>
                    <a:pt x="1233" y="1"/>
                  </a:moveTo>
                  <a:cubicBezTo>
                    <a:pt x="776" y="252"/>
                    <a:pt x="365" y="503"/>
                    <a:pt x="0" y="731"/>
                  </a:cubicBezTo>
                  <a:cubicBezTo>
                    <a:pt x="0" y="731"/>
                    <a:pt x="1141" y="845"/>
                    <a:pt x="2922" y="1233"/>
                  </a:cubicBezTo>
                  <a:cubicBezTo>
                    <a:pt x="2374" y="799"/>
                    <a:pt x="1803" y="389"/>
                    <a:pt x="123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7" name="Google Shape;7747;p57"/>
            <p:cNvSpPr/>
            <p:nvPr/>
          </p:nvSpPr>
          <p:spPr>
            <a:xfrm>
              <a:off x="6592800" y="2116563"/>
              <a:ext cx="73050" cy="30850"/>
            </a:xfrm>
            <a:custGeom>
              <a:avLst/>
              <a:gdLst/>
              <a:ahLst/>
              <a:cxnLst/>
              <a:rect l="l" t="t" r="r" b="b"/>
              <a:pathLst>
                <a:path w="2922" h="1234" extrusionOk="0">
                  <a:moveTo>
                    <a:pt x="0" y="731"/>
                  </a:moveTo>
                  <a:cubicBezTo>
                    <a:pt x="0" y="731"/>
                    <a:pt x="1141" y="845"/>
                    <a:pt x="2922" y="1233"/>
                  </a:cubicBezTo>
                  <a:lnTo>
                    <a:pt x="2922" y="1233"/>
                  </a:lnTo>
                  <a:cubicBezTo>
                    <a:pt x="2374" y="799"/>
                    <a:pt x="1803" y="389"/>
                    <a:pt x="1233" y="1"/>
                  </a:cubicBezTo>
                  <a:lnTo>
                    <a:pt x="1233" y="1"/>
                  </a:lnTo>
                  <a:cubicBezTo>
                    <a:pt x="776" y="252"/>
                    <a:pt x="365" y="503"/>
                    <a:pt x="0" y="73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8" name="Google Shape;7748;p57"/>
            <p:cNvSpPr/>
            <p:nvPr/>
          </p:nvSpPr>
          <p:spPr>
            <a:xfrm>
              <a:off x="6592800" y="2116563"/>
              <a:ext cx="73050" cy="30850"/>
            </a:xfrm>
            <a:custGeom>
              <a:avLst/>
              <a:gdLst/>
              <a:ahLst/>
              <a:cxnLst/>
              <a:rect l="l" t="t" r="r" b="b"/>
              <a:pathLst>
                <a:path w="2922" h="1234" extrusionOk="0">
                  <a:moveTo>
                    <a:pt x="1233" y="1"/>
                  </a:moveTo>
                  <a:cubicBezTo>
                    <a:pt x="776" y="252"/>
                    <a:pt x="365" y="503"/>
                    <a:pt x="0" y="731"/>
                  </a:cubicBezTo>
                  <a:cubicBezTo>
                    <a:pt x="0" y="731"/>
                    <a:pt x="1141" y="845"/>
                    <a:pt x="2922" y="1233"/>
                  </a:cubicBezTo>
                  <a:cubicBezTo>
                    <a:pt x="2374" y="799"/>
                    <a:pt x="1803" y="389"/>
                    <a:pt x="123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9" name="Google Shape;7749;p57"/>
            <p:cNvSpPr/>
            <p:nvPr/>
          </p:nvSpPr>
          <p:spPr>
            <a:xfrm>
              <a:off x="6592800" y="2134813"/>
              <a:ext cx="80475" cy="18300"/>
            </a:xfrm>
            <a:custGeom>
              <a:avLst/>
              <a:gdLst/>
              <a:ahLst/>
              <a:cxnLst/>
              <a:rect l="l" t="t" r="r" b="b"/>
              <a:pathLst>
                <a:path w="3219" h="732" extrusionOk="0">
                  <a:moveTo>
                    <a:pt x="0" y="1"/>
                  </a:moveTo>
                  <a:lnTo>
                    <a:pt x="0" y="1"/>
                  </a:lnTo>
                  <a:cubicBezTo>
                    <a:pt x="1119" y="184"/>
                    <a:pt x="2191" y="435"/>
                    <a:pt x="3218" y="731"/>
                  </a:cubicBezTo>
                  <a:cubicBezTo>
                    <a:pt x="3104" y="663"/>
                    <a:pt x="3013" y="572"/>
                    <a:pt x="2922" y="503"/>
                  </a:cubicBezTo>
                  <a:cubicBezTo>
                    <a:pt x="1142" y="115"/>
                    <a:pt x="0" y="1"/>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0" name="Google Shape;7750;p57"/>
            <p:cNvSpPr/>
            <p:nvPr/>
          </p:nvSpPr>
          <p:spPr>
            <a:xfrm>
              <a:off x="6592800" y="2134813"/>
              <a:ext cx="80475" cy="18300"/>
            </a:xfrm>
            <a:custGeom>
              <a:avLst/>
              <a:gdLst/>
              <a:ahLst/>
              <a:cxnLst/>
              <a:rect l="l" t="t" r="r" b="b"/>
              <a:pathLst>
                <a:path w="3219" h="732" extrusionOk="0">
                  <a:moveTo>
                    <a:pt x="3218" y="731"/>
                  </a:moveTo>
                  <a:cubicBezTo>
                    <a:pt x="3104" y="663"/>
                    <a:pt x="3013" y="572"/>
                    <a:pt x="2922" y="503"/>
                  </a:cubicBezTo>
                  <a:lnTo>
                    <a:pt x="2922" y="503"/>
                  </a:lnTo>
                  <a:cubicBezTo>
                    <a:pt x="1141" y="115"/>
                    <a:pt x="0" y="1"/>
                    <a:pt x="0" y="1"/>
                  </a:cubicBezTo>
                  <a:lnTo>
                    <a:pt x="0" y="1"/>
                  </a:lnTo>
                  <a:cubicBezTo>
                    <a:pt x="1119" y="184"/>
                    <a:pt x="2191" y="435"/>
                    <a:pt x="3218" y="73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1" name="Google Shape;7751;p57"/>
            <p:cNvSpPr/>
            <p:nvPr/>
          </p:nvSpPr>
          <p:spPr>
            <a:xfrm>
              <a:off x="6592800" y="2134813"/>
              <a:ext cx="80475" cy="18300"/>
            </a:xfrm>
            <a:custGeom>
              <a:avLst/>
              <a:gdLst/>
              <a:ahLst/>
              <a:cxnLst/>
              <a:rect l="l" t="t" r="r" b="b"/>
              <a:pathLst>
                <a:path w="3219" h="732" extrusionOk="0">
                  <a:moveTo>
                    <a:pt x="0" y="1"/>
                  </a:moveTo>
                  <a:lnTo>
                    <a:pt x="0" y="1"/>
                  </a:lnTo>
                  <a:cubicBezTo>
                    <a:pt x="1119" y="184"/>
                    <a:pt x="2191" y="435"/>
                    <a:pt x="3218" y="731"/>
                  </a:cubicBezTo>
                  <a:cubicBezTo>
                    <a:pt x="3104" y="663"/>
                    <a:pt x="3013" y="572"/>
                    <a:pt x="2922" y="503"/>
                  </a:cubicBezTo>
                  <a:cubicBezTo>
                    <a:pt x="1142" y="115"/>
                    <a:pt x="0" y="1"/>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2" name="Google Shape;7752;p57"/>
            <p:cNvSpPr/>
            <p:nvPr/>
          </p:nvSpPr>
          <p:spPr>
            <a:xfrm>
              <a:off x="6592800" y="2134813"/>
              <a:ext cx="80475" cy="18300"/>
            </a:xfrm>
            <a:custGeom>
              <a:avLst/>
              <a:gdLst/>
              <a:ahLst/>
              <a:cxnLst/>
              <a:rect l="l" t="t" r="r" b="b"/>
              <a:pathLst>
                <a:path w="3219" h="732" extrusionOk="0">
                  <a:moveTo>
                    <a:pt x="0" y="1"/>
                  </a:moveTo>
                  <a:lnTo>
                    <a:pt x="0" y="1"/>
                  </a:lnTo>
                  <a:cubicBezTo>
                    <a:pt x="1119" y="184"/>
                    <a:pt x="2191" y="435"/>
                    <a:pt x="3218" y="731"/>
                  </a:cubicBezTo>
                  <a:cubicBezTo>
                    <a:pt x="3104" y="663"/>
                    <a:pt x="3013" y="572"/>
                    <a:pt x="2922" y="503"/>
                  </a:cubicBezTo>
                  <a:cubicBezTo>
                    <a:pt x="1142" y="115"/>
                    <a:pt x="0" y="1"/>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3" name="Google Shape;7753;p57"/>
            <p:cNvSpPr/>
            <p:nvPr/>
          </p:nvSpPr>
          <p:spPr>
            <a:xfrm>
              <a:off x="6410175" y="2756238"/>
              <a:ext cx="500475" cy="303025"/>
            </a:xfrm>
            <a:custGeom>
              <a:avLst/>
              <a:gdLst/>
              <a:ahLst/>
              <a:cxnLst/>
              <a:rect l="l" t="t" r="r" b="b"/>
              <a:pathLst>
                <a:path w="20019" h="12121" extrusionOk="0">
                  <a:moveTo>
                    <a:pt x="15614" y="1"/>
                  </a:moveTo>
                  <a:cubicBezTo>
                    <a:pt x="15545" y="1"/>
                    <a:pt x="15454" y="24"/>
                    <a:pt x="15362" y="24"/>
                  </a:cubicBezTo>
                  <a:cubicBezTo>
                    <a:pt x="12852" y="4885"/>
                    <a:pt x="8309" y="8674"/>
                    <a:pt x="2580" y="10089"/>
                  </a:cubicBezTo>
                  <a:cubicBezTo>
                    <a:pt x="1804" y="10272"/>
                    <a:pt x="1051" y="10409"/>
                    <a:pt x="275" y="10500"/>
                  </a:cubicBezTo>
                  <a:cubicBezTo>
                    <a:pt x="184" y="10683"/>
                    <a:pt x="92" y="10866"/>
                    <a:pt x="1" y="11071"/>
                  </a:cubicBezTo>
                  <a:cubicBezTo>
                    <a:pt x="1325" y="11870"/>
                    <a:pt x="2809" y="12098"/>
                    <a:pt x="3995" y="12121"/>
                  </a:cubicBezTo>
                  <a:cubicBezTo>
                    <a:pt x="6575" y="9108"/>
                    <a:pt x="10067" y="6871"/>
                    <a:pt x="14221" y="5867"/>
                  </a:cubicBezTo>
                  <a:cubicBezTo>
                    <a:pt x="15764" y="5486"/>
                    <a:pt x="17307" y="5307"/>
                    <a:pt x="18838" y="5307"/>
                  </a:cubicBezTo>
                  <a:cubicBezTo>
                    <a:pt x="19232" y="5307"/>
                    <a:pt x="19626" y="5318"/>
                    <a:pt x="20019" y="5342"/>
                  </a:cubicBezTo>
                  <a:cubicBezTo>
                    <a:pt x="18261" y="3858"/>
                    <a:pt x="16778" y="2055"/>
                    <a:pt x="1561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4" name="Google Shape;7754;p57"/>
            <p:cNvSpPr/>
            <p:nvPr/>
          </p:nvSpPr>
          <p:spPr>
            <a:xfrm>
              <a:off x="6410175" y="2756238"/>
              <a:ext cx="500475" cy="303025"/>
            </a:xfrm>
            <a:custGeom>
              <a:avLst/>
              <a:gdLst/>
              <a:ahLst/>
              <a:cxnLst/>
              <a:rect l="l" t="t" r="r" b="b"/>
              <a:pathLst>
                <a:path w="20019" h="12121" extrusionOk="0">
                  <a:moveTo>
                    <a:pt x="15362" y="24"/>
                  </a:moveTo>
                  <a:cubicBezTo>
                    <a:pt x="12852" y="4885"/>
                    <a:pt x="8309" y="8674"/>
                    <a:pt x="2580" y="10089"/>
                  </a:cubicBezTo>
                  <a:lnTo>
                    <a:pt x="2580" y="10089"/>
                  </a:lnTo>
                  <a:cubicBezTo>
                    <a:pt x="1804" y="10272"/>
                    <a:pt x="1051" y="10409"/>
                    <a:pt x="275" y="10500"/>
                  </a:cubicBezTo>
                  <a:lnTo>
                    <a:pt x="275" y="10500"/>
                  </a:lnTo>
                  <a:cubicBezTo>
                    <a:pt x="184" y="10683"/>
                    <a:pt x="92" y="10866"/>
                    <a:pt x="1" y="11071"/>
                  </a:cubicBezTo>
                  <a:lnTo>
                    <a:pt x="1" y="11071"/>
                  </a:lnTo>
                  <a:cubicBezTo>
                    <a:pt x="1325" y="11870"/>
                    <a:pt x="2809" y="12098"/>
                    <a:pt x="3995" y="12121"/>
                  </a:cubicBezTo>
                  <a:lnTo>
                    <a:pt x="3995" y="12121"/>
                  </a:lnTo>
                  <a:cubicBezTo>
                    <a:pt x="6575" y="9108"/>
                    <a:pt x="10067" y="6871"/>
                    <a:pt x="14221" y="5867"/>
                  </a:cubicBezTo>
                  <a:lnTo>
                    <a:pt x="14221" y="5867"/>
                  </a:lnTo>
                  <a:cubicBezTo>
                    <a:pt x="16161" y="5387"/>
                    <a:pt x="18101" y="5228"/>
                    <a:pt x="20019" y="5342"/>
                  </a:cubicBezTo>
                  <a:lnTo>
                    <a:pt x="20019" y="5342"/>
                  </a:lnTo>
                  <a:cubicBezTo>
                    <a:pt x="18261" y="3858"/>
                    <a:pt x="16778" y="2055"/>
                    <a:pt x="15614" y="1"/>
                  </a:cubicBezTo>
                  <a:lnTo>
                    <a:pt x="15614" y="1"/>
                  </a:lnTo>
                  <a:cubicBezTo>
                    <a:pt x="15545" y="1"/>
                    <a:pt x="15454" y="24"/>
                    <a:pt x="15362" y="2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5" name="Google Shape;7755;p57"/>
            <p:cNvSpPr/>
            <p:nvPr/>
          </p:nvSpPr>
          <p:spPr>
            <a:xfrm>
              <a:off x="6410175" y="2756238"/>
              <a:ext cx="500475" cy="303025"/>
            </a:xfrm>
            <a:custGeom>
              <a:avLst/>
              <a:gdLst/>
              <a:ahLst/>
              <a:cxnLst/>
              <a:rect l="l" t="t" r="r" b="b"/>
              <a:pathLst>
                <a:path w="20019" h="12121" extrusionOk="0">
                  <a:moveTo>
                    <a:pt x="15614" y="1"/>
                  </a:moveTo>
                  <a:cubicBezTo>
                    <a:pt x="15545" y="1"/>
                    <a:pt x="15454" y="24"/>
                    <a:pt x="15362" y="24"/>
                  </a:cubicBezTo>
                  <a:cubicBezTo>
                    <a:pt x="12852" y="4885"/>
                    <a:pt x="8309" y="8674"/>
                    <a:pt x="2580" y="10089"/>
                  </a:cubicBezTo>
                  <a:cubicBezTo>
                    <a:pt x="1804" y="10272"/>
                    <a:pt x="1051" y="10409"/>
                    <a:pt x="275" y="10500"/>
                  </a:cubicBezTo>
                  <a:cubicBezTo>
                    <a:pt x="184" y="10683"/>
                    <a:pt x="92" y="10866"/>
                    <a:pt x="1" y="11071"/>
                  </a:cubicBezTo>
                  <a:cubicBezTo>
                    <a:pt x="1325" y="11870"/>
                    <a:pt x="2809" y="12098"/>
                    <a:pt x="3995" y="12121"/>
                  </a:cubicBezTo>
                  <a:cubicBezTo>
                    <a:pt x="6575" y="9108"/>
                    <a:pt x="10067" y="6871"/>
                    <a:pt x="14221" y="5867"/>
                  </a:cubicBezTo>
                  <a:cubicBezTo>
                    <a:pt x="15764" y="5486"/>
                    <a:pt x="17307" y="5307"/>
                    <a:pt x="18838" y="5307"/>
                  </a:cubicBezTo>
                  <a:cubicBezTo>
                    <a:pt x="19232" y="5307"/>
                    <a:pt x="19626" y="5318"/>
                    <a:pt x="20019" y="5342"/>
                  </a:cubicBezTo>
                  <a:cubicBezTo>
                    <a:pt x="18261" y="3858"/>
                    <a:pt x="16778" y="2055"/>
                    <a:pt x="1561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6" name="Google Shape;7756;p57"/>
            <p:cNvSpPr/>
            <p:nvPr/>
          </p:nvSpPr>
          <p:spPr>
            <a:xfrm>
              <a:off x="7201075" y="3005038"/>
              <a:ext cx="73650" cy="61650"/>
            </a:xfrm>
            <a:custGeom>
              <a:avLst/>
              <a:gdLst/>
              <a:ahLst/>
              <a:cxnLst/>
              <a:rect l="l" t="t" r="r" b="b"/>
              <a:pathLst>
                <a:path w="2946" h="2466" extrusionOk="0">
                  <a:moveTo>
                    <a:pt x="2945" y="0"/>
                  </a:moveTo>
                  <a:lnTo>
                    <a:pt x="2945" y="0"/>
                  </a:lnTo>
                  <a:cubicBezTo>
                    <a:pt x="2337" y="56"/>
                    <a:pt x="1737" y="86"/>
                    <a:pt x="1146" y="86"/>
                  </a:cubicBezTo>
                  <a:cubicBezTo>
                    <a:pt x="761" y="86"/>
                    <a:pt x="379" y="73"/>
                    <a:pt x="1" y="46"/>
                  </a:cubicBezTo>
                  <a:lnTo>
                    <a:pt x="1" y="46"/>
                  </a:lnTo>
                  <a:cubicBezTo>
                    <a:pt x="845" y="777"/>
                    <a:pt x="1644" y="1575"/>
                    <a:pt x="2375" y="2466"/>
                  </a:cubicBezTo>
                  <a:cubicBezTo>
                    <a:pt x="2512" y="1621"/>
                    <a:pt x="2694" y="799"/>
                    <a:pt x="294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7" name="Google Shape;7757;p57"/>
            <p:cNvSpPr/>
            <p:nvPr/>
          </p:nvSpPr>
          <p:spPr>
            <a:xfrm>
              <a:off x="7201075" y="3005038"/>
              <a:ext cx="73650" cy="61650"/>
            </a:xfrm>
            <a:custGeom>
              <a:avLst/>
              <a:gdLst/>
              <a:ahLst/>
              <a:cxnLst/>
              <a:rect l="l" t="t" r="r" b="b"/>
              <a:pathLst>
                <a:path w="2946" h="2466" extrusionOk="0">
                  <a:moveTo>
                    <a:pt x="1" y="46"/>
                  </a:moveTo>
                  <a:cubicBezTo>
                    <a:pt x="845" y="777"/>
                    <a:pt x="1644" y="1575"/>
                    <a:pt x="2375" y="2466"/>
                  </a:cubicBezTo>
                  <a:lnTo>
                    <a:pt x="2375" y="2466"/>
                  </a:lnTo>
                  <a:cubicBezTo>
                    <a:pt x="2512" y="1621"/>
                    <a:pt x="2694" y="799"/>
                    <a:pt x="2945" y="0"/>
                  </a:cubicBezTo>
                  <a:lnTo>
                    <a:pt x="2945" y="0"/>
                  </a:lnTo>
                  <a:cubicBezTo>
                    <a:pt x="1941" y="92"/>
                    <a:pt x="960" y="115"/>
                    <a:pt x="1" y="46"/>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8" name="Google Shape;7758;p57"/>
            <p:cNvSpPr/>
            <p:nvPr/>
          </p:nvSpPr>
          <p:spPr>
            <a:xfrm>
              <a:off x="7201075" y="3005038"/>
              <a:ext cx="73650" cy="61650"/>
            </a:xfrm>
            <a:custGeom>
              <a:avLst/>
              <a:gdLst/>
              <a:ahLst/>
              <a:cxnLst/>
              <a:rect l="l" t="t" r="r" b="b"/>
              <a:pathLst>
                <a:path w="2946" h="2466" extrusionOk="0">
                  <a:moveTo>
                    <a:pt x="2945" y="0"/>
                  </a:moveTo>
                  <a:lnTo>
                    <a:pt x="2945" y="0"/>
                  </a:lnTo>
                  <a:cubicBezTo>
                    <a:pt x="2337" y="56"/>
                    <a:pt x="1737" y="86"/>
                    <a:pt x="1146" y="86"/>
                  </a:cubicBezTo>
                  <a:cubicBezTo>
                    <a:pt x="761" y="86"/>
                    <a:pt x="379" y="73"/>
                    <a:pt x="1" y="46"/>
                  </a:cubicBezTo>
                  <a:lnTo>
                    <a:pt x="1" y="46"/>
                  </a:lnTo>
                  <a:cubicBezTo>
                    <a:pt x="845" y="777"/>
                    <a:pt x="1644" y="1575"/>
                    <a:pt x="2375" y="2466"/>
                  </a:cubicBezTo>
                  <a:cubicBezTo>
                    <a:pt x="2512" y="1621"/>
                    <a:pt x="2694" y="799"/>
                    <a:pt x="294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9" name="Google Shape;7759;p57"/>
            <p:cNvSpPr/>
            <p:nvPr/>
          </p:nvSpPr>
          <p:spPr>
            <a:xfrm>
              <a:off x="6417025" y="2756813"/>
              <a:ext cx="377225" cy="261950"/>
            </a:xfrm>
            <a:custGeom>
              <a:avLst/>
              <a:gdLst/>
              <a:ahLst/>
              <a:cxnLst/>
              <a:rect l="l" t="t" r="r" b="b"/>
              <a:pathLst>
                <a:path w="15089" h="10478" extrusionOk="0">
                  <a:moveTo>
                    <a:pt x="15088" y="1"/>
                  </a:moveTo>
                  <a:lnTo>
                    <a:pt x="15088" y="1"/>
                  </a:lnTo>
                  <a:cubicBezTo>
                    <a:pt x="14335" y="92"/>
                    <a:pt x="13559" y="229"/>
                    <a:pt x="12806" y="434"/>
                  </a:cubicBezTo>
                  <a:cubicBezTo>
                    <a:pt x="7054" y="1827"/>
                    <a:pt x="2535" y="5616"/>
                    <a:pt x="1" y="10477"/>
                  </a:cubicBezTo>
                  <a:cubicBezTo>
                    <a:pt x="777" y="10386"/>
                    <a:pt x="1530" y="10249"/>
                    <a:pt x="2306" y="10066"/>
                  </a:cubicBezTo>
                  <a:cubicBezTo>
                    <a:pt x="8035" y="8651"/>
                    <a:pt x="12578" y="4862"/>
                    <a:pt x="1508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0" name="Google Shape;7760;p57"/>
            <p:cNvSpPr/>
            <p:nvPr/>
          </p:nvSpPr>
          <p:spPr>
            <a:xfrm>
              <a:off x="6417025" y="2756813"/>
              <a:ext cx="377225" cy="261950"/>
            </a:xfrm>
            <a:custGeom>
              <a:avLst/>
              <a:gdLst/>
              <a:ahLst/>
              <a:cxnLst/>
              <a:rect l="l" t="t" r="r" b="b"/>
              <a:pathLst>
                <a:path w="15089" h="10478" extrusionOk="0">
                  <a:moveTo>
                    <a:pt x="12806" y="434"/>
                  </a:moveTo>
                  <a:cubicBezTo>
                    <a:pt x="7054" y="1827"/>
                    <a:pt x="2535" y="5616"/>
                    <a:pt x="1" y="10477"/>
                  </a:cubicBezTo>
                  <a:lnTo>
                    <a:pt x="1" y="10477"/>
                  </a:lnTo>
                  <a:cubicBezTo>
                    <a:pt x="777" y="10386"/>
                    <a:pt x="1530" y="10249"/>
                    <a:pt x="2306" y="10066"/>
                  </a:cubicBezTo>
                  <a:lnTo>
                    <a:pt x="2306" y="10066"/>
                  </a:lnTo>
                  <a:cubicBezTo>
                    <a:pt x="8035" y="8651"/>
                    <a:pt x="12578" y="4862"/>
                    <a:pt x="15088" y="1"/>
                  </a:cubicBezTo>
                  <a:lnTo>
                    <a:pt x="15088" y="1"/>
                  </a:lnTo>
                  <a:cubicBezTo>
                    <a:pt x="14335" y="92"/>
                    <a:pt x="13559" y="229"/>
                    <a:pt x="12806" y="43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1" name="Google Shape;7761;p57"/>
            <p:cNvSpPr/>
            <p:nvPr/>
          </p:nvSpPr>
          <p:spPr>
            <a:xfrm>
              <a:off x="6417025" y="2756813"/>
              <a:ext cx="377225" cy="261950"/>
            </a:xfrm>
            <a:custGeom>
              <a:avLst/>
              <a:gdLst/>
              <a:ahLst/>
              <a:cxnLst/>
              <a:rect l="l" t="t" r="r" b="b"/>
              <a:pathLst>
                <a:path w="15089" h="10478" extrusionOk="0">
                  <a:moveTo>
                    <a:pt x="15088" y="1"/>
                  </a:moveTo>
                  <a:lnTo>
                    <a:pt x="15088" y="1"/>
                  </a:lnTo>
                  <a:cubicBezTo>
                    <a:pt x="14335" y="92"/>
                    <a:pt x="13559" y="229"/>
                    <a:pt x="12806" y="434"/>
                  </a:cubicBezTo>
                  <a:cubicBezTo>
                    <a:pt x="7054" y="1827"/>
                    <a:pt x="2535" y="5616"/>
                    <a:pt x="1" y="10477"/>
                  </a:cubicBezTo>
                  <a:cubicBezTo>
                    <a:pt x="777" y="10386"/>
                    <a:pt x="1530" y="10249"/>
                    <a:pt x="2306" y="10066"/>
                  </a:cubicBezTo>
                  <a:cubicBezTo>
                    <a:pt x="8035" y="8651"/>
                    <a:pt x="12578" y="4862"/>
                    <a:pt x="1508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2" name="Google Shape;7762;p57"/>
            <p:cNvSpPr/>
            <p:nvPr/>
          </p:nvSpPr>
          <p:spPr>
            <a:xfrm>
              <a:off x="6417025" y="2756813"/>
              <a:ext cx="377225" cy="261950"/>
            </a:xfrm>
            <a:custGeom>
              <a:avLst/>
              <a:gdLst/>
              <a:ahLst/>
              <a:cxnLst/>
              <a:rect l="l" t="t" r="r" b="b"/>
              <a:pathLst>
                <a:path w="15089" h="10478" extrusionOk="0">
                  <a:moveTo>
                    <a:pt x="15088" y="1"/>
                  </a:moveTo>
                  <a:lnTo>
                    <a:pt x="15088" y="1"/>
                  </a:lnTo>
                  <a:cubicBezTo>
                    <a:pt x="14335" y="92"/>
                    <a:pt x="13559" y="229"/>
                    <a:pt x="12806" y="434"/>
                  </a:cubicBezTo>
                  <a:cubicBezTo>
                    <a:pt x="7054" y="1827"/>
                    <a:pt x="2535" y="5616"/>
                    <a:pt x="1" y="10477"/>
                  </a:cubicBezTo>
                  <a:cubicBezTo>
                    <a:pt x="777" y="10386"/>
                    <a:pt x="1530" y="10249"/>
                    <a:pt x="2306" y="10066"/>
                  </a:cubicBezTo>
                  <a:cubicBezTo>
                    <a:pt x="8035" y="8651"/>
                    <a:pt x="12578" y="4862"/>
                    <a:pt x="1508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3" name="Google Shape;7763;p57"/>
            <p:cNvSpPr/>
            <p:nvPr/>
          </p:nvSpPr>
          <p:spPr>
            <a:xfrm>
              <a:off x="6510050" y="2888888"/>
              <a:ext cx="750400" cy="338150"/>
            </a:xfrm>
            <a:custGeom>
              <a:avLst/>
              <a:gdLst/>
              <a:ahLst/>
              <a:cxnLst/>
              <a:rect l="l" t="t" r="r" b="b"/>
              <a:pathLst>
                <a:path w="30016" h="13526" extrusionOk="0">
                  <a:moveTo>
                    <a:pt x="14843" y="1"/>
                  </a:moveTo>
                  <a:cubicBezTo>
                    <a:pt x="13312" y="1"/>
                    <a:pt x="11769" y="180"/>
                    <a:pt x="10226" y="561"/>
                  </a:cubicBezTo>
                  <a:cubicBezTo>
                    <a:pt x="6072" y="1565"/>
                    <a:pt x="2580" y="3802"/>
                    <a:pt x="0" y="6815"/>
                  </a:cubicBezTo>
                  <a:cubicBezTo>
                    <a:pt x="1233" y="6815"/>
                    <a:pt x="2146" y="6587"/>
                    <a:pt x="2146" y="6587"/>
                  </a:cubicBezTo>
                  <a:lnTo>
                    <a:pt x="2146" y="6587"/>
                  </a:lnTo>
                  <a:cubicBezTo>
                    <a:pt x="2146" y="6587"/>
                    <a:pt x="1598" y="8846"/>
                    <a:pt x="3173" y="10809"/>
                  </a:cubicBezTo>
                  <a:cubicBezTo>
                    <a:pt x="5113" y="9440"/>
                    <a:pt x="7350" y="8413"/>
                    <a:pt x="9792" y="7819"/>
                  </a:cubicBezTo>
                  <a:cubicBezTo>
                    <a:pt x="11352" y="7442"/>
                    <a:pt x="12913" y="7261"/>
                    <a:pt x="14449" y="7261"/>
                  </a:cubicBezTo>
                  <a:cubicBezTo>
                    <a:pt x="19971" y="7261"/>
                    <a:pt x="25173" y="9597"/>
                    <a:pt x="28852" y="13526"/>
                  </a:cubicBezTo>
                  <a:cubicBezTo>
                    <a:pt x="29194" y="13183"/>
                    <a:pt x="29536" y="12818"/>
                    <a:pt x="29879" y="12407"/>
                  </a:cubicBezTo>
                  <a:cubicBezTo>
                    <a:pt x="29673" y="10604"/>
                    <a:pt x="29742" y="8824"/>
                    <a:pt x="30016" y="7112"/>
                  </a:cubicBezTo>
                  <a:cubicBezTo>
                    <a:pt x="29285" y="6221"/>
                    <a:pt x="28486" y="5423"/>
                    <a:pt x="27642" y="4692"/>
                  </a:cubicBezTo>
                  <a:cubicBezTo>
                    <a:pt x="23305" y="4441"/>
                    <a:pt x="19242" y="2775"/>
                    <a:pt x="16024" y="36"/>
                  </a:cubicBezTo>
                  <a:cubicBezTo>
                    <a:pt x="15631" y="12"/>
                    <a:pt x="15237" y="1"/>
                    <a:pt x="1484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4" name="Google Shape;7764;p57"/>
            <p:cNvSpPr/>
            <p:nvPr/>
          </p:nvSpPr>
          <p:spPr>
            <a:xfrm>
              <a:off x="6510050" y="2888638"/>
              <a:ext cx="750400" cy="338400"/>
            </a:xfrm>
            <a:custGeom>
              <a:avLst/>
              <a:gdLst/>
              <a:ahLst/>
              <a:cxnLst/>
              <a:rect l="l" t="t" r="r" b="b"/>
              <a:pathLst>
                <a:path w="30016" h="13536" extrusionOk="0">
                  <a:moveTo>
                    <a:pt x="10226" y="571"/>
                  </a:moveTo>
                  <a:cubicBezTo>
                    <a:pt x="6072" y="1575"/>
                    <a:pt x="2580" y="3812"/>
                    <a:pt x="0" y="6825"/>
                  </a:cubicBezTo>
                  <a:lnTo>
                    <a:pt x="0" y="6825"/>
                  </a:lnTo>
                  <a:cubicBezTo>
                    <a:pt x="1233" y="6825"/>
                    <a:pt x="2146" y="6597"/>
                    <a:pt x="2146" y="6597"/>
                  </a:cubicBezTo>
                  <a:lnTo>
                    <a:pt x="2146" y="6597"/>
                  </a:lnTo>
                  <a:cubicBezTo>
                    <a:pt x="2146" y="6597"/>
                    <a:pt x="1598" y="8856"/>
                    <a:pt x="3173" y="10819"/>
                  </a:cubicBezTo>
                  <a:lnTo>
                    <a:pt x="3173" y="10819"/>
                  </a:lnTo>
                  <a:cubicBezTo>
                    <a:pt x="5113" y="9450"/>
                    <a:pt x="7350" y="8423"/>
                    <a:pt x="9792" y="7829"/>
                  </a:cubicBezTo>
                  <a:lnTo>
                    <a:pt x="9792" y="7829"/>
                  </a:lnTo>
                  <a:cubicBezTo>
                    <a:pt x="16960" y="6094"/>
                    <a:pt x="24150" y="8514"/>
                    <a:pt x="28852" y="13536"/>
                  </a:cubicBezTo>
                  <a:lnTo>
                    <a:pt x="28852" y="13536"/>
                  </a:lnTo>
                  <a:cubicBezTo>
                    <a:pt x="29194" y="13193"/>
                    <a:pt x="29536" y="12828"/>
                    <a:pt x="29879" y="12417"/>
                  </a:cubicBezTo>
                  <a:lnTo>
                    <a:pt x="29879" y="12417"/>
                  </a:lnTo>
                  <a:cubicBezTo>
                    <a:pt x="29673" y="10614"/>
                    <a:pt x="29742" y="8834"/>
                    <a:pt x="30016" y="7122"/>
                  </a:cubicBezTo>
                  <a:lnTo>
                    <a:pt x="30016" y="7122"/>
                  </a:lnTo>
                  <a:cubicBezTo>
                    <a:pt x="29285" y="6231"/>
                    <a:pt x="28486" y="5433"/>
                    <a:pt x="27642" y="4702"/>
                  </a:cubicBezTo>
                  <a:lnTo>
                    <a:pt x="27642" y="4702"/>
                  </a:lnTo>
                  <a:cubicBezTo>
                    <a:pt x="23305" y="4451"/>
                    <a:pt x="19242" y="2785"/>
                    <a:pt x="16024" y="46"/>
                  </a:cubicBezTo>
                  <a:lnTo>
                    <a:pt x="16024" y="46"/>
                  </a:lnTo>
                  <a:cubicBezTo>
                    <a:pt x="15636" y="23"/>
                    <a:pt x="15271" y="0"/>
                    <a:pt x="14883" y="0"/>
                  </a:cubicBezTo>
                  <a:lnTo>
                    <a:pt x="14883" y="0"/>
                  </a:lnTo>
                  <a:cubicBezTo>
                    <a:pt x="13353" y="0"/>
                    <a:pt x="11778" y="183"/>
                    <a:pt x="10226" y="571"/>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5" name="Google Shape;7765;p57"/>
            <p:cNvSpPr/>
            <p:nvPr/>
          </p:nvSpPr>
          <p:spPr>
            <a:xfrm>
              <a:off x="6510050" y="2888888"/>
              <a:ext cx="750400" cy="338150"/>
            </a:xfrm>
            <a:custGeom>
              <a:avLst/>
              <a:gdLst/>
              <a:ahLst/>
              <a:cxnLst/>
              <a:rect l="l" t="t" r="r" b="b"/>
              <a:pathLst>
                <a:path w="30016" h="13526" extrusionOk="0">
                  <a:moveTo>
                    <a:pt x="14843" y="1"/>
                  </a:moveTo>
                  <a:cubicBezTo>
                    <a:pt x="13312" y="1"/>
                    <a:pt x="11769" y="180"/>
                    <a:pt x="10226" y="561"/>
                  </a:cubicBezTo>
                  <a:cubicBezTo>
                    <a:pt x="6072" y="1565"/>
                    <a:pt x="2580" y="3802"/>
                    <a:pt x="0" y="6815"/>
                  </a:cubicBezTo>
                  <a:cubicBezTo>
                    <a:pt x="1233" y="6815"/>
                    <a:pt x="2146" y="6587"/>
                    <a:pt x="2146" y="6587"/>
                  </a:cubicBezTo>
                  <a:lnTo>
                    <a:pt x="2146" y="6587"/>
                  </a:lnTo>
                  <a:cubicBezTo>
                    <a:pt x="2146" y="6587"/>
                    <a:pt x="1598" y="8846"/>
                    <a:pt x="3173" y="10809"/>
                  </a:cubicBezTo>
                  <a:cubicBezTo>
                    <a:pt x="5113" y="9440"/>
                    <a:pt x="7350" y="8413"/>
                    <a:pt x="9792" y="7819"/>
                  </a:cubicBezTo>
                  <a:cubicBezTo>
                    <a:pt x="11352" y="7442"/>
                    <a:pt x="12913" y="7261"/>
                    <a:pt x="14449" y="7261"/>
                  </a:cubicBezTo>
                  <a:cubicBezTo>
                    <a:pt x="19971" y="7261"/>
                    <a:pt x="25173" y="9597"/>
                    <a:pt x="28852" y="13526"/>
                  </a:cubicBezTo>
                  <a:cubicBezTo>
                    <a:pt x="29194" y="13183"/>
                    <a:pt x="29536" y="12818"/>
                    <a:pt x="29879" y="12407"/>
                  </a:cubicBezTo>
                  <a:cubicBezTo>
                    <a:pt x="29673" y="10604"/>
                    <a:pt x="29742" y="8824"/>
                    <a:pt x="30016" y="7112"/>
                  </a:cubicBezTo>
                  <a:cubicBezTo>
                    <a:pt x="29285" y="6221"/>
                    <a:pt x="28486" y="5423"/>
                    <a:pt x="27642" y="4692"/>
                  </a:cubicBezTo>
                  <a:cubicBezTo>
                    <a:pt x="23305" y="4441"/>
                    <a:pt x="19242" y="2775"/>
                    <a:pt x="16024" y="36"/>
                  </a:cubicBezTo>
                  <a:cubicBezTo>
                    <a:pt x="15631" y="12"/>
                    <a:pt x="15237" y="1"/>
                    <a:pt x="1484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6" name="Google Shape;7766;p57"/>
            <p:cNvSpPr/>
            <p:nvPr/>
          </p:nvSpPr>
          <p:spPr>
            <a:xfrm>
              <a:off x="6510050" y="2888888"/>
              <a:ext cx="750400" cy="338150"/>
            </a:xfrm>
            <a:custGeom>
              <a:avLst/>
              <a:gdLst/>
              <a:ahLst/>
              <a:cxnLst/>
              <a:rect l="l" t="t" r="r" b="b"/>
              <a:pathLst>
                <a:path w="30016" h="13526" extrusionOk="0">
                  <a:moveTo>
                    <a:pt x="14843" y="1"/>
                  </a:moveTo>
                  <a:cubicBezTo>
                    <a:pt x="13312" y="1"/>
                    <a:pt x="11769" y="180"/>
                    <a:pt x="10226" y="561"/>
                  </a:cubicBezTo>
                  <a:cubicBezTo>
                    <a:pt x="6072" y="1565"/>
                    <a:pt x="2580" y="3802"/>
                    <a:pt x="0" y="6815"/>
                  </a:cubicBezTo>
                  <a:cubicBezTo>
                    <a:pt x="1233" y="6815"/>
                    <a:pt x="2146" y="6587"/>
                    <a:pt x="2146" y="6587"/>
                  </a:cubicBezTo>
                  <a:lnTo>
                    <a:pt x="2146" y="6587"/>
                  </a:lnTo>
                  <a:cubicBezTo>
                    <a:pt x="2146" y="6587"/>
                    <a:pt x="1598" y="8846"/>
                    <a:pt x="3173" y="10809"/>
                  </a:cubicBezTo>
                  <a:cubicBezTo>
                    <a:pt x="5113" y="9440"/>
                    <a:pt x="7350" y="8413"/>
                    <a:pt x="9792" y="7819"/>
                  </a:cubicBezTo>
                  <a:cubicBezTo>
                    <a:pt x="11352" y="7442"/>
                    <a:pt x="12913" y="7261"/>
                    <a:pt x="14449" y="7261"/>
                  </a:cubicBezTo>
                  <a:cubicBezTo>
                    <a:pt x="19971" y="7261"/>
                    <a:pt x="25173" y="9597"/>
                    <a:pt x="28852" y="13526"/>
                  </a:cubicBezTo>
                  <a:cubicBezTo>
                    <a:pt x="29194" y="13183"/>
                    <a:pt x="29536" y="12818"/>
                    <a:pt x="29879" y="12407"/>
                  </a:cubicBezTo>
                  <a:cubicBezTo>
                    <a:pt x="29673" y="10604"/>
                    <a:pt x="29742" y="8824"/>
                    <a:pt x="30016" y="7112"/>
                  </a:cubicBezTo>
                  <a:cubicBezTo>
                    <a:pt x="29285" y="6221"/>
                    <a:pt x="28486" y="5423"/>
                    <a:pt x="27642" y="4692"/>
                  </a:cubicBezTo>
                  <a:cubicBezTo>
                    <a:pt x="23305" y="4441"/>
                    <a:pt x="19242" y="2775"/>
                    <a:pt x="16024" y="36"/>
                  </a:cubicBezTo>
                  <a:cubicBezTo>
                    <a:pt x="15631" y="12"/>
                    <a:pt x="15237" y="1"/>
                    <a:pt x="1484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7" name="Google Shape;7767;p57"/>
            <p:cNvSpPr/>
            <p:nvPr/>
          </p:nvSpPr>
          <p:spPr>
            <a:xfrm>
              <a:off x="7286675" y="2946838"/>
              <a:ext cx="8600" cy="16000"/>
            </a:xfrm>
            <a:custGeom>
              <a:avLst/>
              <a:gdLst/>
              <a:ahLst/>
              <a:cxnLst/>
              <a:rect l="l" t="t" r="r" b="b"/>
              <a:pathLst>
                <a:path w="344" h="640" extrusionOk="0">
                  <a:moveTo>
                    <a:pt x="1" y="0"/>
                  </a:moveTo>
                  <a:lnTo>
                    <a:pt x="1" y="0"/>
                  </a:lnTo>
                  <a:cubicBezTo>
                    <a:pt x="46" y="229"/>
                    <a:pt x="69" y="434"/>
                    <a:pt x="92" y="639"/>
                  </a:cubicBezTo>
                  <a:cubicBezTo>
                    <a:pt x="183" y="457"/>
                    <a:pt x="252" y="251"/>
                    <a:pt x="343" y="69"/>
                  </a:cubicBezTo>
                  <a:cubicBezTo>
                    <a:pt x="229" y="46"/>
                    <a:pt x="115" y="23"/>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8" name="Google Shape;7768;p57"/>
            <p:cNvSpPr/>
            <p:nvPr/>
          </p:nvSpPr>
          <p:spPr>
            <a:xfrm>
              <a:off x="7286675" y="2946838"/>
              <a:ext cx="8600" cy="16000"/>
            </a:xfrm>
            <a:custGeom>
              <a:avLst/>
              <a:gdLst/>
              <a:ahLst/>
              <a:cxnLst/>
              <a:rect l="l" t="t" r="r" b="b"/>
              <a:pathLst>
                <a:path w="344" h="640" extrusionOk="0">
                  <a:moveTo>
                    <a:pt x="92" y="639"/>
                  </a:moveTo>
                  <a:cubicBezTo>
                    <a:pt x="183" y="457"/>
                    <a:pt x="252" y="251"/>
                    <a:pt x="343" y="69"/>
                  </a:cubicBezTo>
                  <a:lnTo>
                    <a:pt x="343" y="69"/>
                  </a:lnTo>
                  <a:cubicBezTo>
                    <a:pt x="229" y="46"/>
                    <a:pt x="115" y="23"/>
                    <a:pt x="1" y="0"/>
                  </a:cubicBezTo>
                  <a:lnTo>
                    <a:pt x="1" y="0"/>
                  </a:lnTo>
                  <a:cubicBezTo>
                    <a:pt x="46" y="229"/>
                    <a:pt x="69" y="434"/>
                    <a:pt x="92" y="639"/>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9" name="Google Shape;7769;p57"/>
            <p:cNvSpPr/>
            <p:nvPr/>
          </p:nvSpPr>
          <p:spPr>
            <a:xfrm>
              <a:off x="7286675" y="2946838"/>
              <a:ext cx="8600" cy="16000"/>
            </a:xfrm>
            <a:custGeom>
              <a:avLst/>
              <a:gdLst/>
              <a:ahLst/>
              <a:cxnLst/>
              <a:rect l="l" t="t" r="r" b="b"/>
              <a:pathLst>
                <a:path w="344" h="640" extrusionOk="0">
                  <a:moveTo>
                    <a:pt x="1" y="0"/>
                  </a:moveTo>
                  <a:lnTo>
                    <a:pt x="1" y="0"/>
                  </a:lnTo>
                  <a:cubicBezTo>
                    <a:pt x="46" y="229"/>
                    <a:pt x="69" y="434"/>
                    <a:pt x="92" y="639"/>
                  </a:cubicBezTo>
                  <a:cubicBezTo>
                    <a:pt x="183" y="457"/>
                    <a:pt x="252" y="251"/>
                    <a:pt x="343" y="69"/>
                  </a:cubicBezTo>
                  <a:cubicBezTo>
                    <a:pt x="229" y="46"/>
                    <a:pt x="115" y="23"/>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0" name="Google Shape;7770;p57"/>
            <p:cNvSpPr/>
            <p:nvPr/>
          </p:nvSpPr>
          <p:spPr>
            <a:xfrm>
              <a:off x="6846150" y="2198163"/>
              <a:ext cx="122150" cy="63375"/>
            </a:xfrm>
            <a:custGeom>
              <a:avLst/>
              <a:gdLst/>
              <a:ahLst/>
              <a:cxnLst/>
              <a:rect l="l" t="t" r="r" b="b"/>
              <a:pathLst>
                <a:path w="4886" h="2535" extrusionOk="0">
                  <a:moveTo>
                    <a:pt x="297" y="1"/>
                  </a:moveTo>
                  <a:cubicBezTo>
                    <a:pt x="206" y="138"/>
                    <a:pt x="115" y="252"/>
                    <a:pt x="1" y="366"/>
                  </a:cubicBezTo>
                  <a:cubicBezTo>
                    <a:pt x="1324" y="959"/>
                    <a:pt x="2648" y="1667"/>
                    <a:pt x="3949" y="2534"/>
                  </a:cubicBezTo>
                  <a:cubicBezTo>
                    <a:pt x="4246" y="1918"/>
                    <a:pt x="4543" y="1324"/>
                    <a:pt x="4885" y="731"/>
                  </a:cubicBezTo>
                  <a:cubicBezTo>
                    <a:pt x="3333" y="685"/>
                    <a:pt x="1781" y="434"/>
                    <a:pt x="29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1" name="Google Shape;7771;p57"/>
            <p:cNvSpPr/>
            <p:nvPr/>
          </p:nvSpPr>
          <p:spPr>
            <a:xfrm>
              <a:off x="6846150" y="2198163"/>
              <a:ext cx="122150" cy="63375"/>
            </a:xfrm>
            <a:custGeom>
              <a:avLst/>
              <a:gdLst/>
              <a:ahLst/>
              <a:cxnLst/>
              <a:rect l="l" t="t" r="r" b="b"/>
              <a:pathLst>
                <a:path w="4886" h="2535" extrusionOk="0">
                  <a:moveTo>
                    <a:pt x="1" y="366"/>
                  </a:moveTo>
                  <a:cubicBezTo>
                    <a:pt x="1324" y="959"/>
                    <a:pt x="2648" y="1667"/>
                    <a:pt x="3949" y="2534"/>
                  </a:cubicBezTo>
                  <a:lnTo>
                    <a:pt x="3949" y="2534"/>
                  </a:lnTo>
                  <a:cubicBezTo>
                    <a:pt x="4246" y="1918"/>
                    <a:pt x="4543" y="1324"/>
                    <a:pt x="4885" y="731"/>
                  </a:cubicBezTo>
                  <a:lnTo>
                    <a:pt x="4885" y="731"/>
                  </a:lnTo>
                  <a:cubicBezTo>
                    <a:pt x="3310" y="685"/>
                    <a:pt x="1781" y="434"/>
                    <a:pt x="297" y="1"/>
                  </a:cubicBezTo>
                  <a:lnTo>
                    <a:pt x="297" y="1"/>
                  </a:lnTo>
                  <a:cubicBezTo>
                    <a:pt x="206" y="138"/>
                    <a:pt x="115" y="252"/>
                    <a:pt x="1" y="366"/>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2" name="Google Shape;7772;p57"/>
            <p:cNvSpPr/>
            <p:nvPr/>
          </p:nvSpPr>
          <p:spPr>
            <a:xfrm>
              <a:off x="6846150" y="2198163"/>
              <a:ext cx="122150" cy="63375"/>
            </a:xfrm>
            <a:custGeom>
              <a:avLst/>
              <a:gdLst/>
              <a:ahLst/>
              <a:cxnLst/>
              <a:rect l="l" t="t" r="r" b="b"/>
              <a:pathLst>
                <a:path w="4886" h="2535" extrusionOk="0">
                  <a:moveTo>
                    <a:pt x="297" y="1"/>
                  </a:moveTo>
                  <a:cubicBezTo>
                    <a:pt x="206" y="138"/>
                    <a:pt x="115" y="252"/>
                    <a:pt x="1" y="366"/>
                  </a:cubicBezTo>
                  <a:cubicBezTo>
                    <a:pt x="1324" y="959"/>
                    <a:pt x="2648" y="1667"/>
                    <a:pt x="3949" y="2534"/>
                  </a:cubicBezTo>
                  <a:cubicBezTo>
                    <a:pt x="4246" y="1918"/>
                    <a:pt x="4543" y="1324"/>
                    <a:pt x="4885" y="731"/>
                  </a:cubicBezTo>
                  <a:cubicBezTo>
                    <a:pt x="3333" y="685"/>
                    <a:pt x="1781" y="434"/>
                    <a:pt x="29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3" name="Google Shape;7773;p57"/>
            <p:cNvSpPr/>
            <p:nvPr/>
          </p:nvSpPr>
          <p:spPr>
            <a:xfrm>
              <a:off x="6789650" y="2222138"/>
              <a:ext cx="223150" cy="557525"/>
            </a:xfrm>
            <a:custGeom>
              <a:avLst/>
              <a:gdLst/>
              <a:ahLst/>
              <a:cxnLst/>
              <a:rect l="l" t="t" r="r" b="b"/>
              <a:pathLst>
                <a:path w="8926" h="22301" extrusionOk="0">
                  <a:moveTo>
                    <a:pt x="1804" y="0"/>
                  </a:moveTo>
                  <a:cubicBezTo>
                    <a:pt x="1119" y="913"/>
                    <a:pt x="526" y="1895"/>
                    <a:pt x="1" y="2922"/>
                  </a:cubicBezTo>
                  <a:cubicBezTo>
                    <a:pt x="800" y="4406"/>
                    <a:pt x="1416" y="5980"/>
                    <a:pt x="1827" y="7670"/>
                  </a:cubicBezTo>
                  <a:cubicBezTo>
                    <a:pt x="2991" y="12394"/>
                    <a:pt x="2329" y="17119"/>
                    <a:pt x="320" y="21136"/>
                  </a:cubicBezTo>
                  <a:cubicBezTo>
                    <a:pt x="366" y="21205"/>
                    <a:pt x="412" y="21296"/>
                    <a:pt x="435" y="21365"/>
                  </a:cubicBezTo>
                  <a:cubicBezTo>
                    <a:pt x="1157" y="21286"/>
                    <a:pt x="1876" y="21248"/>
                    <a:pt x="2589" y="21248"/>
                  </a:cubicBezTo>
                  <a:cubicBezTo>
                    <a:pt x="4779" y="21248"/>
                    <a:pt x="6911" y="21612"/>
                    <a:pt x="8926" y="22301"/>
                  </a:cubicBezTo>
                  <a:cubicBezTo>
                    <a:pt x="7077" y="20086"/>
                    <a:pt x="5707" y="17439"/>
                    <a:pt x="4977" y="14449"/>
                  </a:cubicBezTo>
                  <a:cubicBezTo>
                    <a:pt x="3995" y="10386"/>
                    <a:pt x="4338" y="6346"/>
                    <a:pt x="5730" y="2739"/>
                  </a:cubicBezTo>
                  <a:cubicBezTo>
                    <a:pt x="4520" y="1735"/>
                    <a:pt x="3219" y="822"/>
                    <a:pt x="180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4" name="Google Shape;7774;p57"/>
            <p:cNvSpPr/>
            <p:nvPr/>
          </p:nvSpPr>
          <p:spPr>
            <a:xfrm>
              <a:off x="6789650" y="2222138"/>
              <a:ext cx="223150" cy="557525"/>
            </a:xfrm>
            <a:custGeom>
              <a:avLst/>
              <a:gdLst/>
              <a:ahLst/>
              <a:cxnLst/>
              <a:rect l="l" t="t" r="r" b="b"/>
              <a:pathLst>
                <a:path w="8926" h="22301" extrusionOk="0">
                  <a:moveTo>
                    <a:pt x="1" y="2922"/>
                  </a:moveTo>
                  <a:cubicBezTo>
                    <a:pt x="800" y="4406"/>
                    <a:pt x="1416" y="5980"/>
                    <a:pt x="1827" y="7670"/>
                  </a:cubicBezTo>
                  <a:lnTo>
                    <a:pt x="1827" y="7670"/>
                  </a:lnTo>
                  <a:cubicBezTo>
                    <a:pt x="2991" y="12394"/>
                    <a:pt x="2329" y="17119"/>
                    <a:pt x="320" y="21136"/>
                  </a:cubicBezTo>
                  <a:lnTo>
                    <a:pt x="320" y="21136"/>
                  </a:lnTo>
                  <a:cubicBezTo>
                    <a:pt x="366" y="21205"/>
                    <a:pt x="412" y="21296"/>
                    <a:pt x="435" y="21365"/>
                  </a:cubicBezTo>
                  <a:lnTo>
                    <a:pt x="435" y="21365"/>
                  </a:lnTo>
                  <a:cubicBezTo>
                    <a:pt x="3379" y="21045"/>
                    <a:pt x="6255" y="21388"/>
                    <a:pt x="8926" y="22301"/>
                  </a:cubicBezTo>
                  <a:lnTo>
                    <a:pt x="8926" y="22301"/>
                  </a:lnTo>
                  <a:cubicBezTo>
                    <a:pt x="7077" y="20086"/>
                    <a:pt x="5707" y="17439"/>
                    <a:pt x="4977" y="14449"/>
                  </a:cubicBezTo>
                  <a:lnTo>
                    <a:pt x="4977" y="14449"/>
                  </a:lnTo>
                  <a:cubicBezTo>
                    <a:pt x="3995" y="10386"/>
                    <a:pt x="4338" y="6346"/>
                    <a:pt x="5730" y="2739"/>
                  </a:cubicBezTo>
                  <a:lnTo>
                    <a:pt x="5730" y="2739"/>
                  </a:lnTo>
                  <a:cubicBezTo>
                    <a:pt x="4520" y="1735"/>
                    <a:pt x="3219" y="822"/>
                    <a:pt x="1804" y="0"/>
                  </a:cubicBezTo>
                  <a:lnTo>
                    <a:pt x="1804" y="0"/>
                  </a:lnTo>
                  <a:cubicBezTo>
                    <a:pt x="1119" y="913"/>
                    <a:pt x="526" y="1895"/>
                    <a:pt x="1" y="2922"/>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5" name="Google Shape;7775;p57"/>
            <p:cNvSpPr/>
            <p:nvPr/>
          </p:nvSpPr>
          <p:spPr>
            <a:xfrm>
              <a:off x="6789650" y="2222138"/>
              <a:ext cx="223150" cy="557525"/>
            </a:xfrm>
            <a:custGeom>
              <a:avLst/>
              <a:gdLst/>
              <a:ahLst/>
              <a:cxnLst/>
              <a:rect l="l" t="t" r="r" b="b"/>
              <a:pathLst>
                <a:path w="8926" h="22301" extrusionOk="0">
                  <a:moveTo>
                    <a:pt x="1804" y="0"/>
                  </a:moveTo>
                  <a:cubicBezTo>
                    <a:pt x="1119" y="913"/>
                    <a:pt x="526" y="1895"/>
                    <a:pt x="1" y="2922"/>
                  </a:cubicBezTo>
                  <a:cubicBezTo>
                    <a:pt x="800" y="4406"/>
                    <a:pt x="1416" y="5980"/>
                    <a:pt x="1827" y="7670"/>
                  </a:cubicBezTo>
                  <a:cubicBezTo>
                    <a:pt x="2991" y="12394"/>
                    <a:pt x="2329" y="17119"/>
                    <a:pt x="320" y="21136"/>
                  </a:cubicBezTo>
                  <a:cubicBezTo>
                    <a:pt x="366" y="21205"/>
                    <a:pt x="412" y="21296"/>
                    <a:pt x="435" y="21365"/>
                  </a:cubicBezTo>
                  <a:cubicBezTo>
                    <a:pt x="1157" y="21286"/>
                    <a:pt x="1876" y="21248"/>
                    <a:pt x="2589" y="21248"/>
                  </a:cubicBezTo>
                  <a:cubicBezTo>
                    <a:pt x="4779" y="21248"/>
                    <a:pt x="6911" y="21612"/>
                    <a:pt x="8926" y="22301"/>
                  </a:cubicBezTo>
                  <a:cubicBezTo>
                    <a:pt x="7077" y="20086"/>
                    <a:pt x="5707" y="17439"/>
                    <a:pt x="4977" y="14449"/>
                  </a:cubicBezTo>
                  <a:cubicBezTo>
                    <a:pt x="3995" y="10386"/>
                    <a:pt x="4338" y="6346"/>
                    <a:pt x="5730" y="2739"/>
                  </a:cubicBezTo>
                  <a:cubicBezTo>
                    <a:pt x="4520" y="1735"/>
                    <a:pt x="3219" y="822"/>
                    <a:pt x="180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6" name="Google Shape;7776;p57"/>
            <p:cNvSpPr/>
            <p:nvPr/>
          </p:nvSpPr>
          <p:spPr>
            <a:xfrm>
              <a:off x="7232475" y="2931988"/>
              <a:ext cx="51950" cy="63950"/>
            </a:xfrm>
            <a:custGeom>
              <a:avLst/>
              <a:gdLst/>
              <a:ahLst/>
              <a:cxnLst/>
              <a:rect l="l" t="t" r="r" b="b"/>
              <a:pathLst>
                <a:path w="2078" h="2558" extrusionOk="0">
                  <a:moveTo>
                    <a:pt x="0" y="1"/>
                  </a:moveTo>
                  <a:lnTo>
                    <a:pt x="0" y="1"/>
                  </a:lnTo>
                  <a:cubicBezTo>
                    <a:pt x="662" y="777"/>
                    <a:pt x="1256" y="1644"/>
                    <a:pt x="1803" y="2557"/>
                  </a:cubicBezTo>
                  <a:cubicBezTo>
                    <a:pt x="1895" y="2261"/>
                    <a:pt x="1986" y="1964"/>
                    <a:pt x="2077" y="1690"/>
                  </a:cubicBezTo>
                  <a:cubicBezTo>
                    <a:pt x="2032" y="1325"/>
                    <a:pt x="1963" y="937"/>
                    <a:pt x="1872" y="526"/>
                  </a:cubicBezTo>
                  <a:cubicBezTo>
                    <a:pt x="1233" y="389"/>
                    <a:pt x="617" y="206"/>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7" name="Google Shape;7777;p57"/>
            <p:cNvSpPr/>
            <p:nvPr/>
          </p:nvSpPr>
          <p:spPr>
            <a:xfrm>
              <a:off x="7232475" y="2931988"/>
              <a:ext cx="51950" cy="63950"/>
            </a:xfrm>
            <a:custGeom>
              <a:avLst/>
              <a:gdLst/>
              <a:ahLst/>
              <a:cxnLst/>
              <a:rect l="l" t="t" r="r" b="b"/>
              <a:pathLst>
                <a:path w="2078" h="2558" extrusionOk="0">
                  <a:moveTo>
                    <a:pt x="1803" y="2557"/>
                  </a:moveTo>
                  <a:cubicBezTo>
                    <a:pt x="1895" y="2261"/>
                    <a:pt x="1986" y="1964"/>
                    <a:pt x="2077" y="1690"/>
                  </a:cubicBezTo>
                  <a:lnTo>
                    <a:pt x="2077" y="1690"/>
                  </a:lnTo>
                  <a:cubicBezTo>
                    <a:pt x="2032" y="1325"/>
                    <a:pt x="1963" y="937"/>
                    <a:pt x="1872" y="526"/>
                  </a:cubicBezTo>
                  <a:lnTo>
                    <a:pt x="1872" y="526"/>
                  </a:lnTo>
                  <a:cubicBezTo>
                    <a:pt x="1233" y="389"/>
                    <a:pt x="617" y="206"/>
                    <a:pt x="0" y="1"/>
                  </a:cubicBezTo>
                  <a:lnTo>
                    <a:pt x="0" y="1"/>
                  </a:lnTo>
                  <a:cubicBezTo>
                    <a:pt x="662" y="777"/>
                    <a:pt x="1256" y="1644"/>
                    <a:pt x="1803" y="2557"/>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8" name="Google Shape;7778;p57"/>
            <p:cNvSpPr/>
            <p:nvPr/>
          </p:nvSpPr>
          <p:spPr>
            <a:xfrm>
              <a:off x="7232475" y="2931988"/>
              <a:ext cx="51950" cy="63950"/>
            </a:xfrm>
            <a:custGeom>
              <a:avLst/>
              <a:gdLst/>
              <a:ahLst/>
              <a:cxnLst/>
              <a:rect l="l" t="t" r="r" b="b"/>
              <a:pathLst>
                <a:path w="2078" h="2558" extrusionOk="0">
                  <a:moveTo>
                    <a:pt x="0" y="1"/>
                  </a:moveTo>
                  <a:lnTo>
                    <a:pt x="0" y="1"/>
                  </a:lnTo>
                  <a:cubicBezTo>
                    <a:pt x="662" y="777"/>
                    <a:pt x="1256" y="1644"/>
                    <a:pt x="1803" y="2557"/>
                  </a:cubicBezTo>
                  <a:cubicBezTo>
                    <a:pt x="1895" y="2261"/>
                    <a:pt x="1986" y="1964"/>
                    <a:pt x="2077" y="1690"/>
                  </a:cubicBezTo>
                  <a:cubicBezTo>
                    <a:pt x="2032" y="1325"/>
                    <a:pt x="1963" y="937"/>
                    <a:pt x="1872" y="526"/>
                  </a:cubicBezTo>
                  <a:cubicBezTo>
                    <a:pt x="1233" y="389"/>
                    <a:pt x="617" y="206"/>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9" name="Google Shape;7779;p57"/>
            <p:cNvSpPr/>
            <p:nvPr/>
          </p:nvSpPr>
          <p:spPr>
            <a:xfrm>
              <a:off x="7279250" y="2945113"/>
              <a:ext cx="9725" cy="29125"/>
            </a:xfrm>
            <a:custGeom>
              <a:avLst/>
              <a:gdLst/>
              <a:ahLst/>
              <a:cxnLst/>
              <a:rect l="l" t="t" r="r" b="b"/>
              <a:pathLst>
                <a:path w="389" h="1165" extrusionOk="0">
                  <a:moveTo>
                    <a:pt x="1" y="1"/>
                  </a:moveTo>
                  <a:cubicBezTo>
                    <a:pt x="92" y="412"/>
                    <a:pt x="161" y="800"/>
                    <a:pt x="206" y="1165"/>
                  </a:cubicBezTo>
                  <a:cubicBezTo>
                    <a:pt x="275" y="1005"/>
                    <a:pt x="343" y="868"/>
                    <a:pt x="389" y="708"/>
                  </a:cubicBezTo>
                  <a:cubicBezTo>
                    <a:pt x="366" y="503"/>
                    <a:pt x="343" y="298"/>
                    <a:pt x="298" y="69"/>
                  </a:cubicBezTo>
                  <a:cubicBezTo>
                    <a:pt x="206" y="46"/>
                    <a:pt x="115" y="24"/>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0" name="Google Shape;7780;p57"/>
            <p:cNvSpPr/>
            <p:nvPr/>
          </p:nvSpPr>
          <p:spPr>
            <a:xfrm>
              <a:off x="7279250" y="2945113"/>
              <a:ext cx="9725" cy="29125"/>
            </a:xfrm>
            <a:custGeom>
              <a:avLst/>
              <a:gdLst/>
              <a:ahLst/>
              <a:cxnLst/>
              <a:rect l="l" t="t" r="r" b="b"/>
              <a:pathLst>
                <a:path w="389" h="1165" extrusionOk="0">
                  <a:moveTo>
                    <a:pt x="206" y="1165"/>
                  </a:moveTo>
                  <a:cubicBezTo>
                    <a:pt x="275" y="1005"/>
                    <a:pt x="343" y="868"/>
                    <a:pt x="389" y="708"/>
                  </a:cubicBezTo>
                  <a:lnTo>
                    <a:pt x="389" y="708"/>
                  </a:lnTo>
                  <a:cubicBezTo>
                    <a:pt x="366" y="503"/>
                    <a:pt x="343" y="298"/>
                    <a:pt x="298" y="69"/>
                  </a:cubicBezTo>
                  <a:lnTo>
                    <a:pt x="298" y="69"/>
                  </a:lnTo>
                  <a:cubicBezTo>
                    <a:pt x="206" y="46"/>
                    <a:pt x="92" y="24"/>
                    <a:pt x="1" y="1"/>
                  </a:cubicBezTo>
                  <a:lnTo>
                    <a:pt x="1" y="1"/>
                  </a:lnTo>
                  <a:cubicBezTo>
                    <a:pt x="92" y="412"/>
                    <a:pt x="161" y="800"/>
                    <a:pt x="206" y="1165"/>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1" name="Google Shape;7781;p57"/>
            <p:cNvSpPr/>
            <p:nvPr/>
          </p:nvSpPr>
          <p:spPr>
            <a:xfrm>
              <a:off x="7279250" y="2945113"/>
              <a:ext cx="9725" cy="29125"/>
            </a:xfrm>
            <a:custGeom>
              <a:avLst/>
              <a:gdLst/>
              <a:ahLst/>
              <a:cxnLst/>
              <a:rect l="l" t="t" r="r" b="b"/>
              <a:pathLst>
                <a:path w="389" h="1165" extrusionOk="0">
                  <a:moveTo>
                    <a:pt x="1" y="1"/>
                  </a:moveTo>
                  <a:cubicBezTo>
                    <a:pt x="92" y="412"/>
                    <a:pt x="161" y="800"/>
                    <a:pt x="206" y="1165"/>
                  </a:cubicBezTo>
                  <a:cubicBezTo>
                    <a:pt x="275" y="1005"/>
                    <a:pt x="343" y="868"/>
                    <a:pt x="389" y="708"/>
                  </a:cubicBezTo>
                  <a:cubicBezTo>
                    <a:pt x="366" y="503"/>
                    <a:pt x="343" y="298"/>
                    <a:pt x="298" y="69"/>
                  </a:cubicBezTo>
                  <a:cubicBezTo>
                    <a:pt x="206" y="46"/>
                    <a:pt x="92" y="24"/>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2" name="Google Shape;7782;p57"/>
            <p:cNvSpPr/>
            <p:nvPr/>
          </p:nvSpPr>
          <p:spPr>
            <a:xfrm>
              <a:off x="7279250" y="2945113"/>
              <a:ext cx="9725" cy="29125"/>
            </a:xfrm>
            <a:custGeom>
              <a:avLst/>
              <a:gdLst/>
              <a:ahLst/>
              <a:cxnLst/>
              <a:rect l="l" t="t" r="r" b="b"/>
              <a:pathLst>
                <a:path w="389" h="1165" extrusionOk="0">
                  <a:moveTo>
                    <a:pt x="1" y="1"/>
                  </a:moveTo>
                  <a:cubicBezTo>
                    <a:pt x="92" y="412"/>
                    <a:pt x="161" y="800"/>
                    <a:pt x="206" y="1165"/>
                  </a:cubicBezTo>
                  <a:cubicBezTo>
                    <a:pt x="275" y="1005"/>
                    <a:pt x="343" y="868"/>
                    <a:pt x="389" y="708"/>
                  </a:cubicBezTo>
                  <a:cubicBezTo>
                    <a:pt x="366" y="503"/>
                    <a:pt x="343" y="298"/>
                    <a:pt x="298" y="69"/>
                  </a:cubicBezTo>
                  <a:cubicBezTo>
                    <a:pt x="206" y="46"/>
                    <a:pt x="115" y="24"/>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3" name="Google Shape;7783;p57"/>
            <p:cNvSpPr/>
            <p:nvPr/>
          </p:nvSpPr>
          <p:spPr>
            <a:xfrm>
              <a:off x="6834750" y="2207288"/>
              <a:ext cx="110150" cy="83350"/>
            </a:xfrm>
            <a:custGeom>
              <a:avLst/>
              <a:gdLst/>
              <a:ahLst/>
              <a:cxnLst/>
              <a:rect l="l" t="t" r="r" b="b"/>
              <a:pathLst>
                <a:path w="4406" h="3334" extrusionOk="0">
                  <a:moveTo>
                    <a:pt x="457" y="1"/>
                  </a:moveTo>
                  <a:cubicBezTo>
                    <a:pt x="320" y="183"/>
                    <a:pt x="160" y="389"/>
                    <a:pt x="0" y="594"/>
                  </a:cubicBezTo>
                  <a:cubicBezTo>
                    <a:pt x="1415" y="1416"/>
                    <a:pt x="2716" y="2329"/>
                    <a:pt x="3926" y="3333"/>
                  </a:cubicBezTo>
                  <a:cubicBezTo>
                    <a:pt x="4063" y="2922"/>
                    <a:pt x="4246" y="2534"/>
                    <a:pt x="4405" y="2169"/>
                  </a:cubicBezTo>
                  <a:cubicBezTo>
                    <a:pt x="3104" y="1302"/>
                    <a:pt x="1780" y="594"/>
                    <a:pt x="45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4" name="Google Shape;7784;p57"/>
            <p:cNvSpPr/>
            <p:nvPr/>
          </p:nvSpPr>
          <p:spPr>
            <a:xfrm>
              <a:off x="6834750" y="2207288"/>
              <a:ext cx="110150" cy="83350"/>
            </a:xfrm>
            <a:custGeom>
              <a:avLst/>
              <a:gdLst/>
              <a:ahLst/>
              <a:cxnLst/>
              <a:rect l="l" t="t" r="r" b="b"/>
              <a:pathLst>
                <a:path w="4406" h="3334" extrusionOk="0">
                  <a:moveTo>
                    <a:pt x="0" y="594"/>
                  </a:moveTo>
                  <a:cubicBezTo>
                    <a:pt x="1415" y="1416"/>
                    <a:pt x="2716" y="2329"/>
                    <a:pt x="3926" y="3333"/>
                  </a:cubicBezTo>
                  <a:lnTo>
                    <a:pt x="3926" y="3333"/>
                  </a:lnTo>
                  <a:cubicBezTo>
                    <a:pt x="4063" y="2922"/>
                    <a:pt x="4246" y="2534"/>
                    <a:pt x="4405" y="2169"/>
                  </a:cubicBezTo>
                  <a:lnTo>
                    <a:pt x="4405" y="2169"/>
                  </a:lnTo>
                  <a:cubicBezTo>
                    <a:pt x="3104" y="1302"/>
                    <a:pt x="1780" y="594"/>
                    <a:pt x="457" y="1"/>
                  </a:cubicBezTo>
                  <a:lnTo>
                    <a:pt x="457" y="1"/>
                  </a:lnTo>
                  <a:cubicBezTo>
                    <a:pt x="320" y="183"/>
                    <a:pt x="160" y="389"/>
                    <a:pt x="0" y="59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5" name="Google Shape;7785;p57"/>
            <p:cNvSpPr/>
            <p:nvPr/>
          </p:nvSpPr>
          <p:spPr>
            <a:xfrm>
              <a:off x="6834750" y="2207288"/>
              <a:ext cx="110150" cy="83350"/>
            </a:xfrm>
            <a:custGeom>
              <a:avLst/>
              <a:gdLst/>
              <a:ahLst/>
              <a:cxnLst/>
              <a:rect l="l" t="t" r="r" b="b"/>
              <a:pathLst>
                <a:path w="4406" h="3334" extrusionOk="0">
                  <a:moveTo>
                    <a:pt x="457" y="1"/>
                  </a:moveTo>
                  <a:cubicBezTo>
                    <a:pt x="320" y="183"/>
                    <a:pt x="160" y="389"/>
                    <a:pt x="0" y="594"/>
                  </a:cubicBezTo>
                  <a:cubicBezTo>
                    <a:pt x="1415" y="1416"/>
                    <a:pt x="2716" y="2329"/>
                    <a:pt x="3926" y="3333"/>
                  </a:cubicBezTo>
                  <a:cubicBezTo>
                    <a:pt x="4063" y="2922"/>
                    <a:pt x="4246" y="2534"/>
                    <a:pt x="4405" y="2169"/>
                  </a:cubicBezTo>
                  <a:cubicBezTo>
                    <a:pt x="3104" y="1302"/>
                    <a:pt x="1780" y="594"/>
                    <a:pt x="45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6" name="Google Shape;7786;p57"/>
            <p:cNvSpPr/>
            <p:nvPr/>
          </p:nvSpPr>
          <p:spPr>
            <a:xfrm>
              <a:off x="6834750" y="2207288"/>
              <a:ext cx="110150" cy="83350"/>
            </a:xfrm>
            <a:custGeom>
              <a:avLst/>
              <a:gdLst/>
              <a:ahLst/>
              <a:cxnLst/>
              <a:rect l="l" t="t" r="r" b="b"/>
              <a:pathLst>
                <a:path w="4406" h="3334" extrusionOk="0">
                  <a:moveTo>
                    <a:pt x="457" y="1"/>
                  </a:moveTo>
                  <a:cubicBezTo>
                    <a:pt x="320" y="183"/>
                    <a:pt x="160" y="389"/>
                    <a:pt x="0" y="594"/>
                  </a:cubicBezTo>
                  <a:cubicBezTo>
                    <a:pt x="1415" y="1416"/>
                    <a:pt x="2716" y="2329"/>
                    <a:pt x="3926" y="3333"/>
                  </a:cubicBezTo>
                  <a:cubicBezTo>
                    <a:pt x="4063" y="2922"/>
                    <a:pt x="4246" y="2534"/>
                    <a:pt x="4405" y="2169"/>
                  </a:cubicBezTo>
                  <a:cubicBezTo>
                    <a:pt x="3104" y="1302"/>
                    <a:pt x="1780" y="594"/>
                    <a:pt x="45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7" name="Google Shape;7787;p57"/>
            <p:cNvSpPr/>
            <p:nvPr/>
          </p:nvSpPr>
          <p:spPr>
            <a:xfrm>
              <a:off x="6722900" y="2295163"/>
              <a:ext cx="141525" cy="455400"/>
            </a:xfrm>
            <a:custGeom>
              <a:avLst/>
              <a:gdLst/>
              <a:ahLst/>
              <a:cxnLst/>
              <a:rect l="l" t="t" r="r" b="b"/>
              <a:pathLst>
                <a:path w="5661" h="18216" extrusionOk="0">
                  <a:moveTo>
                    <a:pt x="2671" y="1"/>
                  </a:moveTo>
                  <a:cubicBezTo>
                    <a:pt x="662" y="4041"/>
                    <a:pt x="0" y="8766"/>
                    <a:pt x="1164" y="13468"/>
                  </a:cubicBezTo>
                  <a:cubicBezTo>
                    <a:pt x="1575" y="15157"/>
                    <a:pt x="2191" y="16755"/>
                    <a:pt x="2990" y="18215"/>
                  </a:cubicBezTo>
                  <a:cubicBezTo>
                    <a:pt x="4999" y="14198"/>
                    <a:pt x="5661" y="9473"/>
                    <a:pt x="4497" y="4749"/>
                  </a:cubicBezTo>
                  <a:cubicBezTo>
                    <a:pt x="4086" y="3059"/>
                    <a:pt x="3470" y="1485"/>
                    <a:pt x="267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8" name="Google Shape;7788;p57"/>
            <p:cNvSpPr/>
            <p:nvPr/>
          </p:nvSpPr>
          <p:spPr>
            <a:xfrm>
              <a:off x="6722900" y="2295163"/>
              <a:ext cx="141525" cy="455400"/>
            </a:xfrm>
            <a:custGeom>
              <a:avLst/>
              <a:gdLst/>
              <a:ahLst/>
              <a:cxnLst/>
              <a:rect l="l" t="t" r="r" b="b"/>
              <a:pathLst>
                <a:path w="5661" h="18216" extrusionOk="0">
                  <a:moveTo>
                    <a:pt x="1164" y="13468"/>
                  </a:moveTo>
                  <a:cubicBezTo>
                    <a:pt x="1575" y="15157"/>
                    <a:pt x="2191" y="16755"/>
                    <a:pt x="2990" y="18215"/>
                  </a:cubicBezTo>
                  <a:lnTo>
                    <a:pt x="2990" y="18215"/>
                  </a:lnTo>
                  <a:cubicBezTo>
                    <a:pt x="4999" y="14198"/>
                    <a:pt x="5661" y="9473"/>
                    <a:pt x="4497" y="4749"/>
                  </a:cubicBezTo>
                  <a:lnTo>
                    <a:pt x="4497" y="4749"/>
                  </a:lnTo>
                  <a:cubicBezTo>
                    <a:pt x="4086" y="3059"/>
                    <a:pt x="3470" y="1485"/>
                    <a:pt x="2671" y="1"/>
                  </a:cubicBezTo>
                  <a:lnTo>
                    <a:pt x="2671" y="1"/>
                  </a:lnTo>
                  <a:cubicBezTo>
                    <a:pt x="662" y="4041"/>
                    <a:pt x="0" y="8766"/>
                    <a:pt x="1164" y="13468"/>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9" name="Google Shape;7789;p57"/>
            <p:cNvSpPr/>
            <p:nvPr/>
          </p:nvSpPr>
          <p:spPr>
            <a:xfrm>
              <a:off x="6722900" y="2295163"/>
              <a:ext cx="141525" cy="455400"/>
            </a:xfrm>
            <a:custGeom>
              <a:avLst/>
              <a:gdLst/>
              <a:ahLst/>
              <a:cxnLst/>
              <a:rect l="l" t="t" r="r" b="b"/>
              <a:pathLst>
                <a:path w="5661" h="18216" extrusionOk="0">
                  <a:moveTo>
                    <a:pt x="2671" y="1"/>
                  </a:moveTo>
                  <a:cubicBezTo>
                    <a:pt x="662" y="4041"/>
                    <a:pt x="0" y="8766"/>
                    <a:pt x="1164" y="13468"/>
                  </a:cubicBezTo>
                  <a:cubicBezTo>
                    <a:pt x="1575" y="15157"/>
                    <a:pt x="2191" y="16755"/>
                    <a:pt x="2990" y="18215"/>
                  </a:cubicBezTo>
                  <a:cubicBezTo>
                    <a:pt x="4999" y="14198"/>
                    <a:pt x="5661" y="9473"/>
                    <a:pt x="4497" y="4749"/>
                  </a:cubicBezTo>
                  <a:cubicBezTo>
                    <a:pt x="4086" y="3059"/>
                    <a:pt x="3470" y="1485"/>
                    <a:pt x="267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0" name="Google Shape;7790;p57"/>
            <p:cNvSpPr/>
            <p:nvPr/>
          </p:nvSpPr>
          <p:spPr>
            <a:xfrm>
              <a:off x="6722900" y="2295163"/>
              <a:ext cx="141525" cy="455400"/>
            </a:xfrm>
            <a:custGeom>
              <a:avLst/>
              <a:gdLst/>
              <a:ahLst/>
              <a:cxnLst/>
              <a:rect l="l" t="t" r="r" b="b"/>
              <a:pathLst>
                <a:path w="5661" h="18216" extrusionOk="0">
                  <a:moveTo>
                    <a:pt x="2671" y="1"/>
                  </a:moveTo>
                  <a:cubicBezTo>
                    <a:pt x="662" y="4041"/>
                    <a:pt x="0" y="8766"/>
                    <a:pt x="1164" y="13468"/>
                  </a:cubicBezTo>
                  <a:cubicBezTo>
                    <a:pt x="1575" y="15157"/>
                    <a:pt x="2191" y="16755"/>
                    <a:pt x="2990" y="18215"/>
                  </a:cubicBezTo>
                  <a:cubicBezTo>
                    <a:pt x="4999" y="14198"/>
                    <a:pt x="5661" y="9473"/>
                    <a:pt x="4497" y="4749"/>
                  </a:cubicBezTo>
                  <a:cubicBezTo>
                    <a:pt x="4086" y="3059"/>
                    <a:pt x="3470" y="1485"/>
                    <a:pt x="267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1" name="Google Shape;7791;p57"/>
            <p:cNvSpPr/>
            <p:nvPr/>
          </p:nvSpPr>
          <p:spPr>
            <a:xfrm>
              <a:off x="6800500" y="2753313"/>
              <a:ext cx="477075" cy="253875"/>
            </a:xfrm>
            <a:custGeom>
              <a:avLst/>
              <a:gdLst/>
              <a:ahLst/>
              <a:cxnLst/>
              <a:rect l="l" t="t" r="r" b="b"/>
              <a:pathLst>
                <a:path w="19083" h="10155" extrusionOk="0">
                  <a:moveTo>
                    <a:pt x="2155" y="1"/>
                  </a:moveTo>
                  <a:cubicBezTo>
                    <a:pt x="1442" y="1"/>
                    <a:pt x="723" y="39"/>
                    <a:pt x="1" y="118"/>
                  </a:cubicBezTo>
                  <a:cubicBezTo>
                    <a:pt x="1165" y="2172"/>
                    <a:pt x="2648" y="3975"/>
                    <a:pt x="4406" y="5459"/>
                  </a:cubicBezTo>
                  <a:cubicBezTo>
                    <a:pt x="8720" y="5710"/>
                    <a:pt x="12805" y="7376"/>
                    <a:pt x="16024" y="10115"/>
                  </a:cubicBezTo>
                  <a:cubicBezTo>
                    <a:pt x="16402" y="10142"/>
                    <a:pt x="16784" y="10155"/>
                    <a:pt x="17169" y="10155"/>
                  </a:cubicBezTo>
                  <a:cubicBezTo>
                    <a:pt x="17760" y="10155"/>
                    <a:pt x="18360" y="10125"/>
                    <a:pt x="18968" y="10069"/>
                  </a:cubicBezTo>
                  <a:cubicBezTo>
                    <a:pt x="18991" y="9933"/>
                    <a:pt x="19037" y="9818"/>
                    <a:pt x="19082" y="9704"/>
                  </a:cubicBezTo>
                  <a:cubicBezTo>
                    <a:pt x="18535" y="8791"/>
                    <a:pt x="17941" y="7924"/>
                    <a:pt x="17279" y="7148"/>
                  </a:cubicBezTo>
                  <a:cubicBezTo>
                    <a:pt x="13855" y="5961"/>
                    <a:pt x="10820" y="3861"/>
                    <a:pt x="8492" y="1054"/>
                  </a:cubicBezTo>
                  <a:cubicBezTo>
                    <a:pt x="6477" y="365"/>
                    <a:pt x="4345" y="1"/>
                    <a:pt x="215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2" name="Google Shape;7792;p57"/>
            <p:cNvSpPr/>
            <p:nvPr/>
          </p:nvSpPr>
          <p:spPr>
            <a:xfrm>
              <a:off x="6800500" y="2753388"/>
              <a:ext cx="477075" cy="254525"/>
            </a:xfrm>
            <a:custGeom>
              <a:avLst/>
              <a:gdLst/>
              <a:ahLst/>
              <a:cxnLst/>
              <a:rect l="l" t="t" r="r" b="b"/>
              <a:pathLst>
                <a:path w="19083" h="10181" extrusionOk="0">
                  <a:moveTo>
                    <a:pt x="1" y="115"/>
                  </a:moveTo>
                  <a:cubicBezTo>
                    <a:pt x="1165" y="2169"/>
                    <a:pt x="2648" y="3972"/>
                    <a:pt x="4406" y="5456"/>
                  </a:cubicBezTo>
                  <a:lnTo>
                    <a:pt x="4406" y="5456"/>
                  </a:lnTo>
                  <a:cubicBezTo>
                    <a:pt x="8720" y="5707"/>
                    <a:pt x="12783" y="7373"/>
                    <a:pt x="16024" y="10112"/>
                  </a:cubicBezTo>
                  <a:lnTo>
                    <a:pt x="16024" y="10112"/>
                  </a:lnTo>
                  <a:cubicBezTo>
                    <a:pt x="16983" y="10181"/>
                    <a:pt x="17964" y="10158"/>
                    <a:pt x="18968" y="10066"/>
                  </a:cubicBezTo>
                  <a:lnTo>
                    <a:pt x="18968" y="10066"/>
                  </a:lnTo>
                  <a:cubicBezTo>
                    <a:pt x="18991" y="9930"/>
                    <a:pt x="19037" y="9815"/>
                    <a:pt x="19082" y="9701"/>
                  </a:cubicBezTo>
                  <a:lnTo>
                    <a:pt x="19082" y="9701"/>
                  </a:lnTo>
                  <a:cubicBezTo>
                    <a:pt x="18535" y="8788"/>
                    <a:pt x="17941" y="7921"/>
                    <a:pt x="17279" y="7145"/>
                  </a:cubicBezTo>
                  <a:lnTo>
                    <a:pt x="17279" y="7145"/>
                  </a:lnTo>
                  <a:cubicBezTo>
                    <a:pt x="13855" y="5958"/>
                    <a:pt x="10820" y="3858"/>
                    <a:pt x="8492" y="1051"/>
                  </a:cubicBezTo>
                  <a:lnTo>
                    <a:pt x="8492" y="1051"/>
                  </a:lnTo>
                  <a:cubicBezTo>
                    <a:pt x="6483" y="366"/>
                    <a:pt x="4337" y="1"/>
                    <a:pt x="2146" y="1"/>
                  </a:cubicBezTo>
                  <a:lnTo>
                    <a:pt x="2146" y="1"/>
                  </a:lnTo>
                  <a:cubicBezTo>
                    <a:pt x="1438" y="1"/>
                    <a:pt x="731" y="46"/>
                    <a:pt x="1" y="115"/>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3" name="Google Shape;7793;p57"/>
            <p:cNvSpPr/>
            <p:nvPr/>
          </p:nvSpPr>
          <p:spPr>
            <a:xfrm>
              <a:off x="6800500" y="2753313"/>
              <a:ext cx="477075" cy="253875"/>
            </a:xfrm>
            <a:custGeom>
              <a:avLst/>
              <a:gdLst/>
              <a:ahLst/>
              <a:cxnLst/>
              <a:rect l="l" t="t" r="r" b="b"/>
              <a:pathLst>
                <a:path w="19083" h="10155" extrusionOk="0">
                  <a:moveTo>
                    <a:pt x="2155" y="1"/>
                  </a:moveTo>
                  <a:cubicBezTo>
                    <a:pt x="1442" y="1"/>
                    <a:pt x="723" y="39"/>
                    <a:pt x="1" y="118"/>
                  </a:cubicBezTo>
                  <a:cubicBezTo>
                    <a:pt x="1165" y="2172"/>
                    <a:pt x="2648" y="3975"/>
                    <a:pt x="4406" y="5459"/>
                  </a:cubicBezTo>
                  <a:cubicBezTo>
                    <a:pt x="8720" y="5710"/>
                    <a:pt x="12805" y="7376"/>
                    <a:pt x="16024" y="10115"/>
                  </a:cubicBezTo>
                  <a:cubicBezTo>
                    <a:pt x="16402" y="10142"/>
                    <a:pt x="16784" y="10155"/>
                    <a:pt x="17169" y="10155"/>
                  </a:cubicBezTo>
                  <a:cubicBezTo>
                    <a:pt x="17760" y="10155"/>
                    <a:pt x="18360" y="10125"/>
                    <a:pt x="18968" y="10069"/>
                  </a:cubicBezTo>
                  <a:cubicBezTo>
                    <a:pt x="18991" y="9933"/>
                    <a:pt x="19037" y="9818"/>
                    <a:pt x="19082" y="9704"/>
                  </a:cubicBezTo>
                  <a:cubicBezTo>
                    <a:pt x="18535" y="8791"/>
                    <a:pt x="17941" y="7924"/>
                    <a:pt x="17279" y="7148"/>
                  </a:cubicBezTo>
                  <a:cubicBezTo>
                    <a:pt x="13855" y="5961"/>
                    <a:pt x="10820" y="3861"/>
                    <a:pt x="8492" y="1054"/>
                  </a:cubicBezTo>
                  <a:cubicBezTo>
                    <a:pt x="6477" y="365"/>
                    <a:pt x="4345" y="1"/>
                    <a:pt x="215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4" name="Google Shape;7794;p57"/>
            <p:cNvSpPr/>
            <p:nvPr/>
          </p:nvSpPr>
          <p:spPr>
            <a:xfrm>
              <a:off x="6800500" y="2753313"/>
              <a:ext cx="477075" cy="253875"/>
            </a:xfrm>
            <a:custGeom>
              <a:avLst/>
              <a:gdLst/>
              <a:ahLst/>
              <a:cxnLst/>
              <a:rect l="l" t="t" r="r" b="b"/>
              <a:pathLst>
                <a:path w="19083" h="10155" extrusionOk="0">
                  <a:moveTo>
                    <a:pt x="2155" y="1"/>
                  </a:moveTo>
                  <a:cubicBezTo>
                    <a:pt x="1442" y="1"/>
                    <a:pt x="723" y="39"/>
                    <a:pt x="1" y="118"/>
                  </a:cubicBezTo>
                  <a:cubicBezTo>
                    <a:pt x="1165" y="2172"/>
                    <a:pt x="2648" y="3975"/>
                    <a:pt x="4406" y="5459"/>
                  </a:cubicBezTo>
                  <a:cubicBezTo>
                    <a:pt x="8720" y="5710"/>
                    <a:pt x="12805" y="7376"/>
                    <a:pt x="16024" y="10115"/>
                  </a:cubicBezTo>
                  <a:cubicBezTo>
                    <a:pt x="16402" y="10142"/>
                    <a:pt x="16784" y="10155"/>
                    <a:pt x="17169" y="10155"/>
                  </a:cubicBezTo>
                  <a:cubicBezTo>
                    <a:pt x="17760" y="10155"/>
                    <a:pt x="18360" y="10125"/>
                    <a:pt x="18968" y="10069"/>
                  </a:cubicBezTo>
                  <a:cubicBezTo>
                    <a:pt x="18991" y="9933"/>
                    <a:pt x="19037" y="9818"/>
                    <a:pt x="19082" y="9704"/>
                  </a:cubicBezTo>
                  <a:cubicBezTo>
                    <a:pt x="18535" y="8791"/>
                    <a:pt x="17941" y="7924"/>
                    <a:pt x="17279" y="7148"/>
                  </a:cubicBezTo>
                  <a:cubicBezTo>
                    <a:pt x="13855" y="5961"/>
                    <a:pt x="10820" y="3861"/>
                    <a:pt x="8492" y="1054"/>
                  </a:cubicBezTo>
                  <a:cubicBezTo>
                    <a:pt x="6477" y="365"/>
                    <a:pt x="4345" y="1"/>
                    <a:pt x="215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5" name="Google Shape;7795;p57"/>
            <p:cNvSpPr/>
            <p:nvPr/>
          </p:nvSpPr>
          <p:spPr>
            <a:xfrm>
              <a:off x="6910625" y="2889763"/>
              <a:ext cx="290475" cy="116450"/>
            </a:xfrm>
            <a:custGeom>
              <a:avLst/>
              <a:gdLst/>
              <a:ahLst/>
              <a:cxnLst/>
              <a:rect l="l" t="t" r="r" b="b"/>
              <a:pathLst>
                <a:path w="11619" h="4658" extrusionOk="0">
                  <a:moveTo>
                    <a:pt x="1" y="1"/>
                  </a:moveTo>
                  <a:lnTo>
                    <a:pt x="1" y="1"/>
                  </a:lnTo>
                  <a:cubicBezTo>
                    <a:pt x="3219" y="2740"/>
                    <a:pt x="7282" y="4406"/>
                    <a:pt x="11619" y="4657"/>
                  </a:cubicBezTo>
                  <a:cubicBezTo>
                    <a:pt x="8400" y="1918"/>
                    <a:pt x="4315" y="252"/>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6" name="Google Shape;7796;p57"/>
            <p:cNvSpPr/>
            <p:nvPr/>
          </p:nvSpPr>
          <p:spPr>
            <a:xfrm>
              <a:off x="6910625" y="2889763"/>
              <a:ext cx="290475" cy="116450"/>
            </a:xfrm>
            <a:custGeom>
              <a:avLst/>
              <a:gdLst/>
              <a:ahLst/>
              <a:cxnLst/>
              <a:rect l="l" t="t" r="r" b="b"/>
              <a:pathLst>
                <a:path w="11619" h="4658" extrusionOk="0">
                  <a:moveTo>
                    <a:pt x="11619" y="4657"/>
                  </a:moveTo>
                  <a:cubicBezTo>
                    <a:pt x="8378" y="1918"/>
                    <a:pt x="4315" y="252"/>
                    <a:pt x="1" y="1"/>
                  </a:cubicBezTo>
                  <a:lnTo>
                    <a:pt x="1" y="1"/>
                  </a:lnTo>
                  <a:cubicBezTo>
                    <a:pt x="3219" y="2740"/>
                    <a:pt x="7282" y="4406"/>
                    <a:pt x="11619" y="4657"/>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7" name="Google Shape;7797;p57"/>
            <p:cNvSpPr/>
            <p:nvPr/>
          </p:nvSpPr>
          <p:spPr>
            <a:xfrm>
              <a:off x="6910625" y="2889763"/>
              <a:ext cx="290475" cy="116450"/>
            </a:xfrm>
            <a:custGeom>
              <a:avLst/>
              <a:gdLst/>
              <a:ahLst/>
              <a:cxnLst/>
              <a:rect l="l" t="t" r="r" b="b"/>
              <a:pathLst>
                <a:path w="11619" h="4658" extrusionOk="0">
                  <a:moveTo>
                    <a:pt x="1" y="1"/>
                  </a:moveTo>
                  <a:lnTo>
                    <a:pt x="1" y="1"/>
                  </a:lnTo>
                  <a:cubicBezTo>
                    <a:pt x="3219" y="2740"/>
                    <a:pt x="7282" y="4406"/>
                    <a:pt x="11619" y="4657"/>
                  </a:cubicBezTo>
                  <a:cubicBezTo>
                    <a:pt x="8400" y="1918"/>
                    <a:pt x="4315" y="252"/>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8" name="Google Shape;7798;p57"/>
            <p:cNvSpPr/>
            <p:nvPr/>
          </p:nvSpPr>
          <p:spPr>
            <a:xfrm>
              <a:off x="6910625" y="2889763"/>
              <a:ext cx="290475" cy="116450"/>
            </a:xfrm>
            <a:custGeom>
              <a:avLst/>
              <a:gdLst/>
              <a:ahLst/>
              <a:cxnLst/>
              <a:rect l="l" t="t" r="r" b="b"/>
              <a:pathLst>
                <a:path w="11619" h="4658" extrusionOk="0">
                  <a:moveTo>
                    <a:pt x="1" y="1"/>
                  </a:moveTo>
                  <a:lnTo>
                    <a:pt x="1" y="1"/>
                  </a:lnTo>
                  <a:cubicBezTo>
                    <a:pt x="3219" y="2740"/>
                    <a:pt x="7282" y="4406"/>
                    <a:pt x="11619" y="4657"/>
                  </a:cubicBezTo>
                  <a:cubicBezTo>
                    <a:pt x="8400" y="1918"/>
                    <a:pt x="4315" y="252"/>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9" name="Google Shape;7799;p57"/>
            <p:cNvSpPr/>
            <p:nvPr/>
          </p:nvSpPr>
          <p:spPr>
            <a:xfrm>
              <a:off x="6910625" y="2889763"/>
              <a:ext cx="290475" cy="116450"/>
            </a:xfrm>
            <a:custGeom>
              <a:avLst/>
              <a:gdLst/>
              <a:ahLst/>
              <a:cxnLst/>
              <a:rect l="l" t="t" r="r" b="b"/>
              <a:pathLst>
                <a:path w="11619" h="4658" extrusionOk="0">
                  <a:moveTo>
                    <a:pt x="1" y="1"/>
                  </a:moveTo>
                  <a:lnTo>
                    <a:pt x="1" y="1"/>
                  </a:lnTo>
                  <a:cubicBezTo>
                    <a:pt x="3219" y="2740"/>
                    <a:pt x="7282" y="4406"/>
                    <a:pt x="11619" y="4657"/>
                  </a:cubicBezTo>
                  <a:cubicBezTo>
                    <a:pt x="8400" y="1918"/>
                    <a:pt x="4315" y="252"/>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0" name="Google Shape;7800;p57"/>
            <p:cNvSpPr/>
            <p:nvPr/>
          </p:nvSpPr>
          <p:spPr>
            <a:xfrm>
              <a:off x="6889525" y="2290613"/>
              <a:ext cx="389750" cy="654525"/>
            </a:xfrm>
            <a:custGeom>
              <a:avLst/>
              <a:gdLst/>
              <a:ahLst/>
              <a:cxnLst/>
              <a:rect l="l" t="t" r="r" b="b"/>
              <a:pathLst>
                <a:path w="15590" h="26181" extrusionOk="0">
                  <a:moveTo>
                    <a:pt x="1735" y="0"/>
                  </a:moveTo>
                  <a:cubicBezTo>
                    <a:pt x="343" y="3607"/>
                    <a:pt x="0" y="7647"/>
                    <a:pt x="982" y="11710"/>
                  </a:cubicBezTo>
                  <a:cubicBezTo>
                    <a:pt x="1712" y="14700"/>
                    <a:pt x="3082" y="17347"/>
                    <a:pt x="4931" y="19562"/>
                  </a:cubicBezTo>
                  <a:cubicBezTo>
                    <a:pt x="8354" y="20748"/>
                    <a:pt x="11390" y="22848"/>
                    <a:pt x="13718" y="25656"/>
                  </a:cubicBezTo>
                  <a:cubicBezTo>
                    <a:pt x="14335" y="25861"/>
                    <a:pt x="14951" y="26044"/>
                    <a:pt x="15590" y="26181"/>
                  </a:cubicBezTo>
                  <a:cubicBezTo>
                    <a:pt x="14266" y="19379"/>
                    <a:pt x="10774" y="7487"/>
                    <a:pt x="173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1" name="Google Shape;7801;p57"/>
            <p:cNvSpPr/>
            <p:nvPr/>
          </p:nvSpPr>
          <p:spPr>
            <a:xfrm>
              <a:off x="6889525" y="2290613"/>
              <a:ext cx="389750" cy="654525"/>
            </a:xfrm>
            <a:custGeom>
              <a:avLst/>
              <a:gdLst/>
              <a:ahLst/>
              <a:cxnLst/>
              <a:rect l="l" t="t" r="r" b="b"/>
              <a:pathLst>
                <a:path w="15590" h="26181" extrusionOk="0">
                  <a:moveTo>
                    <a:pt x="982" y="11710"/>
                  </a:moveTo>
                  <a:cubicBezTo>
                    <a:pt x="1712" y="14700"/>
                    <a:pt x="3082" y="17347"/>
                    <a:pt x="4931" y="19562"/>
                  </a:cubicBezTo>
                  <a:lnTo>
                    <a:pt x="4931" y="19562"/>
                  </a:lnTo>
                  <a:cubicBezTo>
                    <a:pt x="8354" y="20748"/>
                    <a:pt x="11390" y="22848"/>
                    <a:pt x="13718" y="25656"/>
                  </a:cubicBezTo>
                  <a:lnTo>
                    <a:pt x="13718" y="25656"/>
                  </a:lnTo>
                  <a:cubicBezTo>
                    <a:pt x="14335" y="25861"/>
                    <a:pt x="14951" y="26044"/>
                    <a:pt x="15590" y="26181"/>
                  </a:cubicBezTo>
                  <a:lnTo>
                    <a:pt x="15590" y="26181"/>
                  </a:lnTo>
                  <a:cubicBezTo>
                    <a:pt x="14266" y="19379"/>
                    <a:pt x="10774" y="7487"/>
                    <a:pt x="1735" y="0"/>
                  </a:cubicBezTo>
                  <a:lnTo>
                    <a:pt x="1735" y="0"/>
                  </a:lnTo>
                  <a:cubicBezTo>
                    <a:pt x="343" y="3607"/>
                    <a:pt x="0" y="7647"/>
                    <a:pt x="982" y="1171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2" name="Google Shape;7802;p57"/>
            <p:cNvSpPr/>
            <p:nvPr/>
          </p:nvSpPr>
          <p:spPr>
            <a:xfrm>
              <a:off x="6889525" y="2290613"/>
              <a:ext cx="389750" cy="654525"/>
            </a:xfrm>
            <a:custGeom>
              <a:avLst/>
              <a:gdLst/>
              <a:ahLst/>
              <a:cxnLst/>
              <a:rect l="l" t="t" r="r" b="b"/>
              <a:pathLst>
                <a:path w="15590" h="26181" extrusionOk="0">
                  <a:moveTo>
                    <a:pt x="1735" y="0"/>
                  </a:moveTo>
                  <a:cubicBezTo>
                    <a:pt x="343" y="3607"/>
                    <a:pt x="0" y="7647"/>
                    <a:pt x="982" y="11710"/>
                  </a:cubicBezTo>
                  <a:cubicBezTo>
                    <a:pt x="1712" y="14700"/>
                    <a:pt x="3082" y="17347"/>
                    <a:pt x="4931" y="19562"/>
                  </a:cubicBezTo>
                  <a:cubicBezTo>
                    <a:pt x="8354" y="20748"/>
                    <a:pt x="11390" y="22848"/>
                    <a:pt x="13718" y="25656"/>
                  </a:cubicBezTo>
                  <a:cubicBezTo>
                    <a:pt x="14335" y="25861"/>
                    <a:pt x="14951" y="26044"/>
                    <a:pt x="15590" y="26181"/>
                  </a:cubicBezTo>
                  <a:cubicBezTo>
                    <a:pt x="14266" y="19379"/>
                    <a:pt x="10774" y="7487"/>
                    <a:pt x="173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3" name="Google Shape;7803;p57"/>
            <p:cNvSpPr/>
            <p:nvPr/>
          </p:nvSpPr>
          <p:spPr>
            <a:xfrm>
              <a:off x="6889525" y="2290613"/>
              <a:ext cx="389750" cy="654525"/>
            </a:xfrm>
            <a:custGeom>
              <a:avLst/>
              <a:gdLst/>
              <a:ahLst/>
              <a:cxnLst/>
              <a:rect l="l" t="t" r="r" b="b"/>
              <a:pathLst>
                <a:path w="15590" h="26181" extrusionOk="0">
                  <a:moveTo>
                    <a:pt x="1735" y="0"/>
                  </a:moveTo>
                  <a:cubicBezTo>
                    <a:pt x="343" y="3607"/>
                    <a:pt x="0" y="7647"/>
                    <a:pt x="982" y="11710"/>
                  </a:cubicBezTo>
                  <a:cubicBezTo>
                    <a:pt x="1712" y="14700"/>
                    <a:pt x="3082" y="17347"/>
                    <a:pt x="4931" y="19562"/>
                  </a:cubicBezTo>
                  <a:cubicBezTo>
                    <a:pt x="8354" y="20748"/>
                    <a:pt x="11390" y="22848"/>
                    <a:pt x="13718" y="25656"/>
                  </a:cubicBezTo>
                  <a:cubicBezTo>
                    <a:pt x="14335" y="25861"/>
                    <a:pt x="14951" y="26044"/>
                    <a:pt x="15590" y="26181"/>
                  </a:cubicBezTo>
                  <a:cubicBezTo>
                    <a:pt x="14266" y="19379"/>
                    <a:pt x="10774" y="7487"/>
                    <a:pt x="173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4" name="Google Shape;7804;p57"/>
            <p:cNvSpPr/>
            <p:nvPr/>
          </p:nvSpPr>
          <p:spPr>
            <a:xfrm>
              <a:off x="6944875" y="2130263"/>
              <a:ext cx="446250" cy="818300"/>
            </a:xfrm>
            <a:custGeom>
              <a:avLst/>
              <a:gdLst/>
              <a:ahLst/>
              <a:cxnLst/>
              <a:rect l="l" t="t" r="r" b="b"/>
              <a:pathLst>
                <a:path w="17850" h="32732" extrusionOk="0">
                  <a:moveTo>
                    <a:pt x="12851" y="0"/>
                  </a:moveTo>
                  <a:cubicBezTo>
                    <a:pt x="10934" y="1324"/>
                    <a:pt x="8765" y="2329"/>
                    <a:pt x="6369" y="2899"/>
                  </a:cubicBezTo>
                  <a:cubicBezTo>
                    <a:pt x="4811" y="3289"/>
                    <a:pt x="3253" y="3462"/>
                    <a:pt x="1723" y="3462"/>
                  </a:cubicBezTo>
                  <a:cubicBezTo>
                    <a:pt x="1460" y="3462"/>
                    <a:pt x="1197" y="3457"/>
                    <a:pt x="936" y="3447"/>
                  </a:cubicBezTo>
                  <a:cubicBezTo>
                    <a:pt x="594" y="4040"/>
                    <a:pt x="297" y="4634"/>
                    <a:pt x="0" y="5250"/>
                  </a:cubicBezTo>
                  <a:cubicBezTo>
                    <a:pt x="3447" y="7487"/>
                    <a:pt x="6711" y="10705"/>
                    <a:pt x="8628" y="15293"/>
                  </a:cubicBezTo>
                  <a:cubicBezTo>
                    <a:pt x="11733" y="22666"/>
                    <a:pt x="13079" y="28692"/>
                    <a:pt x="13673" y="32663"/>
                  </a:cubicBezTo>
                  <a:cubicBezTo>
                    <a:pt x="13787" y="32686"/>
                    <a:pt x="13901" y="32709"/>
                    <a:pt x="14015" y="32732"/>
                  </a:cubicBezTo>
                  <a:cubicBezTo>
                    <a:pt x="14928" y="30609"/>
                    <a:pt x="16229" y="28646"/>
                    <a:pt x="17850" y="26980"/>
                  </a:cubicBezTo>
                  <a:cubicBezTo>
                    <a:pt x="14357" y="24332"/>
                    <a:pt x="11733" y="20543"/>
                    <a:pt x="10614" y="15955"/>
                  </a:cubicBezTo>
                  <a:cubicBezTo>
                    <a:pt x="9245" y="10386"/>
                    <a:pt x="10409" y="4817"/>
                    <a:pt x="13353" y="388"/>
                  </a:cubicBezTo>
                  <a:cubicBezTo>
                    <a:pt x="13193" y="251"/>
                    <a:pt x="13011" y="137"/>
                    <a:pt x="1285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5" name="Google Shape;7805;p57"/>
            <p:cNvSpPr/>
            <p:nvPr/>
          </p:nvSpPr>
          <p:spPr>
            <a:xfrm>
              <a:off x="6944875" y="2130263"/>
              <a:ext cx="446250" cy="818300"/>
            </a:xfrm>
            <a:custGeom>
              <a:avLst/>
              <a:gdLst/>
              <a:ahLst/>
              <a:cxnLst/>
              <a:rect l="l" t="t" r="r" b="b"/>
              <a:pathLst>
                <a:path w="17850" h="32732" extrusionOk="0">
                  <a:moveTo>
                    <a:pt x="6369" y="2899"/>
                  </a:moveTo>
                  <a:cubicBezTo>
                    <a:pt x="4543" y="3356"/>
                    <a:pt x="2717" y="3515"/>
                    <a:pt x="936" y="3447"/>
                  </a:cubicBezTo>
                  <a:lnTo>
                    <a:pt x="936" y="3447"/>
                  </a:lnTo>
                  <a:cubicBezTo>
                    <a:pt x="594" y="4040"/>
                    <a:pt x="297" y="4634"/>
                    <a:pt x="0" y="5250"/>
                  </a:cubicBezTo>
                  <a:lnTo>
                    <a:pt x="0" y="5250"/>
                  </a:lnTo>
                  <a:cubicBezTo>
                    <a:pt x="3447" y="7487"/>
                    <a:pt x="6711" y="10705"/>
                    <a:pt x="8628" y="15293"/>
                  </a:cubicBezTo>
                  <a:lnTo>
                    <a:pt x="8628" y="15293"/>
                  </a:lnTo>
                  <a:cubicBezTo>
                    <a:pt x="11733" y="22666"/>
                    <a:pt x="13079" y="28692"/>
                    <a:pt x="13673" y="32663"/>
                  </a:cubicBezTo>
                  <a:lnTo>
                    <a:pt x="13673" y="32663"/>
                  </a:lnTo>
                  <a:cubicBezTo>
                    <a:pt x="13787" y="32686"/>
                    <a:pt x="13901" y="32709"/>
                    <a:pt x="14015" y="32732"/>
                  </a:cubicBezTo>
                  <a:lnTo>
                    <a:pt x="14015" y="32732"/>
                  </a:lnTo>
                  <a:cubicBezTo>
                    <a:pt x="14928" y="30609"/>
                    <a:pt x="16229" y="28646"/>
                    <a:pt x="17850" y="26980"/>
                  </a:cubicBezTo>
                  <a:lnTo>
                    <a:pt x="17850" y="26980"/>
                  </a:lnTo>
                  <a:cubicBezTo>
                    <a:pt x="14357" y="24332"/>
                    <a:pt x="11733" y="20543"/>
                    <a:pt x="10614" y="15955"/>
                  </a:cubicBezTo>
                  <a:lnTo>
                    <a:pt x="10614" y="15955"/>
                  </a:lnTo>
                  <a:cubicBezTo>
                    <a:pt x="9245" y="10386"/>
                    <a:pt x="10409" y="4817"/>
                    <a:pt x="13353" y="388"/>
                  </a:cubicBezTo>
                  <a:lnTo>
                    <a:pt x="13353" y="388"/>
                  </a:lnTo>
                  <a:cubicBezTo>
                    <a:pt x="13193" y="251"/>
                    <a:pt x="13011" y="137"/>
                    <a:pt x="12851" y="0"/>
                  </a:cubicBezTo>
                  <a:lnTo>
                    <a:pt x="12851" y="0"/>
                  </a:lnTo>
                  <a:cubicBezTo>
                    <a:pt x="10934" y="1324"/>
                    <a:pt x="8765" y="2329"/>
                    <a:pt x="6369" y="2899"/>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6" name="Google Shape;7806;p57"/>
            <p:cNvSpPr/>
            <p:nvPr/>
          </p:nvSpPr>
          <p:spPr>
            <a:xfrm>
              <a:off x="6944875" y="2130263"/>
              <a:ext cx="446250" cy="818300"/>
            </a:xfrm>
            <a:custGeom>
              <a:avLst/>
              <a:gdLst/>
              <a:ahLst/>
              <a:cxnLst/>
              <a:rect l="l" t="t" r="r" b="b"/>
              <a:pathLst>
                <a:path w="17850" h="32732" extrusionOk="0">
                  <a:moveTo>
                    <a:pt x="12851" y="0"/>
                  </a:moveTo>
                  <a:cubicBezTo>
                    <a:pt x="10934" y="1324"/>
                    <a:pt x="8765" y="2329"/>
                    <a:pt x="6369" y="2899"/>
                  </a:cubicBezTo>
                  <a:cubicBezTo>
                    <a:pt x="4811" y="3289"/>
                    <a:pt x="3253" y="3462"/>
                    <a:pt x="1723" y="3462"/>
                  </a:cubicBezTo>
                  <a:cubicBezTo>
                    <a:pt x="1460" y="3462"/>
                    <a:pt x="1197" y="3457"/>
                    <a:pt x="936" y="3447"/>
                  </a:cubicBezTo>
                  <a:cubicBezTo>
                    <a:pt x="594" y="4040"/>
                    <a:pt x="297" y="4634"/>
                    <a:pt x="0" y="5250"/>
                  </a:cubicBezTo>
                  <a:cubicBezTo>
                    <a:pt x="3447" y="7487"/>
                    <a:pt x="6711" y="10705"/>
                    <a:pt x="8628" y="15293"/>
                  </a:cubicBezTo>
                  <a:cubicBezTo>
                    <a:pt x="11733" y="22666"/>
                    <a:pt x="13079" y="28692"/>
                    <a:pt x="13673" y="32663"/>
                  </a:cubicBezTo>
                  <a:cubicBezTo>
                    <a:pt x="13787" y="32686"/>
                    <a:pt x="13901" y="32709"/>
                    <a:pt x="14015" y="32732"/>
                  </a:cubicBezTo>
                  <a:cubicBezTo>
                    <a:pt x="14928" y="30609"/>
                    <a:pt x="16229" y="28646"/>
                    <a:pt x="17850" y="26980"/>
                  </a:cubicBezTo>
                  <a:cubicBezTo>
                    <a:pt x="14357" y="24332"/>
                    <a:pt x="11733" y="20543"/>
                    <a:pt x="10614" y="15955"/>
                  </a:cubicBezTo>
                  <a:cubicBezTo>
                    <a:pt x="9245" y="10386"/>
                    <a:pt x="10409" y="4817"/>
                    <a:pt x="13353" y="388"/>
                  </a:cubicBezTo>
                  <a:cubicBezTo>
                    <a:pt x="13193" y="251"/>
                    <a:pt x="13011" y="137"/>
                    <a:pt x="1285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7" name="Google Shape;7807;p57"/>
            <p:cNvSpPr/>
            <p:nvPr/>
          </p:nvSpPr>
          <p:spPr>
            <a:xfrm>
              <a:off x="6944875" y="2130263"/>
              <a:ext cx="446250" cy="818300"/>
            </a:xfrm>
            <a:custGeom>
              <a:avLst/>
              <a:gdLst/>
              <a:ahLst/>
              <a:cxnLst/>
              <a:rect l="l" t="t" r="r" b="b"/>
              <a:pathLst>
                <a:path w="17850" h="32732" extrusionOk="0">
                  <a:moveTo>
                    <a:pt x="12851" y="0"/>
                  </a:moveTo>
                  <a:cubicBezTo>
                    <a:pt x="10934" y="1324"/>
                    <a:pt x="8765" y="2329"/>
                    <a:pt x="6369" y="2899"/>
                  </a:cubicBezTo>
                  <a:cubicBezTo>
                    <a:pt x="4811" y="3289"/>
                    <a:pt x="3253" y="3462"/>
                    <a:pt x="1723" y="3462"/>
                  </a:cubicBezTo>
                  <a:cubicBezTo>
                    <a:pt x="1460" y="3462"/>
                    <a:pt x="1197" y="3457"/>
                    <a:pt x="936" y="3447"/>
                  </a:cubicBezTo>
                  <a:cubicBezTo>
                    <a:pt x="594" y="4040"/>
                    <a:pt x="297" y="4634"/>
                    <a:pt x="0" y="5250"/>
                  </a:cubicBezTo>
                  <a:cubicBezTo>
                    <a:pt x="3447" y="7487"/>
                    <a:pt x="6711" y="10705"/>
                    <a:pt x="8628" y="15293"/>
                  </a:cubicBezTo>
                  <a:cubicBezTo>
                    <a:pt x="11733" y="22666"/>
                    <a:pt x="13079" y="28692"/>
                    <a:pt x="13673" y="32663"/>
                  </a:cubicBezTo>
                  <a:cubicBezTo>
                    <a:pt x="13787" y="32686"/>
                    <a:pt x="13901" y="32709"/>
                    <a:pt x="14015" y="32732"/>
                  </a:cubicBezTo>
                  <a:cubicBezTo>
                    <a:pt x="14928" y="30609"/>
                    <a:pt x="16229" y="28646"/>
                    <a:pt x="17850" y="26980"/>
                  </a:cubicBezTo>
                  <a:cubicBezTo>
                    <a:pt x="14357" y="24332"/>
                    <a:pt x="11733" y="20543"/>
                    <a:pt x="10614" y="15955"/>
                  </a:cubicBezTo>
                  <a:cubicBezTo>
                    <a:pt x="9245" y="10386"/>
                    <a:pt x="10409" y="4817"/>
                    <a:pt x="13353" y="388"/>
                  </a:cubicBezTo>
                  <a:cubicBezTo>
                    <a:pt x="13193" y="251"/>
                    <a:pt x="13011" y="137"/>
                    <a:pt x="1285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8" name="Google Shape;7808;p57"/>
            <p:cNvSpPr/>
            <p:nvPr/>
          </p:nvSpPr>
          <p:spPr>
            <a:xfrm>
              <a:off x="6932875" y="2261513"/>
              <a:ext cx="353825" cy="685350"/>
            </a:xfrm>
            <a:custGeom>
              <a:avLst/>
              <a:gdLst/>
              <a:ahLst/>
              <a:cxnLst/>
              <a:rect l="l" t="t" r="r" b="b"/>
              <a:pathLst>
                <a:path w="14153" h="27414" extrusionOk="0">
                  <a:moveTo>
                    <a:pt x="480" y="0"/>
                  </a:moveTo>
                  <a:cubicBezTo>
                    <a:pt x="321" y="365"/>
                    <a:pt x="138" y="753"/>
                    <a:pt x="1" y="1164"/>
                  </a:cubicBezTo>
                  <a:cubicBezTo>
                    <a:pt x="9040" y="8651"/>
                    <a:pt x="12532" y="20543"/>
                    <a:pt x="13856" y="27345"/>
                  </a:cubicBezTo>
                  <a:cubicBezTo>
                    <a:pt x="13970" y="27368"/>
                    <a:pt x="14061" y="27390"/>
                    <a:pt x="14153" y="27413"/>
                  </a:cubicBezTo>
                  <a:cubicBezTo>
                    <a:pt x="13559" y="23442"/>
                    <a:pt x="12213" y="17416"/>
                    <a:pt x="9108" y="10043"/>
                  </a:cubicBezTo>
                  <a:cubicBezTo>
                    <a:pt x="7191" y="5455"/>
                    <a:pt x="3927" y="2237"/>
                    <a:pt x="480"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9" name="Google Shape;7809;p57"/>
            <p:cNvSpPr/>
            <p:nvPr/>
          </p:nvSpPr>
          <p:spPr>
            <a:xfrm>
              <a:off x="6932875" y="2261513"/>
              <a:ext cx="353825" cy="685350"/>
            </a:xfrm>
            <a:custGeom>
              <a:avLst/>
              <a:gdLst/>
              <a:ahLst/>
              <a:cxnLst/>
              <a:rect l="l" t="t" r="r" b="b"/>
              <a:pathLst>
                <a:path w="14153" h="27414" extrusionOk="0">
                  <a:moveTo>
                    <a:pt x="1" y="1164"/>
                  </a:moveTo>
                  <a:cubicBezTo>
                    <a:pt x="9040" y="8651"/>
                    <a:pt x="12532" y="20543"/>
                    <a:pt x="13856" y="27345"/>
                  </a:cubicBezTo>
                  <a:lnTo>
                    <a:pt x="13856" y="27345"/>
                  </a:lnTo>
                  <a:cubicBezTo>
                    <a:pt x="13947" y="27368"/>
                    <a:pt x="14061" y="27390"/>
                    <a:pt x="14153" y="27413"/>
                  </a:cubicBezTo>
                  <a:lnTo>
                    <a:pt x="14153" y="27413"/>
                  </a:lnTo>
                  <a:cubicBezTo>
                    <a:pt x="13559" y="23442"/>
                    <a:pt x="12213" y="17416"/>
                    <a:pt x="9108" y="10043"/>
                  </a:cubicBezTo>
                  <a:lnTo>
                    <a:pt x="9108" y="10043"/>
                  </a:lnTo>
                  <a:cubicBezTo>
                    <a:pt x="7191" y="5455"/>
                    <a:pt x="3927" y="2237"/>
                    <a:pt x="480" y="0"/>
                  </a:cubicBezTo>
                  <a:lnTo>
                    <a:pt x="480" y="0"/>
                  </a:lnTo>
                  <a:cubicBezTo>
                    <a:pt x="321" y="365"/>
                    <a:pt x="138" y="753"/>
                    <a:pt x="1" y="116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0" name="Google Shape;7810;p57"/>
            <p:cNvSpPr/>
            <p:nvPr/>
          </p:nvSpPr>
          <p:spPr>
            <a:xfrm>
              <a:off x="6932875" y="2261513"/>
              <a:ext cx="353825" cy="685350"/>
            </a:xfrm>
            <a:custGeom>
              <a:avLst/>
              <a:gdLst/>
              <a:ahLst/>
              <a:cxnLst/>
              <a:rect l="l" t="t" r="r" b="b"/>
              <a:pathLst>
                <a:path w="14153" h="27414" extrusionOk="0">
                  <a:moveTo>
                    <a:pt x="480" y="0"/>
                  </a:moveTo>
                  <a:cubicBezTo>
                    <a:pt x="321" y="365"/>
                    <a:pt x="138" y="753"/>
                    <a:pt x="1" y="1164"/>
                  </a:cubicBezTo>
                  <a:cubicBezTo>
                    <a:pt x="9040" y="8651"/>
                    <a:pt x="12532" y="20543"/>
                    <a:pt x="13856" y="27345"/>
                  </a:cubicBezTo>
                  <a:cubicBezTo>
                    <a:pt x="13947" y="27368"/>
                    <a:pt x="14061" y="27390"/>
                    <a:pt x="14153" y="27413"/>
                  </a:cubicBezTo>
                  <a:cubicBezTo>
                    <a:pt x="13559" y="23442"/>
                    <a:pt x="12213" y="17416"/>
                    <a:pt x="9108" y="10043"/>
                  </a:cubicBezTo>
                  <a:cubicBezTo>
                    <a:pt x="7191" y="5455"/>
                    <a:pt x="3927" y="2237"/>
                    <a:pt x="480"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1" name="Google Shape;7811;p57"/>
            <p:cNvSpPr/>
            <p:nvPr/>
          </p:nvSpPr>
          <p:spPr>
            <a:xfrm>
              <a:off x="6932875" y="2261513"/>
              <a:ext cx="353825" cy="685350"/>
            </a:xfrm>
            <a:custGeom>
              <a:avLst/>
              <a:gdLst/>
              <a:ahLst/>
              <a:cxnLst/>
              <a:rect l="l" t="t" r="r" b="b"/>
              <a:pathLst>
                <a:path w="14153" h="27414" extrusionOk="0">
                  <a:moveTo>
                    <a:pt x="480" y="0"/>
                  </a:moveTo>
                  <a:cubicBezTo>
                    <a:pt x="321" y="365"/>
                    <a:pt x="138" y="753"/>
                    <a:pt x="1" y="1164"/>
                  </a:cubicBezTo>
                  <a:cubicBezTo>
                    <a:pt x="9040" y="8651"/>
                    <a:pt x="12532" y="20543"/>
                    <a:pt x="13856" y="27345"/>
                  </a:cubicBezTo>
                  <a:cubicBezTo>
                    <a:pt x="13970" y="27368"/>
                    <a:pt x="14061" y="27390"/>
                    <a:pt x="14153" y="27413"/>
                  </a:cubicBezTo>
                  <a:cubicBezTo>
                    <a:pt x="13559" y="23442"/>
                    <a:pt x="12213" y="17416"/>
                    <a:pt x="9108" y="10043"/>
                  </a:cubicBezTo>
                  <a:cubicBezTo>
                    <a:pt x="7191" y="5455"/>
                    <a:pt x="3927" y="2237"/>
                    <a:pt x="480"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2" name="Google Shape;7812;p57"/>
            <p:cNvSpPr/>
            <p:nvPr/>
          </p:nvSpPr>
          <p:spPr>
            <a:xfrm>
              <a:off x="6932875" y="2261513"/>
              <a:ext cx="353825" cy="685350"/>
            </a:xfrm>
            <a:custGeom>
              <a:avLst/>
              <a:gdLst/>
              <a:ahLst/>
              <a:cxnLst/>
              <a:rect l="l" t="t" r="r" b="b"/>
              <a:pathLst>
                <a:path w="14153" h="27414" extrusionOk="0">
                  <a:moveTo>
                    <a:pt x="480" y="0"/>
                  </a:moveTo>
                  <a:cubicBezTo>
                    <a:pt x="321" y="365"/>
                    <a:pt x="138" y="753"/>
                    <a:pt x="1" y="1164"/>
                  </a:cubicBezTo>
                  <a:cubicBezTo>
                    <a:pt x="9040" y="8651"/>
                    <a:pt x="12532" y="20543"/>
                    <a:pt x="13856" y="27345"/>
                  </a:cubicBezTo>
                  <a:cubicBezTo>
                    <a:pt x="13970" y="27368"/>
                    <a:pt x="14061" y="27390"/>
                    <a:pt x="14153" y="27413"/>
                  </a:cubicBezTo>
                  <a:cubicBezTo>
                    <a:pt x="13559" y="23442"/>
                    <a:pt x="12213" y="17416"/>
                    <a:pt x="9108" y="10043"/>
                  </a:cubicBezTo>
                  <a:cubicBezTo>
                    <a:pt x="7191" y="5455"/>
                    <a:pt x="3927" y="2237"/>
                    <a:pt x="480"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3" name="Google Shape;7813;p57"/>
            <p:cNvSpPr/>
            <p:nvPr/>
          </p:nvSpPr>
          <p:spPr>
            <a:xfrm>
              <a:off x="7012775" y="2779638"/>
              <a:ext cx="219725" cy="152375"/>
            </a:xfrm>
            <a:custGeom>
              <a:avLst/>
              <a:gdLst/>
              <a:ahLst/>
              <a:cxnLst/>
              <a:rect l="l" t="t" r="r" b="b"/>
              <a:pathLst>
                <a:path w="8789" h="6095" extrusionOk="0">
                  <a:moveTo>
                    <a:pt x="1" y="1"/>
                  </a:moveTo>
                  <a:lnTo>
                    <a:pt x="1" y="1"/>
                  </a:lnTo>
                  <a:cubicBezTo>
                    <a:pt x="2329" y="2808"/>
                    <a:pt x="5364" y="4908"/>
                    <a:pt x="8788" y="6095"/>
                  </a:cubicBezTo>
                  <a:cubicBezTo>
                    <a:pt x="6460" y="3287"/>
                    <a:pt x="3424" y="1187"/>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4" name="Google Shape;7814;p57"/>
            <p:cNvSpPr/>
            <p:nvPr/>
          </p:nvSpPr>
          <p:spPr>
            <a:xfrm>
              <a:off x="7012775" y="2779638"/>
              <a:ext cx="219725" cy="152375"/>
            </a:xfrm>
            <a:custGeom>
              <a:avLst/>
              <a:gdLst/>
              <a:ahLst/>
              <a:cxnLst/>
              <a:rect l="l" t="t" r="r" b="b"/>
              <a:pathLst>
                <a:path w="8789" h="6095" extrusionOk="0">
                  <a:moveTo>
                    <a:pt x="8788" y="6095"/>
                  </a:moveTo>
                  <a:cubicBezTo>
                    <a:pt x="6460" y="3287"/>
                    <a:pt x="3424" y="1187"/>
                    <a:pt x="1" y="1"/>
                  </a:cubicBezTo>
                  <a:lnTo>
                    <a:pt x="1" y="1"/>
                  </a:lnTo>
                  <a:cubicBezTo>
                    <a:pt x="2329" y="2808"/>
                    <a:pt x="5364" y="4908"/>
                    <a:pt x="8788" y="6095"/>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5" name="Google Shape;7815;p57"/>
            <p:cNvSpPr/>
            <p:nvPr/>
          </p:nvSpPr>
          <p:spPr>
            <a:xfrm>
              <a:off x="7012775" y="2779638"/>
              <a:ext cx="219725" cy="152375"/>
            </a:xfrm>
            <a:custGeom>
              <a:avLst/>
              <a:gdLst/>
              <a:ahLst/>
              <a:cxnLst/>
              <a:rect l="l" t="t" r="r" b="b"/>
              <a:pathLst>
                <a:path w="8789" h="6095" extrusionOk="0">
                  <a:moveTo>
                    <a:pt x="1" y="1"/>
                  </a:moveTo>
                  <a:lnTo>
                    <a:pt x="1" y="1"/>
                  </a:lnTo>
                  <a:cubicBezTo>
                    <a:pt x="2329" y="2808"/>
                    <a:pt x="5364" y="4908"/>
                    <a:pt x="8788" y="6095"/>
                  </a:cubicBezTo>
                  <a:cubicBezTo>
                    <a:pt x="6460" y="3287"/>
                    <a:pt x="3424" y="1187"/>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6" name="Google Shape;7816;p57"/>
            <p:cNvSpPr/>
            <p:nvPr/>
          </p:nvSpPr>
          <p:spPr>
            <a:xfrm>
              <a:off x="7012775" y="2779638"/>
              <a:ext cx="219725" cy="152375"/>
            </a:xfrm>
            <a:custGeom>
              <a:avLst/>
              <a:gdLst/>
              <a:ahLst/>
              <a:cxnLst/>
              <a:rect l="l" t="t" r="r" b="b"/>
              <a:pathLst>
                <a:path w="8789" h="6095" extrusionOk="0">
                  <a:moveTo>
                    <a:pt x="1" y="1"/>
                  </a:moveTo>
                  <a:lnTo>
                    <a:pt x="1" y="1"/>
                  </a:lnTo>
                  <a:cubicBezTo>
                    <a:pt x="2329" y="2808"/>
                    <a:pt x="5364" y="4908"/>
                    <a:pt x="8788" y="6095"/>
                  </a:cubicBezTo>
                  <a:cubicBezTo>
                    <a:pt x="6460" y="3287"/>
                    <a:pt x="3424" y="1187"/>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7" name="Google Shape;7817;p57"/>
            <p:cNvSpPr/>
            <p:nvPr/>
          </p:nvSpPr>
          <p:spPr>
            <a:xfrm>
              <a:off x="7012775" y="2779638"/>
              <a:ext cx="219725" cy="152375"/>
            </a:xfrm>
            <a:custGeom>
              <a:avLst/>
              <a:gdLst/>
              <a:ahLst/>
              <a:cxnLst/>
              <a:rect l="l" t="t" r="r" b="b"/>
              <a:pathLst>
                <a:path w="8789" h="6095" extrusionOk="0">
                  <a:moveTo>
                    <a:pt x="1" y="1"/>
                  </a:moveTo>
                  <a:lnTo>
                    <a:pt x="1" y="1"/>
                  </a:lnTo>
                  <a:cubicBezTo>
                    <a:pt x="2329" y="2808"/>
                    <a:pt x="5364" y="4908"/>
                    <a:pt x="8788" y="6095"/>
                  </a:cubicBezTo>
                  <a:cubicBezTo>
                    <a:pt x="6460" y="3287"/>
                    <a:pt x="3424" y="1187"/>
                    <a:pt x="1"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8" name="Google Shape;7818;p57"/>
            <p:cNvSpPr/>
            <p:nvPr/>
          </p:nvSpPr>
          <p:spPr>
            <a:xfrm>
              <a:off x="7175975" y="2139963"/>
              <a:ext cx="304750" cy="664800"/>
            </a:xfrm>
            <a:custGeom>
              <a:avLst/>
              <a:gdLst/>
              <a:ahLst/>
              <a:cxnLst/>
              <a:rect l="l" t="t" r="r" b="b"/>
              <a:pathLst>
                <a:path w="12190" h="26592" extrusionOk="0">
                  <a:moveTo>
                    <a:pt x="4109" y="0"/>
                  </a:moveTo>
                  <a:cubicBezTo>
                    <a:pt x="1165" y="4429"/>
                    <a:pt x="1" y="9998"/>
                    <a:pt x="1370" y="15567"/>
                  </a:cubicBezTo>
                  <a:cubicBezTo>
                    <a:pt x="2489" y="20155"/>
                    <a:pt x="5113" y="23944"/>
                    <a:pt x="8606" y="26592"/>
                  </a:cubicBezTo>
                  <a:cubicBezTo>
                    <a:pt x="9656" y="25473"/>
                    <a:pt x="10865" y="24469"/>
                    <a:pt x="12189" y="23625"/>
                  </a:cubicBezTo>
                  <a:cubicBezTo>
                    <a:pt x="9952" y="21228"/>
                    <a:pt x="8263" y="18238"/>
                    <a:pt x="7419" y="14837"/>
                  </a:cubicBezTo>
                  <a:cubicBezTo>
                    <a:pt x="6506" y="11048"/>
                    <a:pt x="6734" y="7259"/>
                    <a:pt x="7921" y="3835"/>
                  </a:cubicBezTo>
                  <a:cubicBezTo>
                    <a:pt x="6734" y="2397"/>
                    <a:pt x="5479" y="1096"/>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9" name="Google Shape;7819;p57"/>
            <p:cNvSpPr/>
            <p:nvPr/>
          </p:nvSpPr>
          <p:spPr>
            <a:xfrm>
              <a:off x="7175975" y="2139963"/>
              <a:ext cx="304750" cy="664800"/>
            </a:xfrm>
            <a:custGeom>
              <a:avLst/>
              <a:gdLst/>
              <a:ahLst/>
              <a:cxnLst/>
              <a:rect l="l" t="t" r="r" b="b"/>
              <a:pathLst>
                <a:path w="12190" h="26592" extrusionOk="0">
                  <a:moveTo>
                    <a:pt x="1370" y="15567"/>
                  </a:moveTo>
                  <a:cubicBezTo>
                    <a:pt x="2489" y="20155"/>
                    <a:pt x="5113" y="23944"/>
                    <a:pt x="8606" y="26592"/>
                  </a:cubicBezTo>
                  <a:lnTo>
                    <a:pt x="8606" y="26592"/>
                  </a:lnTo>
                  <a:cubicBezTo>
                    <a:pt x="9656" y="25473"/>
                    <a:pt x="10865" y="24469"/>
                    <a:pt x="12189" y="23625"/>
                  </a:cubicBezTo>
                  <a:lnTo>
                    <a:pt x="12189" y="23625"/>
                  </a:lnTo>
                  <a:cubicBezTo>
                    <a:pt x="9952" y="21228"/>
                    <a:pt x="8263" y="18238"/>
                    <a:pt x="7419" y="14837"/>
                  </a:cubicBezTo>
                  <a:lnTo>
                    <a:pt x="7419" y="14837"/>
                  </a:lnTo>
                  <a:cubicBezTo>
                    <a:pt x="6506" y="11048"/>
                    <a:pt x="6734" y="7259"/>
                    <a:pt x="7921" y="3835"/>
                  </a:cubicBezTo>
                  <a:lnTo>
                    <a:pt x="7921" y="3835"/>
                  </a:lnTo>
                  <a:cubicBezTo>
                    <a:pt x="6734" y="2397"/>
                    <a:pt x="5479" y="1096"/>
                    <a:pt x="4109" y="0"/>
                  </a:cubicBezTo>
                  <a:lnTo>
                    <a:pt x="4109" y="0"/>
                  </a:lnTo>
                  <a:cubicBezTo>
                    <a:pt x="1165" y="4429"/>
                    <a:pt x="1" y="9998"/>
                    <a:pt x="1370" y="15567"/>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0" name="Google Shape;7820;p57"/>
            <p:cNvSpPr/>
            <p:nvPr/>
          </p:nvSpPr>
          <p:spPr>
            <a:xfrm>
              <a:off x="7175975" y="2139963"/>
              <a:ext cx="304750" cy="664800"/>
            </a:xfrm>
            <a:custGeom>
              <a:avLst/>
              <a:gdLst/>
              <a:ahLst/>
              <a:cxnLst/>
              <a:rect l="l" t="t" r="r" b="b"/>
              <a:pathLst>
                <a:path w="12190" h="26592" extrusionOk="0">
                  <a:moveTo>
                    <a:pt x="4109" y="0"/>
                  </a:moveTo>
                  <a:cubicBezTo>
                    <a:pt x="1165" y="4429"/>
                    <a:pt x="1" y="9998"/>
                    <a:pt x="1370" y="15567"/>
                  </a:cubicBezTo>
                  <a:cubicBezTo>
                    <a:pt x="2489" y="20155"/>
                    <a:pt x="5113" y="23944"/>
                    <a:pt x="8606" y="26592"/>
                  </a:cubicBezTo>
                  <a:cubicBezTo>
                    <a:pt x="9656" y="25473"/>
                    <a:pt x="10865" y="24469"/>
                    <a:pt x="12189" y="23625"/>
                  </a:cubicBezTo>
                  <a:cubicBezTo>
                    <a:pt x="9952" y="21228"/>
                    <a:pt x="8263" y="18238"/>
                    <a:pt x="7419" y="14837"/>
                  </a:cubicBezTo>
                  <a:cubicBezTo>
                    <a:pt x="6506" y="11048"/>
                    <a:pt x="6734" y="7259"/>
                    <a:pt x="7921" y="3835"/>
                  </a:cubicBezTo>
                  <a:cubicBezTo>
                    <a:pt x="6734" y="2397"/>
                    <a:pt x="5479" y="1096"/>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1" name="Google Shape;7821;p57"/>
            <p:cNvSpPr/>
            <p:nvPr/>
          </p:nvSpPr>
          <p:spPr>
            <a:xfrm>
              <a:off x="7175975" y="2139963"/>
              <a:ext cx="304750" cy="664800"/>
            </a:xfrm>
            <a:custGeom>
              <a:avLst/>
              <a:gdLst/>
              <a:ahLst/>
              <a:cxnLst/>
              <a:rect l="l" t="t" r="r" b="b"/>
              <a:pathLst>
                <a:path w="12190" h="26592" extrusionOk="0">
                  <a:moveTo>
                    <a:pt x="4109" y="0"/>
                  </a:moveTo>
                  <a:cubicBezTo>
                    <a:pt x="1165" y="4429"/>
                    <a:pt x="1" y="9998"/>
                    <a:pt x="1370" y="15567"/>
                  </a:cubicBezTo>
                  <a:cubicBezTo>
                    <a:pt x="2489" y="20155"/>
                    <a:pt x="5113" y="23944"/>
                    <a:pt x="8606" y="26592"/>
                  </a:cubicBezTo>
                  <a:cubicBezTo>
                    <a:pt x="9656" y="25473"/>
                    <a:pt x="10865" y="24469"/>
                    <a:pt x="12189" y="23625"/>
                  </a:cubicBezTo>
                  <a:cubicBezTo>
                    <a:pt x="9952" y="21228"/>
                    <a:pt x="8263" y="18238"/>
                    <a:pt x="7419" y="14837"/>
                  </a:cubicBezTo>
                  <a:cubicBezTo>
                    <a:pt x="6506" y="11048"/>
                    <a:pt x="6734" y="7259"/>
                    <a:pt x="7921" y="3835"/>
                  </a:cubicBezTo>
                  <a:cubicBezTo>
                    <a:pt x="6734" y="2397"/>
                    <a:pt x="5479" y="1096"/>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2" name="Google Shape;7822;p57"/>
            <p:cNvSpPr/>
            <p:nvPr/>
          </p:nvSpPr>
          <p:spPr>
            <a:xfrm>
              <a:off x="7175975" y="2139963"/>
              <a:ext cx="304750" cy="664800"/>
            </a:xfrm>
            <a:custGeom>
              <a:avLst/>
              <a:gdLst/>
              <a:ahLst/>
              <a:cxnLst/>
              <a:rect l="l" t="t" r="r" b="b"/>
              <a:pathLst>
                <a:path w="12190" h="26592" extrusionOk="0">
                  <a:moveTo>
                    <a:pt x="4109" y="0"/>
                  </a:moveTo>
                  <a:cubicBezTo>
                    <a:pt x="1165" y="4429"/>
                    <a:pt x="1" y="9998"/>
                    <a:pt x="1370" y="15567"/>
                  </a:cubicBezTo>
                  <a:cubicBezTo>
                    <a:pt x="2489" y="20155"/>
                    <a:pt x="5113" y="23944"/>
                    <a:pt x="8606" y="26592"/>
                  </a:cubicBezTo>
                  <a:cubicBezTo>
                    <a:pt x="9656" y="25473"/>
                    <a:pt x="10865" y="24469"/>
                    <a:pt x="12189" y="23625"/>
                  </a:cubicBezTo>
                  <a:cubicBezTo>
                    <a:pt x="9952" y="21228"/>
                    <a:pt x="8263" y="18238"/>
                    <a:pt x="7419" y="14837"/>
                  </a:cubicBezTo>
                  <a:cubicBezTo>
                    <a:pt x="6506" y="11048"/>
                    <a:pt x="6734" y="7259"/>
                    <a:pt x="7921" y="3835"/>
                  </a:cubicBezTo>
                  <a:cubicBezTo>
                    <a:pt x="6734" y="2397"/>
                    <a:pt x="5479" y="1096"/>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3" name="Google Shape;7823;p57"/>
            <p:cNvSpPr/>
            <p:nvPr/>
          </p:nvSpPr>
          <p:spPr>
            <a:xfrm>
              <a:off x="7338600" y="2235838"/>
              <a:ext cx="239125" cy="494750"/>
            </a:xfrm>
            <a:custGeom>
              <a:avLst/>
              <a:gdLst/>
              <a:ahLst/>
              <a:cxnLst/>
              <a:rect l="l" t="t" r="r" b="b"/>
              <a:pathLst>
                <a:path w="9565" h="19790" extrusionOk="0">
                  <a:moveTo>
                    <a:pt x="1416" y="0"/>
                  </a:moveTo>
                  <a:cubicBezTo>
                    <a:pt x="229" y="3424"/>
                    <a:pt x="1" y="7213"/>
                    <a:pt x="914" y="11002"/>
                  </a:cubicBezTo>
                  <a:cubicBezTo>
                    <a:pt x="1758" y="14403"/>
                    <a:pt x="3447" y="17393"/>
                    <a:pt x="5684" y="19790"/>
                  </a:cubicBezTo>
                  <a:cubicBezTo>
                    <a:pt x="6894" y="19036"/>
                    <a:pt x="8172" y="18374"/>
                    <a:pt x="9565" y="17872"/>
                  </a:cubicBezTo>
                  <a:cubicBezTo>
                    <a:pt x="8241" y="11595"/>
                    <a:pt x="5388" y="4930"/>
                    <a:pt x="141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4" name="Google Shape;7824;p57"/>
            <p:cNvSpPr/>
            <p:nvPr/>
          </p:nvSpPr>
          <p:spPr>
            <a:xfrm>
              <a:off x="7338600" y="2235838"/>
              <a:ext cx="239125" cy="494750"/>
            </a:xfrm>
            <a:custGeom>
              <a:avLst/>
              <a:gdLst/>
              <a:ahLst/>
              <a:cxnLst/>
              <a:rect l="l" t="t" r="r" b="b"/>
              <a:pathLst>
                <a:path w="9565" h="19790" extrusionOk="0">
                  <a:moveTo>
                    <a:pt x="914" y="11002"/>
                  </a:moveTo>
                  <a:cubicBezTo>
                    <a:pt x="1758" y="14403"/>
                    <a:pt x="3447" y="17393"/>
                    <a:pt x="5684" y="19790"/>
                  </a:cubicBezTo>
                  <a:lnTo>
                    <a:pt x="5684" y="19790"/>
                  </a:lnTo>
                  <a:cubicBezTo>
                    <a:pt x="6894" y="19036"/>
                    <a:pt x="8172" y="18374"/>
                    <a:pt x="9565" y="17872"/>
                  </a:cubicBezTo>
                  <a:lnTo>
                    <a:pt x="9565" y="17872"/>
                  </a:lnTo>
                  <a:cubicBezTo>
                    <a:pt x="8241" y="11595"/>
                    <a:pt x="5388" y="4930"/>
                    <a:pt x="1416" y="0"/>
                  </a:cubicBezTo>
                  <a:lnTo>
                    <a:pt x="1416" y="0"/>
                  </a:lnTo>
                  <a:cubicBezTo>
                    <a:pt x="229" y="3424"/>
                    <a:pt x="1" y="7213"/>
                    <a:pt x="914" y="11002"/>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5" name="Google Shape;7825;p57"/>
            <p:cNvSpPr/>
            <p:nvPr/>
          </p:nvSpPr>
          <p:spPr>
            <a:xfrm>
              <a:off x="7338600" y="2235838"/>
              <a:ext cx="239125" cy="494750"/>
            </a:xfrm>
            <a:custGeom>
              <a:avLst/>
              <a:gdLst/>
              <a:ahLst/>
              <a:cxnLst/>
              <a:rect l="l" t="t" r="r" b="b"/>
              <a:pathLst>
                <a:path w="9565" h="19790" extrusionOk="0">
                  <a:moveTo>
                    <a:pt x="1416" y="0"/>
                  </a:moveTo>
                  <a:cubicBezTo>
                    <a:pt x="229" y="3424"/>
                    <a:pt x="1" y="7213"/>
                    <a:pt x="914" y="11002"/>
                  </a:cubicBezTo>
                  <a:cubicBezTo>
                    <a:pt x="1758" y="14403"/>
                    <a:pt x="3447" y="17393"/>
                    <a:pt x="5684" y="19790"/>
                  </a:cubicBezTo>
                  <a:cubicBezTo>
                    <a:pt x="6894" y="19036"/>
                    <a:pt x="8172" y="18374"/>
                    <a:pt x="9565" y="17872"/>
                  </a:cubicBezTo>
                  <a:cubicBezTo>
                    <a:pt x="8241" y="11595"/>
                    <a:pt x="5388" y="4930"/>
                    <a:pt x="141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6" name="Google Shape;7826;p57"/>
            <p:cNvSpPr/>
            <p:nvPr/>
          </p:nvSpPr>
          <p:spPr>
            <a:xfrm>
              <a:off x="7338600" y="2235838"/>
              <a:ext cx="239125" cy="494750"/>
            </a:xfrm>
            <a:custGeom>
              <a:avLst/>
              <a:gdLst/>
              <a:ahLst/>
              <a:cxnLst/>
              <a:rect l="l" t="t" r="r" b="b"/>
              <a:pathLst>
                <a:path w="9565" h="19790" extrusionOk="0">
                  <a:moveTo>
                    <a:pt x="1416" y="0"/>
                  </a:moveTo>
                  <a:cubicBezTo>
                    <a:pt x="229" y="3424"/>
                    <a:pt x="1" y="7213"/>
                    <a:pt x="914" y="11002"/>
                  </a:cubicBezTo>
                  <a:cubicBezTo>
                    <a:pt x="1758" y="14403"/>
                    <a:pt x="3447" y="17393"/>
                    <a:pt x="5684" y="19790"/>
                  </a:cubicBezTo>
                  <a:cubicBezTo>
                    <a:pt x="6894" y="19036"/>
                    <a:pt x="8172" y="18374"/>
                    <a:pt x="9565" y="17872"/>
                  </a:cubicBezTo>
                  <a:cubicBezTo>
                    <a:pt x="8241" y="11595"/>
                    <a:pt x="5388" y="4930"/>
                    <a:pt x="141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7" name="Google Shape;7827;p57"/>
            <p:cNvSpPr/>
            <p:nvPr/>
          </p:nvSpPr>
          <p:spPr>
            <a:xfrm>
              <a:off x="7338600" y="2235838"/>
              <a:ext cx="239125" cy="494750"/>
            </a:xfrm>
            <a:custGeom>
              <a:avLst/>
              <a:gdLst/>
              <a:ahLst/>
              <a:cxnLst/>
              <a:rect l="l" t="t" r="r" b="b"/>
              <a:pathLst>
                <a:path w="9565" h="19790" extrusionOk="0">
                  <a:moveTo>
                    <a:pt x="1416" y="0"/>
                  </a:moveTo>
                  <a:cubicBezTo>
                    <a:pt x="229" y="3424"/>
                    <a:pt x="1" y="7213"/>
                    <a:pt x="914" y="11002"/>
                  </a:cubicBezTo>
                  <a:cubicBezTo>
                    <a:pt x="1758" y="14403"/>
                    <a:pt x="3447" y="17393"/>
                    <a:pt x="5684" y="19790"/>
                  </a:cubicBezTo>
                  <a:cubicBezTo>
                    <a:pt x="6894" y="19036"/>
                    <a:pt x="8172" y="18374"/>
                    <a:pt x="9565" y="17872"/>
                  </a:cubicBezTo>
                  <a:cubicBezTo>
                    <a:pt x="8241" y="11595"/>
                    <a:pt x="5388" y="4930"/>
                    <a:pt x="141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8" name="Google Shape;7828;p57"/>
            <p:cNvSpPr/>
            <p:nvPr/>
          </p:nvSpPr>
          <p:spPr>
            <a:xfrm>
              <a:off x="7338600" y="2235838"/>
              <a:ext cx="239125" cy="494750"/>
            </a:xfrm>
            <a:custGeom>
              <a:avLst/>
              <a:gdLst/>
              <a:ahLst/>
              <a:cxnLst/>
              <a:rect l="l" t="t" r="r" b="b"/>
              <a:pathLst>
                <a:path w="9565" h="19790" extrusionOk="0">
                  <a:moveTo>
                    <a:pt x="1416" y="0"/>
                  </a:moveTo>
                  <a:cubicBezTo>
                    <a:pt x="229" y="3424"/>
                    <a:pt x="1" y="7213"/>
                    <a:pt x="914" y="11002"/>
                  </a:cubicBezTo>
                  <a:cubicBezTo>
                    <a:pt x="1758" y="14403"/>
                    <a:pt x="3447" y="17393"/>
                    <a:pt x="5684" y="19790"/>
                  </a:cubicBezTo>
                  <a:cubicBezTo>
                    <a:pt x="6894" y="19036"/>
                    <a:pt x="8172" y="18374"/>
                    <a:pt x="9565" y="17872"/>
                  </a:cubicBezTo>
                  <a:cubicBezTo>
                    <a:pt x="8241" y="11595"/>
                    <a:pt x="5388" y="4930"/>
                    <a:pt x="141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9" name="Google Shape;7829;p57"/>
            <p:cNvSpPr/>
            <p:nvPr/>
          </p:nvSpPr>
          <p:spPr>
            <a:xfrm>
              <a:off x="6664700" y="2085188"/>
              <a:ext cx="216275" cy="113000"/>
            </a:xfrm>
            <a:custGeom>
              <a:avLst/>
              <a:gdLst/>
              <a:ahLst/>
              <a:cxnLst/>
              <a:rect l="l" t="t" r="r" b="b"/>
              <a:pathLst>
                <a:path w="8651" h="4520" extrusionOk="0">
                  <a:moveTo>
                    <a:pt x="1027" y="0"/>
                  </a:moveTo>
                  <a:cubicBezTo>
                    <a:pt x="662" y="137"/>
                    <a:pt x="320" y="274"/>
                    <a:pt x="0" y="434"/>
                  </a:cubicBezTo>
                  <a:cubicBezTo>
                    <a:pt x="2168" y="2328"/>
                    <a:pt x="4771" y="3744"/>
                    <a:pt x="7555" y="4520"/>
                  </a:cubicBezTo>
                  <a:cubicBezTo>
                    <a:pt x="7898" y="4109"/>
                    <a:pt x="8263" y="3721"/>
                    <a:pt x="8651" y="3333"/>
                  </a:cubicBezTo>
                  <a:cubicBezTo>
                    <a:pt x="5889" y="2762"/>
                    <a:pt x="3287" y="1621"/>
                    <a:pt x="1027"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0" name="Google Shape;7830;p57"/>
            <p:cNvSpPr/>
            <p:nvPr/>
          </p:nvSpPr>
          <p:spPr>
            <a:xfrm>
              <a:off x="6664700" y="2085188"/>
              <a:ext cx="216275" cy="113000"/>
            </a:xfrm>
            <a:custGeom>
              <a:avLst/>
              <a:gdLst/>
              <a:ahLst/>
              <a:cxnLst/>
              <a:rect l="l" t="t" r="r" b="b"/>
              <a:pathLst>
                <a:path w="8651" h="4520" extrusionOk="0">
                  <a:moveTo>
                    <a:pt x="0" y="434"/>
                  </a:moveTo>
                  <a:cubicBezTo>
                    <a:pt x="2168" y="2328"/>
                    <a:pt x="4771" y="3744"/>
                    <a:pt x="7555" y="4520"/>
                  </a:cubicBezTo>
                  <a:lnTo>
                    <a:pt x="7555" y="4520"/>
                  </a:lnTo>
                  <a:cubicBezTo>
                    <a:pt x="7898" y="4109"/>
                    <a:pt x="8263" y="3721"/>
                    <a:pt x="8651" y="3333"/>
                  </a:cubicBezTo>
                  <a:lnTo>
                    <a:pt x="8651" y="3333"/>
                  </a:lnTo>
                  <a:cubicBezTo>
                    <a:pt x="5889" y="2762"/>
                    <a:pt x="3287" y="1621"/>
                    <a:pt x="1027" y="0"/>
                  </a:cubicBezTo>
                  <a:lnTo>
                    <a:pt x="1027" y="0"/>
                  </a:lnTo>
                  <a:cubicBezTo>
                    <a:pt x="662" y="137"/>
                    <a:pt x="320" y="274"/>
                    <a:pt x="0" y="43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1" name="Google Shape;7831;p57"/>
            <p:cNvSpPr/>
            <p:nvPr/>
          </p:nvSpPr>
          <p:spPr>
            <a:xfrm>
              <a:off x="6664700" y="2085188"/>
              <a:ext cx="216275" cy="113000"/>
            </a:xfrm>
            <a:custGeom>
              <a:avLst/>
              <a:gdLst/>
              <a:ahLst/>
              <a:cxnLst/>
              <a:rect l="l" t="t" r="r" b="b"/>
              <a:pathLst>
                <a:path w="8651" h="4520" extrusionOk="0">
                  <a:moveTo>
                    <a:pt x="1027" y="0"/>
                  </a:moveTo>
                  <a:cubicBezTo>
                    <a:pt x="662" y="137"/>
                    <a:pt x="320" y="274"/>
                    <a:pt x="0" y="434"/>
                  </a:cubicBezTo>
                  <a:cubicBezTo>
                    <a:pt x="2168" y="2328"/>
                    <a:pt x="4771" y="3744"/>
                    <a:pt x="7555" y="4520"/>
                  </a:cubicBezTo>
                  <a:cubicBezTo>
                    <a:pt x="7898" y="4109"/>
                    <a:pt x="8263" y="3721"/>
                    <a:pt x="8651" y="3333"/>
                  </a:cubicBezTo>
                  <a:cubicBezTo>
                    <a:pt x="5889" y="2762"/>
                    <a:pt x="3287" y="1621"/>
                    <a:pt x="1027"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2" name="Google Shape;7832;p57"/>
            <p:cNvSpPr/>
            <p:nvPr/>
          </p:nvSpPr>
          <p:spPr>
            <a:xfrm>
              <a:off x="6853575" y="2168488"/>
              <a:ext cx="140400" cy="47950"/>
            </a:xfrm>
            <a:custGeom>
              <a:avLst/>
              <a:gdLst/>
              <a:ahLst/>
              <a:cxnLst/>
              <a:rect l="l" t="t" r="r" b="b"/>
              <a:pathLst>
                <a:path w="5616" h="1918" extrusionOk="0">
                  <a:moveTo>
                    <a:pt x="1096" y="1"/>
                  </a:moveTo>
                  <a:cubicBezTo>
                    <a:pt x="708" y="389"/>
                    <a:pt x="343" y="777"/>
                    <a:pt x="0" y="1188"/>
                  </a:cubicBezTo>
                  <a:cubicBezTo>
                    <a:pt x="1484" y="1621"/>
                    <a:pt x="3036" y="1872"/>
                    <a:pt x="4588" y="1918"/>
                  </a:cubicBezTo>
                  <a:cubicBezTo>
                    <a:pt x="4908" y="1393"/>
                    <a:pt x="5250" y="868"/>
                    <a:pt x="5615" y="366"/>
                  </a:cubicBezTo>
                  <a:lnTo>
                    <a:pt x="5615" y="366"/>
                  </a:lnTo>
                  <a:cubicBezTo>
                    <a:pt x="5399" y="372"/>
                    <a:pt x="5183" y="376"/>
                    <a:pt x="4968" y="376"/>
                  </a:cubicBezTo>
                  <a:cubicBezTo>
                    <a:pt x="3660" y="376"/>
                    <a:pt x="2370" y="255"/>
                    <a:pt x="1096"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3" name="Google Shape;7833;p57"/>
            <p:cNvSpPr/>
            <p:nvPr/>
          </p:nvSpPr>
          <p:spPr>
            <a:xfrm>
              <a:off x="6853575" y="2168488"/>
              <a:ext cx="140400" cy="47950"/>
            </a:xfrm>
            <a:custGeom>
              <a:avLst/>
              <a:gdLst/>
              <a:ahLst/>
              <a:cxnLst/>
              <a:rect l="l" t="t" r="r" b="b"/>
              <a:pathLst>
                <a:path w="5616" h="1918" extrusionOk="0">
                  <a:moveTo>
                    <a:pt x="0" y="1188"/>
                  </a:moveTo>
                  <a:cubicBezTo>
                    <a:pt x="1484" y="1621"/>
                    <a:pt x="3013" y="1872"/>
                    <a:pt x="4588" y="1918"/>
                  </a:cubicBezTo>
                  <a:lnTo>
                    <a:pt x="4588" y="1918"/>
                  </a:lnTo>
                  <a:cubicBezTo>
                    <a:pt x="4908" y="1393"/>
                    <a:pt x="5250" y="868"/>
                    <a:pt x="5615" y="366"/>
                  </a:cubicBezTo>
                  <a:lnTo>
                    <a:pt x="5615" y="366"/>
                  </a:lnTo>
                  <a:cubicBezTo>
                    <a:pt x="4086" y="412"/>
                    <a:pt x="2580" y="297"/>
                    <a:pt x="1096" y="1"/>
                  </a:cubicBezTo>
                  <a:lnTo>
                    <a:pt x="1096" y="1"/>
                  </a:lnTo>
                  <a:cubicBezTo>
                    <a:pt x="708" y="389"/>
                    <a:pt x="343" y="777"/>
                    <a:pt x="0" y="1188"/>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4" name="Google Shape;7834;p57"/>
            <p:cNvSpPr/>
            <p:nvPr/>
          </p:nvSpPr>
          <p:spPr>
            <a:xfrm>
              <a:off x="6853575" y="2168488"/>
              <a:ext cx="140400" cy="47950"/>
            </a:xfrm>
            <a:custGeom>
              <a:avLst/>
              <a:gdLst/>
              <a:ahLst/>
              <a:cxnLst/>
              <a:rect l="l" t="t" r="r" b="b"/>
              <a:pathLst>
                <a:path w="5616" h="1918" extrusionOk="0">
                  <a:moveTo>
                    <a:pt x="1096" y="1"/>
                  </a:moveTo>
                  <a:cubicBezTo>
                    <a:pt x="708" y="389"/>
                    <a:pt x="343" y="777"/>
                    <a:pt x="0" y="1188"/>
                  </a:cubicBezTo>
                  <a:cubicBezTo>
                    <a:pt x="1484" y="1621"/>
                    <a:pt x="3036" y="1872"/>
                    <a:pt x="4588" y="1918"/>
                  </a:cubicBezTo>
                  <a:cubicBezTo>
                    <a:pt x="4908" y="1393"/>
                    <a:pt x="5250" y="868"/>
                    <a:pt x="5615" y="366"/>
                  </a:cubicBezTo>
                  <a:lnTo>
                    <a:pt x="5615" y="366"/>
                  </a:lnTo>
                  <a:cubicBezTo>
                    <a:pt x="5399" y="372"/>
                    <a:pt x="5183" y="376"/>
                    <a:pt x="4968" y="376"/>
                  </a:cubicBezTo>
                  <a:cubicBezTo>
                    <a:pt x="3660" y="376"/>
                    <a:pt x="2370" y="255"/>
                    <a:pt x="1096"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5" name="Google Shape;7835;p57"/>
            <p:cNvSpPr/>
            <p:nvPr/>
          </p:nvSpPr>
          <p:spPr>
            <a:xfrm>
              <a:off x="6853575" y="2168488"/>
              <a:ext cx="140400" cy="47950"/>
            </a:xfrm>
            <a:custGeom>
              <a:avLst/>
              <a:gdLst/>
              <a:ahLst/>
              <a:cxnLst/>
              <a:rect l="l" t="t" r="r" b="b"/>
              <a:pathLst>
                <a:path w="5616" h="1918" extrusionOk="0">
                  <a:moveTo>
                    <a:pt x="1096" y="1"/>
                  </a:moveTo>
                  <a:cubicBezTo>
                    <a:pt x="708" y="389"/>
                    <a:pt x="343" y="777"/>
                    <a:pt x="0" y="1188"/>
                  </a:cubicBezTo>
                  <a:cubicBezTo>
                    <a:pt x="1484" y="1621"/>
                    <a:pt x="3036" y="1872"/>
                    <a:pt x="4588" y="1918"/>
                  </a:cubicBezTo>
                  <a:cubicBezTo>
                    <a:pt x="4908" y="1393"/>
                    <a:pt x="5250" y="868"/>
                    <a:pt x="5615" y="366"/>
                  </a:cubicBezTo>
                  <a:lnTo>
                    <a:pt x="5615" y="366"/>
                  </a:lnTo>
                  <a:cubicBezTo>
                    <a:pt x="5399" y="372"/>
                    <a:pt x="5183" y="376"/>
                    <a:pt x="4968" y="376"/>
                  </a:cubicBezTo>
                  <a:cubicBezTo>
                    <a:pt x="3660" y="376"/>
                    <a:pt x="2370" y="255"/>
                    <a:pt x="1096"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6" name="Google Shape;7836;p57"/>
            <p:cNvSpPr/>
            <p:nvPr/>
          </p:nvSpPr>
          <p:spPr>
            <a:xfrm>
              <a:off x="6968275" y="2106863"/>
              <a:ext cx="297875" cy="109975"/>
            </a:xfrm>
            <a:custGeom>
              <a:avLst/>
              <a:gdLst/>
              <a:ahLst/>
              <a:cxnLst/>
              <a:rect l="l" t="t" r="r" b="b"/>
              <a:pathLst>
                <a:path w="11915" h="4399" extrusionOk="0">
                  <a:moveTo>
                    <a:pt x="10568" y="1"/>
                  </a:moveTo>
                  <a:cubicBezTo>
                    <a:pt x="8879" y="1028"/>
                    <a:pt x="7030" y="1804"/>
                    <a:pt x="5045" y="2283"/>
                  </a:cubicBezTo>
                  <a:cubicBezTo>
                    <a:pt x="3698" y="2603"/>
                    <a:pt x="2351" y="2785"/>
                    <a:pt x="1027" y="2831"/>
                  </a:cubicBezTo>
                  <a:cubicBezTo>
                    <a:pt x="662" y="3333"/>
                    <a:pt x="320" y="3858"/>
                    <a:pt x="0" y="4383"/>
                  </a:cubicBezTo>
                  <a:cubicBezTo>
                    <a:pt x="261" y="4393"/>
                    <a:pt x="524" y="4398"/>
                    <a:pt x="787" y="4398"/>
                  </a:cubicBezTo>
                  <a:cubicBezTo>
                    <a:pt x="2317" y="4398"/>
                    <a:pt x="3875" y="4225"/>
                    <a:pt x="5433" y="3835"/>
                  </a:cubicBezTo>
                  <a:cubicBezTo>
                    <a:pt x="7829" y="3265"/>
                    <a:pt x="9998" y="2260"/>
                    <a:pt x="11915" y="936"/>
                  </a:cubicBezTo>
                  <a:cubicBezTo>
                    <a:pt x="11481" y="617"/>
                    <a:pt x="11025" y="297"/>
                    <a:pt x="105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7" name="Google Shape;7837;p57"/>
            <p:cNvSpPr/>
            <p:nvPr/>
          </p:nvSpPr>
          <p:spPr>
            <a:xfrm>
              <a:off x="6968275" y="2106863"/>
              <a:ext cx="297875" cy="111300"/>
            </a:xfrm>
            <a:custGeom>
              <a:avLst/>
              <a:gdLst/>
              <a:ahLst/>
              <a:cxnLst/>
              <a:rect l="l" t="t" r="r" b="b"/>
              <a:pathLst>
                <a:path w="11915" h="4452" extrusionOk="0">
                  <a:moveTo>
                    <a:pt x="5045" y="2283"/>
                  </a:moveTo>
                  <a:cubicBezTo>
                    <a:pt x="3698" y="2603"/>
                    <a:pt x="2351" y="2785"/>
                    <a:pt x="1027" y="2831"/>
                  </a:cubicBezTo>
                  <a:lnTo>
                    <a:pt x="1027" y="2831"/>
                  </a:lnTo>
                  <a:cubicBezTo>
                    <a:pt x="662" y="3333"/>
                    <a:pt x="320" y="3858"/>
                    <a:pt x="0" y="4383"/>
                  </a:cubicBezTo>
                  <a:lnTo>
                    <a:pt x="0" y="4383"/>
                  </a:lnTo>
                  <a:cubicBezTo>
                    <a:pt x="1781" y="4451"/>
                    <a:pt x="3607" y="4292"/>
                    <a:pt x="5433" y="3835"/>
                  </a:cubicBezTo>
                  <a:lnTo>
                    <a:pt x="5433" y="3835"/>
                  </a:lnTo>
                  <a:cubicBezTo>
                    <a:pt x="7829" y="3265"/>
                    <a:pt x="9998" y="2260"/>
                    <a:pt x="11915" y="936"/>
                  </a:cubicBezTo>
                  <a:lnTo>
                    <a:pt x="11915" y="936"/>
                  </a:lnTo>
                  <a:cubicBezTo>
                    <a:pt x="11481" y="617"/>
                    <a:pt x="11025" y="297"/>
                    <a:pt x="10568" y="1"/>
                  </a:cubicBezTo>
                  <a:lnTo>
                    <a:pt x="10568" y="1"/>
                  </a:lnTo>
                  <a:cubicBezTo>
                    <a:pt x="8879" y="1028"/>
                    <a:pt x="7030" y="1804"/>
                    <a:pt x="5045" y="2283"/>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8" name="Google Shape;7838;p57"/>
            <p:cNvSpPr/>
            <p:nvPr/>
          </p:nvSpPr>
          <p:spPr>
            <a:xfrm>
              <a:off x="6968275" y="2106863"/>
              <a:ext cx="297875" cy="109975"/>
            </a:xfrm>
            <a:custGeom>
              <a:avLst/>
              <a:gdLst/>
              <a:ahLst/>
              <a:cxnLst/>
              <a:rect l="l" t="t" r="r" b="b"/>
              <a:pathLst>
                <a:path w="11915" h="4399" extrusionOk="0">
                  <a:moveTo>
                    <a:pt x="10568" y="1"/>
                  </a:moveTo>
                  <a:cubicBezTo>
                    <a:pt x="8879" y="1028"/>
                    <a:pt x="7030" y="1804"/>
                    <a:pt x="5045" y="2283"/>
                  </a:cubicBezTo>
                  <a:cubicBezTo>
                    <a:pt x="3698" y="2603"/>
                    <a:pt x="2351" y="2785"/>
                    <a:pt x="1027" y="2831"/>
                  </a:cubicBezTo>
                  <a:cubicBezTo>
                    <a:pt x="662" y="3333"/>
                    <a:pt x="320" y="3858"/>
                    <a:pt x="0" y="4383"/>
                  </a:cubicBezTo>
                  <a:cubicBezTo>
                    <a:pt x="261" y="4393"/>
                    <a:pt x="524" y="4398"/>
                    <a:pt x="787" y="4398"/>
                  </a:cubicBezTo>
                  <a:cubicBezTo>
                    <a:pt x="2317" y="4398"/>
                    <a:pt x="3875" y="4225"/>
                    <a:pt x="5433" y="3835"/>
                  </a:cubicBezTo>
                  <a:cubicBezTo>
                    <a:pt x="7829" y="3265"/>
                    <a:pt x="9998" y="2260"/>
                    <a:pt x="11915" y="936"/>
                  </a:cubicBezTo>
                  <a:cubicBezTo>
                    <a:pt x="11481" y="617"/>
                    <a:pt x="11025" y="297"/>
                    <a:pt x="105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9" name="Google Shape;7839;p57"/>
            <p:cNvSpPr/>
            <p:nvPr/>
          </p:nvSpPr>
          <p:spPr>
            <a:xfrm>
              <a:off x="6968275" y="2106863"/>
              <a:ext cx="297875" cy="109975"/>
            </a:xfrm>
            <a:custGeom>
              <a:avLst/>
              <a:gdLst/>
              <a:ahLst/>
              <a:cxnLst/>
              <a:rect l="l" t="t" r="r" b="b"/>
              <a:pathLst>
                <a:path w="11915" h="4399" extrusionOk="0">
                  <a:moveTo>
                    <a:pt x="10568" y="1"/>
                  </a:moveTo>
                  <a:cubicBezTo>
                    <a:pt x="8879" y="1028"/>
                    <a:pt x="7030" y="1804"/>
                    <a:pt x="5045" y="2283"/>
                  </a:cubicBezTo>
                  <a:cubicBezTo>
                    <a:pt x="3698" y="2603"/>
                    <a:pt x="2351" y="2785"/>
                    <a:pt x="1027" y="2831"/>
                  </a:cubicBezTo>
                  <a:cubicBezTo>
                    <a:pt x="662" y="3333"/>
                    <a:pt x="320" y="3858"/>
                    <a:pt x="0" y="4383"/>
                  </a:cubicBezTo>
                  <a:cubicBezTo>
                    <a:pt x="261" y="4393"/>
                    <a:pt x="524" y="4398"/>
                    <a:pt x="787" y="4398"/>
                  </a:cubicBezTo>
                  <a:cubicBezTo>
                    <a:pt x="2317" y="4398"/>
                    <a:pt x="3875" y="4225"/>
                    <a:pt x="5433" y="3835"/>
                  </a:cubicBezTo>
                  <a:cubicBezTo>
                    <a:pt x="7829" y="3265"/>
                    <a:pt x="9998" y="2260"/>
                    <a:pt x="11915" y="936"/>
                  </a:cubicBezTo>
                  <a:cubicBezTo>
                    <a:pt x="11481" y="617"/>
                    <a:pt x="11025" y="297"/>
                    <a:pt x="105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0" name="Google Shape;7840;p57"/>
            <p:cNvSpPr/>
            <p:nvPr/>
          </p:nvSpPr>
          <p:spPr>
            <a:xfrm>
              <a:off x="6968275" y="2106863"/>
              <a:ext cx="297875" cy="109975"/>
            </a:xfrm>
            <a:custGeom>
              <a:avLst/>
              <a:gdLst/>
              <a:ahLst/>
              <a:cxnLst/>
              <a:rect l="l" t="t" r="r" b="b"/>
              <a:pathLst>
                <a:path w="11915" h="4399" extrusionOk="0">
                  <a:moveTo>
                    <a:pt x="10568" y="1"/>
                  </a:moveTo>
                  <a:cubicBezTo>
                    <a:pt x="8879" y="1028"/>
                    <a:pt x="7030" y="1804"/>
                    <a:pt x="5045" y="2283"/>
                  </a:cubicBezTo>
                  <a:cubicBezTo>
                    <a:pt x="3698" y="2603"/>
                    <a:pt x="2351" y="2785"/>
                    <a:pt x="1027" y="2831"/>
                  </a:cubicBezTo>
                  <a:cubicBezTo>
                    <a:pt x="662" y="3333"/>
                    <a:pt x="320" y="3858"/>
                    <a:pt x="0" y="4383"/>
                  </a:cubicBezTo>
                  <a:cubicBezTo>
                    <a:pt x="261" y="4393"/>
                    <a:pt x="524" y="4398"/>
                    <a:pt x="787" y="4398"/>
                  </a:cubicBezTo>
                  <a:cubicBezTo>
                    <a:pt x="2317" y="4398"/>
                    <a:pt x="3875" y="4225"/>
                    <a:pt x="5433" y="3835"/>
                  </a:cubicBezTo>
                  <a:cubicBezTo>
                    <a:pt x="7829" y="3265"/>
                    <a:pt x="9998" y="2260"/>
                    <a:pt x="11915" y="936"/>
                  </a:cubicBezTo>
                  <a:cubicBezTo>
                    <a:pt x="11481" y="617"/>
                    <a:pt x="11025" y="297"/>
                    <a:pt x="105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1" name="Google Shape;7841;p57"/>
            <p:cNvSpPr/>
            <p:nvPr/>
          </p:nvSpPr>
          <p:spPr>
            <a:xfrm>
              <a:off x="6690375" y="2057788"/>
              <a:ext cx="266500" cy="110725"/>
            </a:xfrm>
            <a:custGeom>
              <a:avLst/>
              <a:gdLst/>
              <a:ahLst/>
              <a:cxnLst/>
              <a:rect l="l" t="t" r="r" b="b"/>
              <a:pathLst>
                <a:path w="10660" h="4429" extrusionOk="0">
                  <a:moveTo>
                    <a:pt x="3287" y="1"/>
                  </a:moveTo>
                  <a:cubicBezTo>
                    <a:pt x="2077" y="297"/>
                    <a:pt x="982" y="685"/>
                    <a:pt x="0" y="1096"/>
                  </a:cubicBezTo>
                  <a:cubicBezTo>
                    <a:pt x="2260" y="2717"/>
                    <a:pt x="4862" y="3858"/>
                    <a:pt x="7624" y="4429"/>
                  </a:cubicBezTo>
                  <a:cubicBezTo>
                    <a:pt x="8560" y="3493"/>
                    <a:pt x="9564" y="2671"/>
                    <a:pt x="10660" y="1918"/>
                  </a:cubicBezTo>
                  <a:cubicBezTo>
                    <a:pt x="8080" y="1781"/>
                    <a:pt x="5570" y="1096"/>
                    <a:pt x="328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2" name="Google Shape;7842;p57"/>
            <p:cNvSpPr/>
            <p:nvPr/>
          </p:nvSpPr>
          <p:spPr>
            <a:xfrm>
              <a:off x="6690375" y="2057788"/>
              <a:ext cx="266500" cy="110725"/>
            </a:xfrm>
            <a:custGeom>
              <a:avLst/>
              <a:gdLst/>
              <a:ahLst/>
              <a:cxnLst/>
              <a:rect l="l" t="t" r="r" b="b"/>
              <a:pathLst>
                <a:path w="10660" h="4429" extrusionOk="0">
                  <a:moveTo>
                    <a:pt x="0" y="1096"/>
                  </a:moveTo>
                  <a:cubicBezTo>
                    <a:pt x="2260" y="2717"/>
                    <a:pt x="4862" y="3858"/>
                    <a:pt x="7624" y="4429"/>
                  </a:cubicBezTo>
                  <a:lnTo>
                    <a:pt x="7624" y="4429"/>
                  </a:lnTo>
                  <a:cubicBezTo>
                    <a:pt x="8560" y="3493"/>
                    <a:pt x="9564" y="2671"/>
                    <a:pt x="10660" y="1918"/>
                  </a:cubicBezTo>
                  <a:lnTo>
                    <a:pt x="10660" y="1918"/>
                  </a:lnTo>
                  <a:cubicBezTo>
                    <a:pt x="8080" y="1781"/>
                    <a:pt x="5570" y="1096"/>
                    <a:pt x="3287" y="1"/>
                  </a:cubicBezTo>
                  <a:lnTo>
                    <a:pt x="3287" y="1"/>
                  </a:lnTo>
                  <a:cubicBezTo>
                    <a:pt x="2077" y="297"/>
                    <a:pt x="982" y="685"/>
                    <a:pt x="0" y="1096"/>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3" name="Google Shape;7843;p57"/>
            <p:cNvSpPr/>
            <p:nvPr/>
          </p:nvSpPr>
          <p:spPr>
            <a:xfrm>
              <a:off x="6690375" y="2057788"/>
              <a:ext cx="266500" cy="110725"/>
            </a:xfrm>
            <a:custGeom>
              <a:avLst/>
              <a:gdLst/>
              <a:ahLst/>
              <a:cxnLst/>
              <a:rect l="l" t="t" r="r" b="b"/>
              <a:pathLst>
                <a:path w="10660" h="4429" extrusionOk="0">
                  <a:moveTo>
                    <a:pt x="3287" y="1"/>
                  </a:moveTo>
                  <a:cubicBezTo>
                    <a:pt x="2077" y="297"/>
                    <a:pt x="982" y="685"/>
                    <a:pt x="0" y="1096"/>
                  </a:cubicBezTo>
                  <a:cubicBezTo>
                    <a:pt x="2260" y="2717"/>
                    <a:pt x="4862" y="3858"/>
                    <a:pt x="7624" y="4429"/>
                  </a:cubicBezTo>
                  <a:cubicBezTo>
                    <a:pt x="8560" y="3493"/>
                    <a:pt x="9564" y="2671"/>
                    <a:pt x="10660" y="1918"/>
                  </a:cubicBezTo>
                  <a:cubicBezTo>
                    <a:pt x="8080" y="1781"/>
                    <a:pt x="5570" y="1096"/>
                    <a:pt x="328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4" name="Google Shape;7844;p57"/>
            <p:cNvSpPr/>
            <p:nvPr/>
          </p:nvSpPr>
          <p:spPr>
            <a:xfrm>
              <a:off x="6690375" y="2057788"/>
              <a:ext cx="266500" cy="110725"/>
            </a:xfrm>
            <a:custGeom>
              <a:avLst/>
              <a:gdLst/>
              <a:ahLst/>
              <a:cxnLst/>
              <a:rect l="l" t="t" r="r" b="b"/>
              <a:pathLst>
                <a:path w="10660" h="4429" extrusionOk="0">
                  <a:moveTo>
                    <a:pt x="3287" y="1"/>
                  </a:moveTo>
                  <a:cubicBezTo>
                    <a:pt x="2077" y="297"/>
                    <a:pt x="982" y="685"/>
                    <a:pt x="0" y="1096"/>
                  </a:cubicBezTo>
                  <a:cubicBezTo>
                    <a:pt x="2260" y="2717"/>
                    <a:pt x="4862" y="3858"/>
                    <a:pt x="7624" y="4429"/>
                  </a:cubicBezTo>
                  <a:cubicBezTo>
                    <a:pt x="8560" y="3493"/>
                    <a:pt x="9564" y="2671"/>
                    <a:pt x="10660" y="1918"/>
                  </a:cubicBezTo>
                  <a:cubicBezTo>
                    <a:pt x="8080" y="1781"/>
                    <a:pt x="5570" y="1096"/>
                    <a:pt x="328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5" name="Google Shape;7845;p57"/>
            <p:cNvSpPr/>
            <p:nvPr/>
          </p:nvSpPr>
          <p:spPr>
            <a:xfrm>
              <a:off x="6880950" y="2101163"/>
              <a:ext cx="182075" cy="76725"/>
            </a:xfrm>
            <a:custGeom>
              <a:avLst/>
              <a:gdLst/>
              <a:ahLst/>
              <a:cxnLst/>
              <a:rect l="l" t="t" r="r" b="b"/>
              <a:pathLst>
                <a:path w="7283" h="3069" extrusionOk="0">
                  <a:moveTo>
                    <a:pt x="7282" y="0"/>
                  </a:moveTo>
                  <a:cubicBezTo>
                    <a:pt x="6280" y="146"/>
                    <a:pt x="5266" y="223"/>
                    <a:pt x="4265" y="223"/>
                  </a:cubicBezTo>
                  <a:cubicBezTo>
                    <a:pt x="3853" y="223"/>
                    <a:pt x="3443" y="210"/>
                    <a:pt x="3037" y="183"/>
                  </a:cubicBezTo>
                  <a:cubicBezTo>
                    <a:pt x="1941" y="936"/>
                    <a:pt x="937" y="1758"/>
                    <a:pt x="1" y="2694"/>
                  </a:cubicBezTo>
                  <a:cubicBezTo>
                    <a:pt x="1275" y="2948"/>
                    <a:pt x="2565" y="3069"/>
                    <a:pt x="3873" y="3069"/>
                  </a:cubicBezTo>
                  <a:cubicBezTo>
                    <a:pt x="4088" y="3069"/>
                    <a:pt x="4304" y="3065"/>
                    <a:pt x="4520" y="3059"/>
                  </a:cubicBezTo>
                  <a:cubicBezTo>
                    <a:pt x="5319" y="1940"/>
                    <a:pt x="6255" y="913"/>
                    <a:pt x="72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6" name="Google Shape;7846;p57"/>
            <p:cNvSpPr/>
            <p:nvPr/>
          </p:nvSpPr>
          <p:spPr>
            <a:xfrm>
              <a:off x="6880950" y="2101163"/>
              <a:ext cx="182075" cy="77625"/>
            </a:xfrm>
            <a:custGeom>
              <a:avLst/>
              <a:gdLst/>
              <a:ahLst/>
              <a:cxnLst/>
              <a:rect l="l" t="t" r="r" b="b"/>
              <a:pathLst>
                <a:path w="7283" h="3105" extrusionOk="0">
                  <a:moveTo>
                    <a:pt x="3037" y="183"/>
                  </a:moveTo>
                  <a:cubicBezTo>
                    <a:pt x="1941" y="936"/>
                    <a:pt x="937" y="1758"/>
                    <a:pt x="1" y="2694"/>
                  </a:cubicBezTo>
                  <a:lnTo>
                    <a:pt x="1" y="2694"/>
                  </a:lnTo>
                  <a:cubicBezTo>
                    <a:pt x="1485" y="2990"/>
                    <a:pt x="2991" y="3105"/>
                    <a:pt x="4520" y="3059"/>
                  </a:cubicBezTo>
                  <a:lnTo>
                    <a:pt x="4520" y="3059"/>
                  </a:lnTo>
                  <a:cubicBezTo>
                    <a:pt x="5319" y="1940"/>
                    <a:pt x="6255" y="913"/>
                    <a:pt x="7282" y="0"/>
                  </a:cubicBezTo>
                  <a:lnTo>
                    <a:pt x="7282" y="0"/>
                  </a:lnTo>
                  <a:cubicBezTo>
                    <a:pt x="5867" y="206"/>
                    <a:pt x="4429" y="274"/>
                    <a:pt x="3037" y="183"/>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7" name="Google Shape;7847;p57"/>
            <p:cNvSpPr/>
            <p:nvPr/>
          </p:nvSpPr>
          <p:spPr>
            <a:xfrm>
              <a:off x="6880950" y="2101163"/>
              <a:ext cx="182075" cy="76725"/>
            </a:xfrm>
            <a:custGeom>
              <a:avLst/>
              <a:gdLst/>
              <a:ahLst/>
              <a:cxnLst/>
              <a:rect l="l" t="t" r="r" b="b"/>
              <a:pathLst>
                <a:path w="7283" h="3069" extrusionOk="0">
                  <a:moveTo>
                    <a:pt x="7282" y="0"/>
                  </a:moveTo>
                  <a:cubicBezTo>
                    <a:pt x="6280" y="146"/>
                    <a:pt x="5266" y="223"/>
                    <a:pt x="4265" y="223"/>
                  </a:cubicBezTo>
                  <a:cubicBezTo>
                    <a:pt x="3853" y="223"/>
                    <a:pt x="3443" y="210"/>
                    <a:pt x="3037" y="183"/>
                  </a:cubicBezTo>
                  <a:cubicBezTo>
                    <a:pt x="1941" y="936"/>
                    <a:pt x="937" y="1758"/>
                    <a:pt x="1" y="2694"/>
                  </a:cubicBezTo>
                  <a:cubicBezTo>
                    <a:pt x="1275" y="2948"/>
                    <a:pt x="2565" y="3069"/>
                    <a:pt x="3873" y="3069"/>
                  </a:cubicBezTo>
                  <a:cubicBezTo>
                    <a:pt x="4088" y="3069"/>
                    <a:pt x="4304" y="3065"/>
                    <a:pt x="4520" y="3059"/>
                  </a:cubicBezTo>
                  <a:cubicBezTo>
                    <a:pt x="5319" y="1940"/>
                    <a:pt x="6255" y="913"/>
                    <a:pt x="72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8" name="Google Shape;7848;p57"/>
            <p:cNvSpPr/>
            <p:nvPr/>
          </p:nvSpPr>
          <p:spPr>
            <a:xfrm>
              <a:off x="6880950" y="2101163"/>
              <a:ext cx="182075" cy="76725"/>
            </a:xfrm>
            <a:custGeom>
              <a:avLst/>
              <a:gdLst/>
              <a:ahLst/>
              <a:cxnLst/>
              <a:rect l="l" t="t" r="r" b="b"/>
              <a:pathLst>
                <a:path w="7283" h="3069" extrusionOk="0">
                  <a:moveTo>
                    <a:pt x="7282" y="0"/>
                  </a:moveTo>
                  <a:cubicBezTo>
                    <a:pt x="6280" y="146"/>
                    <a:pt x="5266" y="223"/>
                    <a:pt x="4265" y="223"/>
                  </a:cubicBezTo>
                  <a:cubicBezTo>
                    <a:pt x="3853" y="223"/>
                    <a:pt x="3443" y="210"/>
                    <a:pt x="3037" y="183"/>
                  </a:cubicBezTo>
                  <a:cubicBezTo>
                    <a:pt x="1941" y="936"/>
                    <a:pt x="937" y="1758"/>
                    <a:pt x="1" y="2694"/>
                  </a:cubicBezTo>
                  <a:cubicBezTo>
                    <a:pt x="1275" y="2948"/>
                    <a:pt x="2565" y="3069"/>
                    <a:pt x="3873" y="3069"/>
                  </a:cubicBezTo>
                  <a:cubicBezTo>
                    <a:pt x="4088" y="3069"/>
                    <a:pt x="4304" y="3065"/>
                    <a:pt x="4520" y="3059"/>
                  </a:cubicBezTo>
                  <a:cubicBezTo>
                    <a:pt x="5319" y="1940"/>
                    <a:pt x="6255" y="913"/>
                    <a:pt x="72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9" name="Google Shape;7849;p57"/>
            <p:cNvSpPr/>
            <p:nvPr/>
          </p:nvSpPr>
          <p:spPr>
            <a:xfrm>
              <a:off x="6880950" y="2101163"/>
              <a:ext cx="182075" cy="76725"/>
            </a:xfrm>
            <a:custGeom>
              <a:avLst/>
              <a:gdLst/>
              <a:ahLst/>
              <a:cxnLst/>
              <a:rect l="l" t="t" r="r" b="b"/>
              <a:pathLst>
                <a:path w="7283" h="3069" extrusionOk="0">
                  <a:moveTo>
                    <a:pt x="7282" y="0"/>
                  </a:moveTo>
                  <a:cubicBezTo>
                    <a:pt x="6280" y="146"/>
                    <a:pt x="5266" y="223"/>
                    <a:pt x="4265" y="223"/>
                  </a:cubicBezTo>
                  <a:cubicBezTo>
                    <a:pt x="3853" y="223"/>
                    <a:pt x="3443" y="210"/>
                    <a:pt x="3037" y="183"/>
                  </a:cubicBezTo>
                  <a:cubicBezTo>
                    <a:pt x="1941" y="936"/>
                    <a:pt x="937" y="1758"/>
                    <a:pt x="1" y="2694"/>
                  </a:cubicBezTo>
                  <a:cubicBezTo>
                    <a:pt x="1275" y="2948"/>
                    <a:pt x="2565" y="3069"/>
                    <a:pt x="3873" y="3069"/>
                  </a:cubicBezTo>
                  <a:cubicBezTo>
                    <a:pt x="4088" y="3069"/>
                    <a:pt x="4304" y="3065"/>
                    <a:pt x="4520" y="3059"/>
                  </a:cubicBezTo>
                  <a:cubicBezTo>
                    <a:pt x="5319" y="1940"/>
                    <a:pt x="6255" y="913"/>
                    <a:pt x="72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0" name="Google Shape;7850;p57"/>
            <p:cNvSpPr/>
            <p:nvPr/>
          </p:nvSpPr>
          <p:spPr>
            <a:xfrm>
              <a:off x="6993950" y="2073763"/>
              <a:ext cx="238550" cy="103875"/>
            </a:xfrm>
            <a:custGeom>
              <a:avLst/>
              <a:gdLst/>
              <a:ahLst/>
              <a:cxnLst/>
              <a:rect l="l" t="t" r="r" b="b"/>
              <a:pathLst>
                <a:path w="9542" h="4155" extrusionOk="0">
                  <a:moveTo>
                    <a:pt x="6848" y="1"/>
                  </a:moveTo>
                  <a:cubicBezTo>
                    <a:pt x="6049" y="297"/>
                    <a:pt x="5227" y="548"/>
                    <a:pt x="4383" y="754"/>
                  </a:cubicBezTo>
                  <a:cubicBezTo>
                    <a:pt x="3858" y="891"/>
                    <a:pt x="3310" y="1005"/>
                    <a:pt x="2762" y="1096"/>
                  </a:cubicBezTo>
                  <a:cubicBezTo>
                    <a:pt x="1735" y="2009"/>
                    <a:pt x="799" y="3036"/>
                    <a:pt x="0" y="4155"/>
                  </a:cubicBezTo>
                  <a:cubicBezTo>
                    <a:pt x="1324" y="4109"/>
                    <a:pt x="2671" y="3927"/>
                    <a:pt x="4018" y="3607"/>
                  </a:cubicBezTo>
                  <a:cubicBezTo>
                    <a:pt x="6003" y="3128"/>
                    <a:pt x="7852" y="2352"/>
                    <a:pt x="9541" y="1347"/>
                  </a:cubicBezTo>
                  <a:cubicBezTo>
                    <a:pt x="8674" y="800"/>
                    <a:pt x="7761" y="343"/>
                    <a:pt x="684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1" name="Google Shape;7851;p57"/>
            <p:cNvSpPr/>
            <p:nvPr/>
          </p:nvSpPr>
          <p:spPr>
            <a:xfrm>
              <a:off x="6993950" y="2073763"/>
              <a:ext cx="238550" cy="103875"/>
            </a:xfrm>
            <a:custGeom>
              <a:avLst/>
              <a:gdLst/>
              <a:ahLst/>
              <a:cxnLst/>
              <a:rect l="l" t="t" r="r" b="b"/>
              <a:pathLst>
                <a:path w="9542" h="4155" extrusionOk="0">
                  <a:moveTo>
                    <a:pt x="4383" y="754"/>
                  </a:moveTo>
                  <a:cubicBezTo>
                    <a:pt x="3858" y="891"/>
                    <a:pt x="3310" y="1005"/>
                    <a:pt x="2762" y="1096"/>
                  </a:cubicBezTo>
                  <a:lnTo>
                    <a:pt x="2762" y="1096"/>
                  </a:lnTo>
                  <a:cubicBezTo>
                    <a:pt x="1735" y="2009"/>
                    <a:pt x="799" y="3036"/>
                    <a:pt x="0" y="4155"/>
                  </a:cubicBezTo>
                  <a:lnTo>
                    <a:pt x="0" y="4155"/>
                  </a:lnTo>
                  <a:cubicBezTo>
                    <a:pt x="1324" y="4109"/>
                    <a:pt x="2671" y="3927"/>
                    <a:pt x="4018" y="3607"/>
                  </a:cubicBezTo>
                  <a:lnTo>
                    <a:pt x="4018" y="3607"/>
                  </a:lnTo>
                  <a:cubicBezTo>
                    <a:pt x="6003" y="3128"/>
                    <a:pt x="7852" y="2352"/>
                    <a:pt x="9541" y="1325"/>
                  </a:cubicBezTo>
                  <a:lnTo>
                    <a:pt x="9541" y="1325"/>
                  </a:lnTo>
                  <a:cubicBezTo>
                    <a:pt x="8674" y="800"/>
                    <a:pt x="7761" y="343"/>
                    <a:pt x="6848" y="1"/>
                  </a:cubicBezTo>
                  <a:lnTo>
                    <a:pt x="6848" y="1"/>
                  </a:lnTo>
                  <a:cubicBezTo>
                    <a:pt x="6049" y="297"/>
                    <a:pt x="5227" y="548"/>
                    <a:pt x="4383" y="75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2" name="Google Shape;7852;p57"/>
            <p:cNvSpPr/>
            <p:nvPr/>
          </p:nvSpPr>
          <p:spPr>
            <a:xfrm>
              <a:off x="6993950" y="2073763"/>
              <a:ext cx="238550" cy="103875"/>
            </a:xfrm>
            <a:custGeom>
              <a:avLst/>
              <a:gdLst/>
              <a:ahLst/>
              <a:cxnLst/>
              <a:rect l="l" t="t" r="r" b="b"/>
              <a:pathLst>
                <a:path w="9542" h="4155" extrusionOk="0">
                  <a:moveTo>
                    <a:pt x="6848" y="1"/>
                  </a:moveTo>
                  <a:cubicBezTo>
                    <a:pt x="6049" y="297"/>
                    <a:pt x="5227" y="548"/>
                    <a:pt x="4383" y="754"/>
                  </a:cubicBezTo>
                  <a:cubicBezTo>
                    <a:pt x="3858" y="891"/>
                    <a:pt x="3310" y="1005"/>
                    <a:pt x="2762" y="1096"/>
                  </a:cubicBezTo>
                  <a:cubicBezTo>
                    <a:pt x="1735" y="2009"/>
                    <a:pt x="799" y="3036"/>
                    <a:pt x="0" y="4155"/>
                  </a:cubicBezTo>
                  <a:cubicBezTo>
                    <a:pt x="1324" y="4109"/>
                    <a:pt x="2671" y="3927"/>
                    <a:pt x="4018" y="3607"/>
                  </a:cubicBezTo>
                  <a:cubicBezTo>
                    <a:pt x="6003" y="3128"/>
                    <a:pt x="7852" y="2352"/>
                    <a:pt x="9541" y="1347"/>
                  </a:cubicBezTo>
                  <a:cubicBezTo>
                    <a:pt x="8674" y="800"/>
                    <a:pt x="7761" y="343"/>
                    <a:pt x="684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3" name="Google Shape;7853;p57"/>
            <p:cNvSpPr/>
            <p:nvPr/>
          </p:nvSpPr>
          <p:spPr>
            <a:xfrm>
              <a:off x="6993950" y="2073763"/>
              <a:ext cx="238550" cy="103875"/>
            </a:xfrm>
            <a:custGeom>
              <a:avLst/>
              <a:gdLst/>
              <a:ahLst/>
              <a:cxnLst/>
              <a:rect l="l" t="t" r="r" b="b"/>
              <a:pathLst>
                <a:path w="9542" h="4155" extrusionOk="0">
                  <a:moveTo>
                    <a:pt x="6848" y="1"/>
                  </a:moveTo>
                  <a:cubicBezTo>
                    <a:pt x="6049" y="297"/>
                    <a:pt x="5227" y="548"/>
                    <a:pt x="4383" y="754"/>
                  </a:cubicBezTo>
                  <a:cubicBezTo>
                    <a:pt x="3858" y="891"/>
                    <a:pt x="3310" y="1005"/>
                    <a:pt x="2762" y="1096"/>
                  </a:cubicBezTo>
                  <a:cubicBezTo>
                    <a:pt x="1735" y="2009"/>
                    <a:pt x="799" y="3036"/>
                    <a:pt x="0" y="4155"/>
                  </a:cubicBezTo>
                  <a:cubicBezTo>
                    <a:pt x="1324" y="4109"/>
                    <a:pt x="2671" y="3927"/>
                    <a:pt x="4018" y="3607"/>
                  </a:cubicBezTo>
                  <a:cubicBezTo>
                    <a:pt x="6003" y="3128"/>
                    <a:pt x="7852" y="2352"/>
                    <a:pt x="9541" y="1347"/>
                  </a:cubicBezTo>
                  <a:cubicBezTo>
                    <a:pt x="8674" y="800"/>
                    <a:pt x="7761" y="343"/>
                    <a:pt x="684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4" name="Google Shape;7854;p57"/>
            <p:cNvSpPr/>
            <p:nvPr/>
          </p:nvSpPr>
          <p:spPr>
            <a:xfrm>
              <a:off x="6993950" y="2073763"/>
              <a:ext cx="238550" cy="103875"/>
            </a:xfrm>
            <a:custGeom>
              <a:avLst/>
              <a:gdLst/>
              <a:ahLst/>
              <a:cxnLst/>
              <a:rect l="l" t="t" r="r" b="b"/>
              <a:pathLst>
                <a:path w="9542" h="4155" extrusionOk="0">
                  <a:moveTo>
                    <a:pt x="6848" y="1"/>
                  </a:moveTo>
                  <a:cubicBezTo>
                    <a:pt x="6049" y="297"/>
                    <a:pt x="5227" y="548"/>
                    <a:pt x="4383" y="754"/>
                  </a:cubicBezTo>
                  <a:cubicBezTo>
                    <a:pt x="3858" y="891"/>
                    <a:pt x="3310" y="1005"/>
                    <a:pt x="2762" y="1096"/>
                  </a:cubicBezTo>
                  <a:cubicBezTo>
                    <a:pt x="1735" y="2009"/>
                    <a:pt x="799" y="3036"/>
                    <a:pt x="0" y="4155"/>
                  </a:cubicBezTo>
                  <a:cubicBezTo>
                    <a:pt x="1324" y="4109"/>
                    <a:pt x="2671" y="3927"/>
                    <a:pt x="4018" y="3607"/>
                  </a:cubicBezTo>
                  <a:cubicBezTo>
                    <a:pt x="6003" y="3128"/>
                    <a:pt x="7852" y="2352"/>
                    <a:pt x="9541" y="1347"/>
                  </a:cubicBezTo>
                  <a:cubicBezTo>
                    <a:pt x="8674" y="800"/>
                    <a:pt x="7761" y="343"/>
                    <a:pt x="684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5" name="Google Shape;7855;p57"/>
            <p:cNvSpPr/>
            <p:nvPr/>
          </p:nvSpPr>
          <p:spPr>
            <a:xfrm>
              <a:off x="6993950" y="2073763"/>
              <a:ext cx="238550" cy="103875"/>
            </a:xfrm>
            <a:custGeom>
              <a:avLst/>
              <a:gdLst/>
              <a:ahLst/>
              <a:cxnLst/>
              <a:rect l="l" t="t" r="r" b="b"/>
              <a:pathLst>
                <a:path w="9542" h="4155" extrusionOk="0">
                  <a:moveTo>
                    <a:pt x="6848" y="1"/>
                  </a:moveTo>
                  <a:cubicBezTo>
                    <a:pt x="6049" y="297"/>
                    <a:pt x="5227" y="548"/>
                    <a:pt x="4383" y="754"/>
                  </a:cubicBezTo>
                  <a:cubicBezTo>
                    <a:pt x="3858" y="891"/>
                    <a:pt x="3310" y="1005"/>
                    <a:pt x="2762" y="1096"/>
                  </a:cubicBezTo>
                  <a:cubicBezTo>
                    <a:pt x="1735" y="2009"/>
                    <a:pt x="799" y="3036"/>
                    <a:pt x="0" y="4155"/>
                  </a:cubicBezTo>
                  <a:cubicBezTo>
                    <a:pt x="1324" y="4109"/>
                    <a:pt x="2671" y="3927"/>
                    <a:pt x="4018" y="3607"/>
                  </a:cubicBezTo>
                  <a:cubicBezTo>
                    <a:pt x="6003" y="3128"/>
                    <a:pt x="7852" y="2352"/>
                    <a:pt x="9541" y="1347"/>
                  </a:cubicBezTo>
                  <a:cubicBezTo>
                    <a:pt x="8674" y="800"/>
                    <a:pt x="7761" y="343"/>
                    <a:pt x="684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6" name="Google Shape;7856;p57"/>
            <p:cNvSpPr/>
            <p:nvPr/>
          </p:nvSpPr>
          <p:spPr>
            <a:xfrm>
              <a:off x="6772550" y="2036538"/>
              <a:ext cx="300175" cy="69200"/>
            </a:xfrm>
            <a:custGeom>
              <a:avLst/>
              <a:gdLst/>
              <a:ahLst/>
              <a:cxnLst/>
              <a:rect l="l" t="t" r="r" b="b"/>
              <a:pathLst>
                <a:path w="12007" h="2768" extrusionOk="0">
                  <a:moveTo>
                    <a:pt x="6705" y="1"/>
                  </a:moveTo>
                  <a:cubicBezTo>
                    <a:pt x="4208" y="1"/>
                    <a:pt x="1960" y="343"/>
                    <a:pt x="0" y="851"/>
                  </a:cubicBezTo>
                  <a:cubicBezTo>
                    <a:pt x="2283" y="1946"/>
                    <a:pt x="4793" y="2631"/>
                    <a:pt x="7373" y="2768"/>
                  </a:cubicBezTo>
                  <a:cubicBezTo>
                    <a:pt x="8788" y="1832"/>
                    <a:pt x="10340" y="1079"/>
                    <a:pt x="12006" y="508"/>
                  </a:cubicBezTo>
                  <a:cubicBezTo>
                    <a:pt x="10137" y="153"/>
                    <a:pt x="8366" y="1"/>
                    <a:pt x="670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7" name="Google Shape;7857;p57"/>
            <p:cNvSpPr/>
            <p:nvPr/>
          </p:nvSpPr>
          <p:spPr>
            <a:xfrm>
              <a:off x="6772550" y="2036688"/>
              <a:ext cx="300175" cy="69050"/>
            </a:xfrm>
            <a:custGeom>
              <a:avLst/>
              <a:gdLst/>
              <a:ahLst/>
              <a:cxnLst/>
              <a:rect l="l" t="t" r="r" b="b"/>
              <a:pathLst>
                <a:path w="12007" h="2762" extrusionOk="0">
                  <a:moveTo>
                    <a:pt x="0" y="845"/>
                  </a:moveTo>
                  <a:cubicBezTo>
                    <a:pt x="2283" y="1940"/>
                    <a:pt x="4793" y="2625"/>
                    <a:pt x="7373" y="2762"/>
                  </a:cubicBezTo>
                  <a:lnTo>
                    <a:pt x="7373" y="2762"/>
                  </a:lnTo>
                  <a:cubicBezTo>
                    <a:pt x="8788" y="1826"/>
                    <a:pt x="10340" y="1073"/>
                    <a:pt x="12006" y="502"/>
                  </a:cubicBezTo>
                  <a:lnTo>
                    <a:pt x="12006" y="502"/>
                  </a:lnTo>
                  <a:cubicBezTo>
                    <a:pt x="10134" y="160"/>
                    <a:pt x="8354" y="0"/>
                    <a:pt x="6665" y="0"/>
                  </a:cubicBezTo>
                  <a:lnTo>
                    <a:pt x="6665" y="0"/>
                  </a:lnTo>
                  <a:cubicBezTo>
                    <a:pt x="4200" y="0"/>
                    <a:pt x="1963" y="342"/>
                    <a:pt x="0" y="845"/>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8" name="Google Shape;7858;p57"/>
            <p:cNvSpPr/>
            <p:nvPr/>
          </p:nvSpPr>
          <p:spPr>
            <a:xfrm>
              <a:off x="6772550" y="2036538"/>
              <a:ext cx="300175" cy="69200"/>
            </a:xfrm>
            <a:custGeom>
              <a:avLst/>
              <a:gdLst/>
              <a:ahLst/>
              <a:cxnLst/>
              <a:rect l="l" t="t" r="r" b="b"/>
              <a:pathLst>
                <a:path w="12007" h="2768" extrusionOk="0">
                  <a:moveTo>
                    <a:pt x="6705" y="1"/>
                  </a:moveTo>
                  <a:cubicBezTo>
                    <a:pt x="4208" y="1"/>
                    <a:pt x="1960" y="343"/>
                    <a:pt x="0" y="851"/>
                  </a:cubicBezTo>
                  <a:cubicBezTo>
                    <a:pt x="2283" y="1946"/>
                    <a:pt x="4793" y="2631"/>
                    <a:pt x="7373" y="2768"/>
                  </a:cubicBezTo>
                  <a:cubicBezTo>
                    <a:pt x="8788" y="1832"/>
                    <a:pt x="10340" y="1079"/>
                    <a:pt x="12006" y="508"/>
                  </a:cubicBezTo>
                  <a:cubicBezTo>
                    <a:pt x="10137" y="153"/>
                    <a:pt x="8366" y="1"/>
                    <a:pt x="670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9" name="Google Shape;7859;p57"/>
            <p:cNvSpPr/>
            <p:nvPr/>
          </p:nvSpPr>
          <p:spPr>
            <a:xfrm>
              <a:off x="6772550" y="2036538"/>
              <a:ext cx="300175" cy="69200"/>
            </a:xfrm>
            <a:custGeom>
              <a:avLst/>
              <a:gdLst/>
              <a:ahLst/>
              <a:cxnLst/>
              <a:rect l="l" t="t" r="r" b="b"/>
              <a:pathLst>
                <a:path w="12007" h="2768" extrusionOk="0">
                  <a:moveTo>
                    <a:pt x="6705" y="1"/>
                  </a:moveTo>
                  <a:cubicBezTo>
                    <a:pt x="4208" y="1"/>
                    <a:pt x="1960" y="343"/>
                    <a:pt x="0" y="851"/>
                  </a:cubicBezTo>
                  <a:cubicBezTo>
                    <a:pt x="2283" y="1946"/>
                    <a:pt x="4793" y="2631"/>
                    <a:pt x="7373" y="2768"/>
                  </a:cubicBezTo>
                  <a:cubicBezTo>
                    <a:pt x="8788" y="1832"/>
                    <a:pt x="10340" y="1079"/>
                    <a:pt x="12006" y="508"/>
                  </a:cubicBezTo>
                  <a:cubicBezTo>
                    <a:pt x="10137" y="153"/>
                    <a:pt x="8366" y="1"/>
                    <a:pt x="670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0" name="Google Shape;7860;p57"/>
            <p:cNvSpPr/>
            <p:nvPr/>
          </p:nvSpPr>
          <p:spPr>
            <a:xfrm>
              <a:off x="6772550" y="2036538"/>
              <a:ext cx="300175" cy="69200"/>
            </a:xfrm>
            <a:custGeom>
              <a:avLst/>
              <a:gdLst/>
              <a:ahLst/>
              <a:cxnLst/>
              <a:rect l="l" t="t" r="r" b="b"/>
              <a:pathLst>
                <a:path w="12007" h="2768" extrusionOk="0">
                  <a:moveTo>
                    <a:pt x="6705" y="1"/>
                  </a:moveTo>
                  <a:cubicBezTo>
                    <a:pt x="4208" y="1"/>
                    <a:pt x="1960" y="343"/>
                    <a:pt x="0" y="851"/>
                  </a:cubicBezTo>
                  <a:cubicBezTo>
                    <a:pt x="2283" y="1946"/>
                    <a:pt x="4793" y="2631"/>
                    <a:pt x="7373" y="2768"/>
                  </a:cubicBezTo>
                  <a:cubicBezTo>
                    <a:pt x="8788" y="1832"/>
                    <a:pt x="10340" y="1079"/>
                    <a:pt x="12006" y="508"/>
                  </a:cubicBezTo>
                  <a:cubicBezTo>
                    <a:pt x="10137" y="153"/>
                    <a:pt x="8366" y="1"/>
                    <a:pt x="670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1" name="Google Shape;7861;p57"/>
            <p:cNvSpPr/>
            <p:nvPr/>
          </p:nvSpPr>
          <p:spPr>
            <a:xfrm>
              <a:off x="6956850" y="2049238"/>
              <a:ext cx="159800" cy="57500"/>
            </a:xfrm>
            <a:custGeom>
              <a:avLst/>
              <a:gdLst/>
              <a:ahLst/>
              <a:cxnLst/>
              <a:rect l="l" t="t" r="r" b="b"/>
              <a:pathLst>
                <a:path w="6392" h="2300" extrusionOk="0">
                  <a:moveTo>
                    <a:pt x="4634" y="0"/>
                  </a:moveTo>
                  <a:cubicBezTo>
                    <a:pt x="2968" y="571"/>
                    <a:pt x="1416" y="1324"/>
                    <a:pt x="1" y="2260"/>
                  </a:cubicBezTo>
                  <a:cubicBezTo>
                    <a:pt x="407" y="2287"/>
                    <a:pt x="817" y="2300"/>
                    <a:pt x="1229" y="2300"/>
                  </a:cubicBezTo>
                  <a:cubicBezTo>
                    <a:pt x="2230" y="2300"/>
                    <a:pt x="3244" y="2223"/>
                    <a:pt x="4246" y="2077"/>
                  </a:cubicBezTo>
                  <a:cubicBezTo>
                    <a:pt x="4931" y="1461"/>
                    <a:pt x="5638" y="890"/>
                    <a:pt x="6392" y="388"/>
                  </a:cubicBezTo>
                  <a:cubicBezTo>
                    <a:pt x="5798" y="251"/>
                    <a:pt x="5228" y="114"/>
                    <a:pt x="463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2" name="Google Shape;7862;p57"/>
            <p:cNvSpPr/>
            <p:nvPr/>
          </p:nvSpPr>
          <p:spPr>
            <a:xfrm>
              <a:off x="6956850" y="2049238"/>
              <a:ext cx="159800" cy="58800"/>
            </a:xfrm>
            <a:custGeom>
              <a:avLst/>
              <a:gdLst/>
              <a:ahLst/>
              <a:cxnLst/>
              <a:rect l="l" t="t" r="r" b="b"/>
              <a:pathLst>
                <a:path w="6392" h="2352" extrusionOk="0">
                  <a:moveTo>
                    <a:pt x="1" y="2260"/>
                  </a:moveTo>
                  <a:cubicBezTo>
                    <a:pt x="1393" y="2351"/>
                    <a:pt x="2831" y="2283"/>
                    <a:pt x="4246" y="2077"/>
                  </a:cubicBezTo>
                  <a:lnTo>
                    <a:pt x="4246" y="2077"/>
                  </a:lnTo>
                  <a:cubicBezTo>
                    <a:pt x="4931" y="1461"/>
                    <a:pt x="5638" y="890"/>
                    <a:pt x="6392" y="388"/>
                  </a:cubicBezTo>
                  <a:lnTo>
                    <a:pt x="6392" y="388"/>
                  </a:lnTo>
                  <a:cubicBezTo>
                    <a:pt x="5798" y="251"/>
                    <a:pt x="5205" y="114"/>
                    <a:pt x="4634" y="0"/>
                  </a:cubicBezTo>
                  <a:lnTo>
                    <a:pt x="4634" y="0"/>
                  </a:lnTo>
                  <a:cubicBezTo>
                    <a:pt x="2968" y="571"/>
                    <a:pt x="1416" y="1324"/>
                    <a:pt x="1" y="2260"/>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3" name="Google Shape;7863;p57"/>
            <p:cNvSpPr/>
            <p:nvPr/>
          </p:nvSpPr>
          <p:spPr>
            <a:xfrm>
              <a:off x="6956850" y="2049238"/>
              <a:ext cx="159800" cy="57500"/>
            </a:xfrm>
            <a:custGeom>
              <a:avLst/>
              <a:gdLst/>
              <a:ahLst/>
              <a:cxnLst/>
              <a:rect l="l" t="t" r="r" b="b"/>
              <a:pathLst>
                <a:path w="6392" h="2300" extrusionOk="0">
                  <a:moveTo>
                    <a:pt x="4634" y="0"/>
                  </a:moveTo>
                  <a:cubicBezTo>
                    <a:pt x="2968" y="571"/>
                    <a:pt x="1416" y="1324"/>
                    <a:pt x="1" y="2260"/>
                  </a:cubicBezTo>
                  <a:cubicBezTo>
                    <a:pt x="407" y="2287"/>
                    <a:pt x="817" y="2300"/>
                    <a:pt x="1229" y="2300"/>
                  </a:cubicBezTo>
                  <a:cubicBezTo>
                    <a:pt x="2230" y="2300"/>
                    <a:pt x="3244" y="2223"/>
                    <a:pt x="4246" y="2077"/>
                  </a:cubicBezTo>
                  <a:cubicBezTo>
                    <a:pt x="4931" y="1461"/>
                    <a:pt x="5638" y="890"/>
                    <a:pt x="6392" y="388"/>
                  </a:cubicBezTo>
                  <a:cubicBezTo>
                    <a:pt x="5798" y="251"/>
                    <a:pt x="5228" y="114"/>
                    <a:pt x="463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4" name="Google Shape;7864;p57"/>
            <p:cNvSpPr/>
            <p:nvPr/>
          </p:nvSpPr>
          <p:spPr>
            <a:xfrm>
              <a:off x="6956850" y="2049238"/>
              <a:ext cx="159800" cy="57500"/>
            </a:xfrm>
            <a:custGeom>
              <a:avLst/>
              <a:gdLst/>
              <a:ahLst/>
              <a:cxnLst/>
              <a:rect l="l" t="t" r="r" b="b"/>
              <a:pathLst>
                <a:path w="6392" h="2300" extrusionOk="0">
                  <a:moveTo>
                    <a:pt x="4634" y="0"/>
                  </a:moveTo>
                  <a:cubicBezTo>
                    <a:pt x="2968" y="571"/>
                    <a:pt x="1416" y="1324"/>
                    <a:pt x="1" y="2260"/>
                  </a:cubicBezTo>
                  <a:cubicBezTo>
                    <a:pt x="407" y="2287"/>
                    <a:pt x="817" y="2300"/>
                    <a:pt x="1229" y="2300"/>
                  </a:cubicBezTo>
                  <a:cubicBezTo>
                    <a:pt x="2230" y="2300"/>
                    <a:pt x="3244" y="2223"/>
                    <a:pt x="4246" y="2077"/>
                  </a:cubicBezTo>
                  <a:cubicBezTo>
                    <a:pt x="4931" y="1461"/>
                    <a:pt x="5638" y="890"/>
                    <a:pt x="6392" y="388"/>
                  </a:cubicBezTo>
                  <a:cubicBezTo>
                    <a:pt x="5798" y="251"/>
                    <a:pt x="5228" y="114"/>
                    <a:pt x="463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5" name="Google Shape;7865;p57"/>
            <p:cNvSpPr/>
            <p:nvPr/>
          </p:nvSpPr>
          <p:spPr>
            <a:xfrm>
              <a:off x="6956850" y="2049238"/>
              <a:ext cx="159800" cy="57500"/>
            </a:xfrm>
            <a:custGeom>
              <a:avLst/>
              <a:gdLst/>
              <a:ahLst/>
              <a:cxnLst/>
              <a:rect l="l" t="t" r="r" b="b"/>
              <a:pathLst>
                <a:path w="6392" h="2300" extrusionOk="0">
                  <a:moveTo>
                    <a:pt x="4634" y="0"/>
                  </a:moveTo>
                  <a:cubicBezTo>
                    <a:pt x="2968" y="571"/>
                    <a:pt x="1416" y="1324"/>
                    <a:pt x="1" y="2260"/>
                  </a:cubicBezTo>
                  <a:cubicBezTo>
                    <a:pt x="407" y="2287"/>
                    <a:pt x="817" y="2300"/>
                    <a:pt x="1229" y="2300"/>
                  </a:cubicBezTo>
                  <a:cubicBezTo>
                    <a:pt x="2230" y="2300"/>
                    <a:pt x="3244" y="2223"/>
                    <a:pt x="4246" y="2077"/>
                  </a:cubicBezTo>
                  <a:cubicBezTo>
                    <a:pt x="4931" y="1461"/>
                    <a:pt x="5638" y="890"/>
                    <a:pt x="6392" y="388"/>
                  </a:cubicBezTo>
                  <a:cubicBezTo>
                    <a:pt x="5798" y="251"/>
                    <a:pt x="5228" y="114"/>
                    <a:pt x="463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6" name="Google Shape;7866;p57"/>
            <p:cNvSpPr/>
            <p:nvPr/>
          </p:nvSpPr>
          <p:spPr>
            <a:xfrm>
              <a:off x="6956850" y="2049238"/>
              <a:ext cx="159800" cy="57500"/>
            </a:xfrm>
            <a:custGeom>
              <a:avLst/>
              <a:gdLst/>
              <a:ahLst/>
              <a:cxnLst/>
              <a:rect l="l" t="t" r="r" b="b"/>
              <a:pathLst>
                <a:path w="6392" h="2300" extrusionOk="0">
                  <a:moveTo>
                    <a:pt x="4634" y="0"/>
                  </a:moveTo>
                  <a:cubicBezTo>
                    <a:pt x="2968" y="571"/>
                    <a:pt x="1416" y="1324"/>
                    <a:pt x="1" y="2260"/>
                  </a:cubicBezTo>
                  <a:cubicBezTo>
                    <a:pt x="407" y="2287"/>
                    <a:pt x="817" y="2300"/>
                    <a:pt x="1229" y="2300"/>
                  </a:cubicBezTo>
                  <a:cubicBezTo>
                    <a:pt x="2230" y="2300"/>
                    <a:pt x="3244" y="2223"/>
                    <a:pt x="4246" y="2077"/>
                  </a:cubicBezTo>
                  <a:cubicBezTo>
                    <a:pt x="4931" y="1461"/>
                    <a:pt x="5638" y="890"/>
                    <a:pt x="6392" y="388"/>
                  </a:cubicBezTo>
                  <a:cubicBezTo>
                    <a:pt x="5798" y="251"/>
                    <a:pt x="5228" y="114"/>
                    <a:pt x="463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7" name="Google Shape;7867;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8" name="Google Shape;7868;p57"/>
            <p:cNvSpPr/>
            <p:nvPr/>
          </p:nvSpPr>
          <p:spPr>
            <a:xfrm>
              <a:off x="7063000" y="2058938"/>
              <a:ext cx="102150" cy="42250"/>
            </a:xfrm>
            <a:custGeom>
              <a:avLst/>
              <a:gdLst/>
              <a:ahLst/>
              <a:cxnLst/>
              <a:rect l="l" t="t" r="r" b="b"/>
              <a:pathLst>
                <a:path w="4086" h="1690" extrusionOk="0">
                  <a:moveTo>
                    <a:pt x="0" y="1689"/>
                  </a:moveTo>
                  <a:cubicBezTo>
                    <a:pt x="548" y="1598"/>
                    <a:pt x="1096" y="1484"/>
                    <a:pt x="1621" y="1347"/>
                  </a:cubicBezTo>
                  <a:lnTo>
                    <a:pt x="1621" y="1347"/>
                  </a:lnTo>
                  <a:cubicBezTo>
                    <a:pt x="2465" y="1141"/>
                    <a:pt x="3287" y="890"/>
                    <a:pt x="4086" y="594"/>
                  </a:cubicBezTo>
                  <a:lnTo>
                    <a:pt x="4086" y="594"/>
                  </a:lnTo>
                  <a:cubicBezTo>
                    <a:pt x="3629" y="411"/>
                    <a:pt x="3173" y="274"/>
                    <a:pt x="2716" y="137"/>
                  </a:cubicBezTo>
                  <a:lnTo>
                    <a:pt x="2716" y="137"/>
                  </a:lnTo>
                  <a:cubicBezTo>
                    <a:pt x="2534" y="92"/>
                    <a:pt x="2328" y="46"/>
                    <a:pt x="2146" y="0"/>
                  </a:cubicBezTo>
                  <a:lnTo>
                    <a:pt x="2146" y="0"/>
                  </a:lnTo>
                  <a:cubicBezTo>
                    <a:pt x="1392" y="502"/>
                    <a:pt x="685" y="1073"/>
                    <a:pt x="0" y="1689"/>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9" name="Google Shape;7869;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0" name="Google Shape;7870;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1" name="Google Shape;7871;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2" name="Google Shape;7872;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3" name="Google Shape;7873;p57"/>
            <p:cNvSpPr/>
            <p:nvPr/>
          </p:nvSpPr>
          <p:spPr>
            <a:xfrm>
              <a:off x="7063000" y="2058938"/>
              <a:ext cx="102150" cy="42250"/>
            </a:xfrm>
            <a:custGeom>
              <a:avLst/>
              <a:gdLst/>
              <a:ahLst/>
              <a:cxnLst/>
              <a:rect l="l" t="t" r="r" b="b"/>
              <a:pathLst>
                <a:path w="4086" h="1690" extrusionOk="0">
                  <a:moveTo>
                    <a:pt x="2146" y="0"/>
                  </a:moveTo>
                  <a:cubicBezTo>
                    <a:pt x="1392" y="502"/>
                    <a:pt x="685" y="1073"/>
                    <a:pt x="0" y="1689"/>
                  </a:cubicBezTo>
                  <a:cubicBezTo>
                    <a:pt x="548" y="1598"/>
                    <a:pt x="1096" y="1484"/>
                    <a:pt x="1621" y="1347"/>
                  </a:cubicBezTo>
                  <a:cubicBezTo>
                    <a:pt x="2465" y="1141"/>
                    <a:pt x="3287" y="890"/>
                    <a:pt x="4086" y="594"/>
                  </a:cubicBezTo>
                  <a:cubicBezTo>
                    <a:pt x="3629" y="411"/>
                    <a:pt x="3173" y="274"/>
                    <a:pt x="2716" y="137"/>
                  </a:cubicBezTo>
                  <a:cubicBezTo>
                    <a:pt x="2534" y="92"/>
                    <a:pt x="2328" y="46"/>
                    <a:pt x="214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4" name="Google Shape;7874;p57"/>
            <p:cNvSpPr/>
            <p:nvPr/>
          </p:nvSpPr>
          <p:spPr>
            <a:xfrm>
              <a:off x="7294100" y="2995338"/>
              <a:ext cx="42250" cy="80475"/>
            </a:xfrm>
            <a:custGeom>
              <a:avLst/>
              <a:gdLst/>
              <a:ahLst/>
              <a:cxnLst/>
              <a:rect l="l" t="t" r="r" b="b"/>
              <a:pathLst>
                <a:path w="1690" h="3219" extrusionOk="0">
                  <a:moveTo>
                    <a:pt x="1689" y="0"/>
                  </a:moveTo>
                  <a:lnTo>
                    <a:pt x="1689" y="0"/>
                  </a:lnTo>
                  <a:cubicBezTo>
                    <a:pt x="1119" y="115"/>
                    <a:pt x="548" y="229"/>
                    <a:pt x="0" y="297"/>
                  </a:cubicBezTo>
                  <a:cubicBezTo>
                    <a:pt x="23" y="731"/>
                    <a:pt x="69" y="1096"/>
                    <a:pt x="92" y="1438"/>
                  </a:cubicBezTo>
                  <a:cubicBezTo>
                    <a:pt x="366" y="2009"/>
                    <a:pt x="617" y="2625"/>
                    <a:pt x="845" y="3219"/>
                  </a:cubicBezTo>
                  <a:cubicBezTo>
                    <a:pt x="1028" y="2123"/>
                    <a:pt x="1324" y="1050"/>
                    <a:pt x="168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5" name="Google Shape;7875;p57"/>
            <p:cNvSpPr/>
            <p:nvPr/>
          </p:nvSpPr>
          <p:spPr>
            <a:xfrm>
              <a:off x="7294100" y="2995338"/>
              <a:ext cx="42250" cy="80475"/>
            </a:xfrm>
            <a:custGeom>
              <a:avLst/>
              <a:gdLst/>
              <a:ahLst/>
              <a:cxnLst/>
              <a:rect l="l" t="t" r="r" b="b"/>
              <a:pathLst>
                <a:path w="1690" h="3219" extrusionOk="0">
                  <a:moveTo>
                    <a:pt x="0" y="297"/>
                  </a:moveTo>
                  <a:cubicBezTo>
                    <a:pt x="23" y="731"/>
                    <a:pt x="69" y="1096"/>
                    <a:pt x="92" y="1438"/>
                  </a:cubicBezTo>
                  <a:lnTo>
                    <a:pt x="92" y="1438"/>
                  </a:lnTo>
                  <a:cubicBezTo>
                    <a:pt x="366" y="2009"/>
                    <a:pt x="617" y="2625"/>
                    <a:pt x="845" y="3219"/>
                  </a:cubicBezTo>
                  <a:lnTo>
                    <a:pt x="845" y="3219"/>
                  </a:lnTo>
                  <a:cubicBezTo>
                    <a:pt x="1028" y="2123"/>
                    <a:pt x="1324" y="1050"/>
                    <a:pt x="1689" y="0"/>
                  </a:cubicBezTo>
                  <a:lnTo>
                    <a:pt x="1689" y="0"/>
                  </a:lnTo>
                  <a:cubicBezTo>
                    <a:pt x="1119" y="115"/>
                    <a:pt x="548" y="229"/>
                    <a:pt x="0" y="297"/>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6" name="Google Shape;7876;p57"/>
            <p:cNvSpPr/>
            <p:nvPr/>
          </p:nvSpPr>
          <p:spPr>
            <a:xfrm>
              <a:off x="7294100" y="2995338"/>
              <a:ext cx="42250" cy="80475"/>
            </a:xfrm>
            <a:custGeom>
              <a:avLst/>
              <a:gdLst/>
              <a:ahLst/>
              <a:cxnLst/>
              <a:rect l="l" t="t" r="r" b="b"/>
              <a:pathLst>
                <a:path w="1690" h="3219" extrusionOk="0">
                  <a:moveTo>
                    <a:pt x="1689" y="0"/>
                  </a:moveTo>
                  <a:lnTo>
                    <a:pt x="1689" y="0"/>
                  </a:lnTo>
                  <a:cubicBezTo>
                    <a:pt x="1119" y="115"/>
                    <a:pt x="548" y="229"/>
                    <a:pt x="0" y="297"/>
                  </a:cubicBezTo>
                  <a:cubicBezTo>
                    <a:pt x="23" y="731"/>
                    <a:pt x="69" y="1096"/>
                    <a:pt x="92" y="1438"/>
                  </a:cubicBezTo>
                  <a:cubicBezTo>
                    <a:pt x="366" y="2009"/>
                    <a:pt x="617" y="2625"/>
                    <a:pt x="845" y="3219"/>
                  </a:cubicBezTo>
                  <a:cubicBezTo>
                    <a:pt x="1028" y="2123"/>
                    <a:pt x="1324" y="1050"/>
                    <a:pt x="168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7" name="Google Shape;7877;p57"/>
            <p:cNvSpPr/>
            <p:nvPr/>
          </p:nvSpPr>
          <p:spPr>
            <a:xfrm>
              <a:off x="7282125" y="3003338"/>
              <a:ext cx="10275" cy="19425"/>
            </a:xfrm>
            <a:custGeom>
              <a:avLst/>
              <a:gdLst/>
              <a:ahLst/>
              <a:cxnLst/>
              <a:rect l="l" t="t" r="r" b="b"/>
              <a:pathLst>
                <a:path w="411" h="777" extrusionOk="0">
                  <a:moveTo>
                    <a:pt x="297" y="0"/>
                  </a:moveTo>
                  <a:cubicBezTo>
                    <a:pt x="205" y="23"/>
                    <a:pt x="91" y="23"/>
                    <a:pt x="0" y="23"/>
                  </a:cubicBezTo>
                  <a:cubicBezTo>
                    <a:pt x="137" y="274"/>
                    <a:pt x="274" y="525"/>
                    <a:pt x="411" y="776"/>
                  </a:cubicBezTo>
                  <a:cubicBezTo>
                    <a:pt x="365" y="548"/>
                    <a:pt x="342" y="274"/>
                    <a:pt x="297"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8" name="Google Shape;7878;p57"/>
            <p:cNvSpPr/>
            <p:nvPr/>
          </p:nvSpPr>
          <p:spPr>
            <a:xfrm>
              <a:off x="7282125" y="3003338"/>
              <a:ext cx="10275" cy="19425"/>
            </a:xfrm>
            <a:custGeom>
              <a:avLst/>
              <a:gdLst/>
              <a:ahLst/>
              <a:cxnLst/>
              <a:rect l="l" t="t" r="r" b="b"/>
              <a:pathLst>
                <a:path w="411" h="777" extrusionOk="0">
                  <a:moveTo>
                    <a:pt x="0" y="23"/>
                  </a:moveTo>
                  <a:cubicBezTo>
                    <a:pt x="137" y="274"/>
                    <a:pt x="274" y="525"/>
                    <a:pt x="411" y="776"/>
                  </a:cubicBezTo>
                  <a:lnTo>
                    <a:pt x="411" y="776"/>
                  </a:lnTo>
                  <a:cubicBezTo>
                    <a:pt x="365" y="548"/>
                    <a:pt x="342" y="274"/>
                    <a:pt x="297" y="0"/>
                  </a:cubicBezTo>
                  <a:lnTo>
                    <a:pt x="297" y="0"/>
                  </a:lnTo>
                  <a:cubicBezTo>
                    <a:pt x="205" y="23"/>
                    <a:pt x="91" y="23"/>
                    <a:pt x="0" y="23"/>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9" name="Google Shape;7879;p57"/>
            <p:cNvSpPr/>
            <p:nvPr/>
          </p:nvSpPr>
          <p:spPr>
            <a:xfrm>
              <a:off x="7282125" y="3003338"/>
              <a:ext cx="10275" cy="19425"/>
            </a:xfrm>
            <a:custGeom>
              <a:avLst/>
              <a:gdLst/>
              <a:ahLst/>
              <a:cxnLst/>
              <a:rect l="l" t="t" r="r" b="b"/>
              <a:pathLst>
                <a:path w="411" h="777" extrusionOk="0">
                  <a:moveTo>
                    <a:pt x="297" y="0"/>
                  </a:moveTo>
                  <a:cubicBezTo>
                    <a:pt x="205" y="23"/>
                    <a:pt x="91" y="23"/>
                    <a:pt x="0" y="23"/>
                  </a:cubicBezTo>
                  <a:cubicBezTo>
                    <a:pt x="137" y="274"/>
                    <a:pt x="274" y="525"/>
                    <a:pt x="411" y="776"/>
                  </a:cubicBezTo>
                  <a:cubicBezTo>
                    <a:pt x="365" y="548"/>
                    <a:pt x="342" y="274"/>
                    <a:pt x="297"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0" name="Google Shape;7880;p57"/>
            <p:cNvSpPr/>
            <p:nvPr/>
          </p:nvSpPr>
          <p:spPr>
            <a:xfrm>
              <a:off x="7289525" y="3002763"/>
              <a:ext cx="6875" cy="28550"/>
            </a:xfrm>
            <a:custGeom>
              <a:avLst/>
              <a:gdLst/>
              <a:ahLst/>
              <a:cxnLst/>
              <a:rect l="l" t="t" r="r" b="b"/>
              <a:pathLst>
                <a:path w="275" h="1142" extrusionOk="0">
                  <a:moveTo>
                    <a:pt x="183" y="0"/>
                  </a:moveTo>
                  <a:cubicBezTo>
                    <a:pt x="115" y="0"/>
                    <a:pt x="46" y="23"/>
                    <a:pt x="1" y="23"/>
                  </a:cubicBezTo>
                  <a:cubicBezTo>
                    <a:pt x="46" y="297"/>
                    <a:pt x="69" y="571"/>
                    <a:pt x="115" y="799"/>
                  </a:cubicBezTo>
                  <a:cubicBezTo>
                    <a:pt x="161" y="913"/>
                    <a:pt x="229" y="1027"/>
                    <a:pt x="275" y="1141"/>
                  </a:cubicBezTo>
                  <a:cubicBezTo>
                    <a:pt x="252" y="799"/>
                    <a:pt x="206" y="43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1" name="Google Shape;7881;p57"/>
            <p:cNvSpPr/>
            <p:nvPr/>
          </p:nvSpPr>
          <p:spPr>
            <a:xfrm>
              <a:off x="7289525" y="3002763"/>
              <a:ext cx="6875" cy="28550"/>
            </a:xfrm>
            <a:custGeom>
              <a:avLst/>
              <a:gdLst/>
              <a:ahLst/>
              <a:cxnLst/>
              <a:rect l="l" t="t" r="r" b="b"/>
              <a:pathLst>
                <a:path w="275" h="1142" extrusionOk="0">
                  <a:moveTo>
                    <a:pt x="1" y="23"/>
                  </a:moveTo>
                  <a:cubicBezTo>
                    <a:pt x="46" y="297"/>
                    <a:pt x="69" y="571"/>
                    <a:pt x="115" y="799"/>
                  </a:cubicBezTo>
                  <a:lnTo>
                    <a:pt x="115" y="799"/>
                  </a:lnTo>
                  <a:cubicBezTo>
                    <a:pt x="161" y="913"/>
                    <a:pt x="229" y="1027"/>
                    <a:pt x="275" y="1141"/>
                  </a:cubicBezTo>
                  <a:lnTo>
                    <a:pt x="275" y="1141"/>
                  </a:lnTo>
                  <a:cubicBezTo>
                    <a:pt x="252" y="799"/>
                    <a:pt x="206" y="434"/>
                    <a:pt x="183" y="0"/>
                  </a:cubicBezTo>
                  <a:lnTo>
                    <a:pt x="183" y="0"/>
                  </a:lnTo>
                  <a:cubicBezTo>
                    <a:pt x="115" y="0"/>
                    <a:pt x="46" y="23"/>
                    <a:pt x="1" y="23"/>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2" name="Google Shape;7882;p57"/>
            <p:cNvSpPr/>
            <p:nvPr/>
          </p:nvSpPr>
          <p:spPr>
            <a:xfrm>
              <a:off x="7289525" y="3002763"/>
              <a:ext cx="6875" cy="28550"/>
            </a:xfrm>
            <a:custGeom>
              <a:avLst/>
              <a:gdLst/>
              <a:ahLst/>
              <a:cxnLst/>
              <a:rect l="l" t="t" r="r" b="b"/>
              <a:pathLst>
                <a:path w="275" h="1142" extrusionOk="0">
                  <a:moveTo>
                    <a:pt x="183" y="0"/>
                  </a:moveTo>
                  <a:cubicBezTo>
                    <a:pt x="115" y="0"/>
                    <a:pt x="46" y="23"/>
                    <a:pt x="1" y="23"/>
                  </a:cubicBezTo>
                  <a:cubicBezTo>
                    <a:pt x="46" y="297"/>
                    <a:pt x="69" y="571"/>
                    <a:pt x="115" y="799"/>
                  </a:cubicBezTo>
                  <a:cubicBezTo>
                    <a:pt x="161" y="913"/>
                    <a:pt x="229" y="1027"/>
                    <a:pt x="275" y="1141"/>
                  </a:cubicBezTo>
                  <a:cubicBezTo>
                    <a:pt x="252" y="799"/>
                    <a:pt x="206" y="43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3" name="Google Shape;7883;p57"/>
            <p:cNvSpPr/>
            <p:nvPr/>
          </p:nvSpPr>
          <p:spPr>
            <a:xfrm>
              <a:off x="7289525" y="3002763"/>
              <a:ext cx="6875" cy="28550"/>
            </a:xfrm>
            <a:custGeom>
              <a:avLst/>
              <a:gdLst/>
              <a:ahLst/>
              <a:cxnLst/>
              <a:rect l="l" t="t" r="r" b="b"/>
              <a:pathLst>
                <a:path w="275" h="1142" extrusionOk="0">
                  <a:moveTo>
                    <a:pt x="183" y="0"/>
                  </a:moveTo>
                  <a:cubicBezTo>
                    <a:pt x="115" y="0"/>
                    <a:pt x="46" y="23"/>
                    <a:pt x="1" y="23"/>
                  </a:cubicBezTo>
                  <a:cubicBezTo>
                    <a:pt x="46" y="297"/>
                    <a:pt x="69" y="571"/>
                    <a:pt x="115" y="799"/>
                  </a:cubicBezTo>
                  <a:cubicBezTo>
                    <a:pt x="161" y="913"/>
                    <a:pt x="229" y="1027"/>
                    <a:pt x="275" y="1141"/>
                  </a:cubicBezTo>
                  <a:cubicBezTo>
                    <a:pt x="252" y="799"/>
                    <a:pt x="206" y="43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4" name="Google Shape;7884;p57"/>
            <p:cNvSpPr/>
            <p:nvPr/>
          </p:nvSpPr>
          <p:spPr>
            <a:xfrm>
              <a:off x="7260425" y="3003888"/>
              <a:ext cx="54800" cy="119300"/>
            </a:xfrm>
            <a:custGeom>
              <a:avLst/>
              <a:gdLst/>
              <a:ahLst/>
              <a:cxnLst/>
              <a:rect l="l" t="t" r="r" b="b"/>
              <a:pathLst>
                <a:path w="2192" h="4772" extrusionOk="0">
                  <a:moveTo>
                    <a:pt x="868" y="1"/>
                  </a:moveTo>
                  <a:cubicBezTo>
                    <a:pt x="777" y="24"/>
                    <a:pt x="663" y="24"/>
                    <a:pt x="571" y="46"/>
                  </a:cubicBezTo>
                  <a:cubicBezTo>
                    <a:pt x="320" y="845"/>
                    <a:pt x="138" y="1667"/>
                    <a:pt x="1" y="2512"/>
                  </a:cubicBezTo>
                  <a:cubicBezTo>
                    <a:pt x="503" y="3105"/>
                    <a:pt x="959" y="3744"/>
                    <a:pt x="1393" y="4406"/>
                  </a:cubicBezTo>
                  <a:cubicBezTo>
                    <a:pt x="1416" y="4360"/>
                    <a:pt x="1416" y="4292"/>
                    <a:pt x="1439" y="4246"/>
                  </a:cubicBezTo>
                  <a:cubicBezTo>
                    <a:pt x="1598" y="4406"/>
                    <a:pt x="1758" y="4589"/>
                    <a:pt x="1964" y="4771"/>
                  </a:cubicBezTo>
                  <a:cubicBezTo>
                    <a:pt x="2009" y="4132"/>
                    <a:pt x="2078" y="3516"/>
                    <a:pt x="2192" y="2877"/>
                  </a:cubicBezTo>
                  <a:cubicBezTo>
                    <a:pt x="1964" y="2283"/>
                    <a:pt x="1713" y="1667"/>
                    <a:pt x="1439" y="1096"/>
                  </a:cubicBezTo>
                  <a:lnTo>
                    <a:pt x="1439" y="1096"/>
                  </a:lnTo>
                  <a:cubicBezTo>
                    <a:pt x="1530" y="2261"/>
                    <a:pt x="1507" y="2877"/>
                    <a:pt x="1507" y="2877"/>
                  </a:cubicBezTo>
                  <a:cubicBezTo>
                    <a:pt x="1507" y="2877"/>
                    <a:pt x="1462" y="2101"/>
                    <a:pt x="1279" y="754"/>
                  </a:cubicBezTo>
                  <a:cubicBezTo>
                    <a:pt x="1142" y="503"/>
                    <a:pt x="1005" y="252"/>
                    <a:pt x="8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5" name="Google Shape;7885;p57"/>
            <p:cNvSpPr/>
            <p:nvPr/>
          </p:nvSpPr>
          <p:spPr>
            <a:xfrm>
              <a:off x="7260425" y="3003888"/>
              <a:ext cx="54800" cy="119300"/>
            </a:xfrm>
            <a:custGeom>
              <a:avLst/>
              <a:gdLst/>
              <a:ahLst/>
              <a:cxnLst/>
              <a:rect l="l" t="t" r="r" b="b"/>
              <a:pathLst>
                <a:path w="2192" h="4772" extrusionOk="0">
                  <a:moveTo>
                    <a:pt x="571" y="46"/>
                  </a:moveTo>
                  <a:cubicBezTo>
                    <a:pt x="320" y="845"/>
                    <a:pt x="138" y="1667"/>
                    <a:pt x="1" y="2512"/>
                  </a:cubicBezTo>
                  <a:lnTo>
                    <a:pt x="1" y="2512"/>
                  </a:lnTo>
                  <a:cubicBezTo>
                    <a:pt x="503" y="3105"/>
                    <a:pt x="959" y="3744"/>
                    <a:pt x="1393" y="4406"/>
                  </a:cubicBezTo>
                  <a:lnTo>
                    <a:pt x="1393" y="4406"/>
                  </a:lnTo>
                  <a:cubicBezTo>
                    <a:pt x="1416" y="4360"/>
                    <a:pt x="1416" y="4292"/>
                    <a:pt x="1439" y="4246"/>
                  </a:cubicBezTo>
                  <a:lnTo>
                    <a:pt x="1439" y="4246"/>
                  </a:lnTo>
                  <a:cubicBezTo>
                    <a:pt x="1598" y="4406"/>
                    <a:pt x="1758" y="4589"/>
                    <a:pt x="1964" y="4771"/>
                  </a:cubicBezTo>
                  <a:lnTo>
                    <a:pt x="1964" y="4771"/>
                  </a:lnTo>
                  <a:cubicBezTo>
                    <a:pt x="2009" y="4132"/>
                    <a:pt x="2078" y="3516"/>
                    <a:pt x="2192" y="2877"/>
                  </a:cubicBezTo>
                  <a:lnTo>
                    <a:pt x="2192" y="2877"/>
                  </a:lnTo>
                  <a:cubicBezTo>
                    <a:pt x="1964" y="2283"/>
                    <a:pt x="1713" y="1667"/>
                    <a:pt x="1439" y="1096"/>
                  </a:cubicBezTo>
                  <a:lnTo>
                    <a:pt x="1439" y="1096"/>
                  </a:lnTo>
                  <a:cubicBezTo>
                    <a:pt x="1530" y="2261"/>
                    <a:pt x="1507" y="2877"/>
                    <a:pt x="1507" y="2877"/>
                  </a:cubicBezTo>
                  <a:lnTo>
                    <a:pt x="1507" y="2877"/>
                  </a:lnTo>
                  <a:cubicBezTo>
                    <a:pt x="1507" y="2877"/>
                    <a:pt x="1462" y="2101"/>
                    <a:pt x="1279" y="754"/>
                  </a:cubicBezTo>
                  <a:lnTo>
                    <a:pt x="1279" y="754"/>
                  </a:lnTo>
                  <a:cubicBezTo>
                    <a:pt x="1142" y="503"/>
                    <a:pt x="1005" y="252"/>
                    <a:pt x="868" y="1"/>
                  </a:cubicBezTo>
                  <a:lnTo>
                    <a:pt x="868" y="1"/>
                  </a:lnTo>
                  <a:cubicBezTo>
                    <a:pt x="777" y="24"/>
                    <a:pt x="663" y="24"/>
                    <a:pt x="571" y="46"/>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6" name="Google Shape;7886;p57"/>
            <p:cNvSpPr/>
            <p:nvPr/>
          </p:nvSpPr>
          <p:spPr>
            <a:xfrm>
              <a:off x="7260425" y="3003888"/>
              <a:ext cx="54800" cy="119300"/>
            </a:xfrm>
            <a:custGeom>
              <a:avLst/>
              <a:gdLst/>
              <a:ahLst/>
              <a:cxnLst/>
              <a:rect l="l" t="t" r="r" b="b"/>
              <a:pathLst>
                <a:path w="2192" h="4772" extrusionOk="0">
                  <a:moveTo>
                    <a:pt x="868" y="1"/>
                  </a:moveTo>
                  <a:cubicBezTo>
                    <a:pt x="777" y="24"/>
                    <a:pt x="663" y="24"/>
                    <a:pt x="571" y="46"/>
                  </a:cubicBezTo>
                  <a:cubicBezTo>
                    <a:pt x="320" y="845"/>
                    <a:pt x="138" y="1667"/>
                    <a:pt x="1" y="2512"/>
                  </a:cubicBezTo>
                  <a:cubicBezTo>
                    <a:pt x="503" y="3105"/>
                    <a:pt x="959" y="3744"/>
                    <a:pt x="1393" y="4406"/>
                  </a:cubicBezTo>
                  <a:cubicBezTo>
                    <a:pt x="1416" y="4360"/>
                    <a:pt x="1416" y="4292"/>
                    <a:pt x="1439" y="4246"/>
                  </a:cubicBezTo>
                  <a:cubicBezTo>
                    <a:pt x="1598" y="4406"/>
                    <a:pt x="1758" y="4589"/>
                    <a:pt x="1964" y="4771"/>
                  </a:cubicBezTo>
                  <a:cubicBezTo>
                    <a:pt x="2009" y="4132"/>
                    <a:pt x="2078" y="3516"/>
                    <a:pt x="2192" y="2877"/>
                  </a:cubicBezTo>
                  <a:cubicBezTo>
                    <a:pt x="1964" y="2283"/>
                    <a:pt x="1713" y="1667"/>
                    <a:pt x="1439" y="1096"/>
                  </a:cubicBezTo>
                  <a:lnTo>
                    <a:pt x="1439" y="1096"/>
                  </a:lnTo>
                  <a:cubicBezTo>
                    <a:pt x="1530" y="2261"/>
                    <a:pt x="1507" y="2877"/>
                    <a:pt x="1507" y="2877"/>
                  </a:cubicBezTo>
                  <a:cubicBezTo>
                    <a:pt x="1507" y="2877"/>
                    <a:pt x="1462" y="2101"/>
                    <a:pt x="1279" y="754"/>
                  </a:cubicBezTo>
                  <a:cubicBezTo>
                    <a:pt x="1142" y="503"/>
                    <a:pt x="1005" y="252"/>
                    <a:pt x="8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7" name="Google Shape;7887;p57"/>
            <p:cNvSpPr/>
            <p:nvPr/>
          </p:nvSpPr>
          <p:spPr>
            <a:xfrm>
              <a:off x="7260425" y="3003888"/>
              <a:ext cx="54800" cy="119300"/>
            </a:xfrm>
            <a:custGeom>
              <a:avLst/>
              <a:gdLst/>
              <a:ahLst/>
              <a:cxnLst/>
              <a:rect l="l" t="t" r="r" b="b"/>
              <a:pathLst>
                <a:path w="2192" h="4772" extrusionOk="0">
                  <a:moveTo>
                    <a:pt x="868" y="1"/>
                  </a:moveTo>
                  <a:cubicBezTo>
                    <a:pt x="777" y="24"/>
                    <a:pt x="663" y="24"/>
                    <a:pt x="571" y="46"/>
                  </a:cubicBezTo>
                  <a:cubicBezTo>
                    <a:pt x="320" y="845"/>
                    <a:pt x="138" y="1667"/>
                    <a:pt x="1" y="2512"/>
                  </a:cubicBezTo>
                  <a:cubicBezTo>
                    <a:pt x="503" y="3105"/>
                    <a:pt x="959" y="3744"/>
                    <a:pt x="1393" y="4406"/>
                  </a:cubicBezTo>
                  <a:cubicBezTo>
                    <a:pt x="1416" y="4360"/>
                    <a:pt x="1416" y="4292"/>
                    <a:pt x="1439" y="4246"/>
                  </a:cubicBezTo>
                  <a:cubicBezTo>
                    <a:pt x="1598" y="4406"/>
                    <a:pt x="1758" y="4589"/>
                    <a:pt x="1964" y="4771"/>
                  </a:cubicBezTo>
                  <a:cubicBezTo>
                    <a:pt x="2009" y="4132"/>
                    <a:pt x="2078" y="3516"/>
                    <a:pt x="2192" y="2877"/>
                  </a:cubicBezTo>
                  <a:cubicBezTo>
                    <a:pt x="1964" y="2283"/>
                    <a:pt x="1713" y="1667"/>
                    <a:pt x="1439" y="1096"/>
                  </a:cubicBezTo>
                  <a:lnTo>
                    <a:pt x="1439" y="1096"/>
                  </a:lnTo>
                  <a:cubicBezTo>
                    <a:pt x="1530" y="2261"/>
                    <a:pt x="1507" y="2877"/>
                    <a:pt x="1507" y="2877"/>
                  </a:cubicBezTo>
                  <a:cubicBezTo>
                    <a:pt x="1507" y="2877"/>
                    <a:pt x="1462" y="2101"/>
                    <a:pt x="1279" y="754"/>
                  </a:cubicBezTo>
                  <a:cubicBezTo>
                    <a:pt x="1142" y="503"/>
                    <a:pt x="1005" y="252"/>
                    <a:pt x="868"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8" name="Google Shape;7888;p57"/>
            <p:cNvSpPr/>
            <p:nvPr/>
          </p:nvSpPr>
          <p:spPr>
            <a:xfrm>
              <a:off x="7292375" y="3022738"/>
              <a:ext cx="6300" cy="53075"/>
            </a:xfrm>
            <a:custGeom>
              <a:avLst/>
              <a:gdLst/>
              <a:ahLst/>
              <a:cxnLst/>
              <a:rect l="l" t="t" r="r" b="b"/>
              <a:pathLst>
                <a:path w="252" h="2123" extrusionOk="0">
                  <a:moveTo>
                    <a:pt x="1" y="0"/>
                  </a:moveTo>
                  <a:lnTo>
                    <a:pt x="1" y="0"/>
                  </a:lnTo>
                  <a:cubicBezTo>
                    <a:pt x="184" y="1347"/>
                    <a:pt x="229" y="2123"/>
                    <a:pt x="229" y="2123"/>
                  </a:cubicBezTo>
                  <a:cubicBezTo>
                    <a:pt x="229" y="2123"/>
                    <a:pt x="252" y="1507"/>
                    <a:pt x="161" y="342"/>
                  </a:cubicBezTo>
                  <a:cubicBezTo>
                    <a:pt x="115" y="228"/>
                    <a:pt x="47" y="114"/>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9" name="Google Shape;7889;p57"/>
            <p:cNvSpPr/>
            <p:nvPr/>
          </p:nvSpPr>
          <p:spPr>
            <a:xfrm>
              <a:off x="7292375" y="3022738"/>
              <a:ext cx="6300" cy="53075"/>
            </a:xfrm>
            <a:custGeom>
              <a:avLst/>
              <a:gdLst/>
              <a:ahLst/>
              <a:cxnLst/>
              <a:rect l="l" t="t" r="r" b="b"/>
              <a:pathLst>
                <a:path w="252" h="2123" extrusionOk="0">
                  <a:moveTo>
                    <a:pt x="229" y="2123"/>
                  </a:moveTo>
                  <a:cubicBezTo>
                    <a:pt x="229" y="2123"/>
                    <a:pt x="252" y="1507"/>
                    <a:pt x="161" y="342"/>
                  </a:cubicBezTo>
                  <a:lnTo>
                    <a:pt x="161" y="342"/>
                  </a:lnTo>
                  <a:cubicBezTo>
                    <a:pt x="115" y="228"/>
                    <a:pt x="47" y="114"/>
                    <a:pt x="1" y="0"/>
                  </a:cubicBezTo>
                  <a:lnTo>
                    <a:pt x="1" y="0"/>
                  </a:lnTo>
                  <a:cubicBezTo>
                    <a:pt x="184" y="1347"/>
                    <a:pt x="229" y="2123"/>
                    <a:pt x="229" y="2123"/>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0" name="Google Shape;7890;p57"/>
            <p:cNvSpPr/>
            <p:nvPr/>
          </p:nvSpPr>
          <p:spPr>
            <a:xfrm>
              <a:off x="7292375" y="3022738"/>
              <a:ext cx="6300" cy="53075"/>
            </a:xfrm>
            <a:custGeom>
              <a:avLst/>
              <a:gdLst/>
              <a:ahLst/>
              <a:cxnLst/>
              <a:rect l="l" t="t" r="r" b="b"/>
              <a:pathLst>
                <a:path w="252" h="2123" extrusionOk="0">
                  <a:moveTo>
                    <a:pt x="1" y="0"/>
                  </a:moveTo>
                  <a:lnTo>
                    <a:pt x="1" y="0"/>
                  </a:lnTo>
                  <a:cubicBezTo>
                    <a:pt x="184" y="1347"/>
                    <a:pt x="229" y="2123"/>
                    <a:pt x="229" y="2123"/>
                  </a:cubicBezTo>
                  <a:cubicBezTo>
                    <a:pt x="229" y="2123"/>
                    <a:pt x="252" y="1507"/>
                    <a:pt x="161" y="342"/>
                  </a:cubicBezTo>
                  <a:cubicBezTo>
                    <a:pt x="115" y="228"/>
                    <a:pt x="47" y="114"/>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1" name="Google Shape;7891;p57"/>
            <p:cNvSpPr/>
            <p:nvPr/>
          </p:nvSpPr>
          <p:spPr>
            <a:xfrm>
              <a:off x="7292375" y="3022738"/>
              <a:ext cx="6300" cy="53075"/>
            </a:xfrm>
            <a:custGeom>
              <a:avLst/>
              <a:gdLst/>
              <a:ahLst/>
              <a:cxnLst/>
              <a:rect l="l" t="t" r="r" b="b"/>
              <a:pathLst>
                <a:path w="252" h="2123" extrusionOk="0">
                  <a:moveTo>
                    <a:pt x="1" y="0"/>
                  </a:moveTo>
                  <a:lnTo>
                    <a:pt x="1" y="0"/>
                  </a:lnTo>
                  <a:cubicBezTo>
                    <a:pt x="184" y="1347"/>
                    <a:pt x="229" y="2123"/>
                    <a:pt x="229" y="2123"/>
                  </a:cubicBezTo>
                  <a:cubicBezTo>
                    <a:pt x="229" y="2123"/>
                    <a:pt x="252" y="1507"/>
                    <a:pt x="161" y="342"/>
                  </a:cubicBezTo>
                  <a:cubicBezTo>
                    <a:pt x="115" y="228"/>
                    <a:pt x="47" y="114"/>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2" name="Google Shape;7892;p57"/>
            <p:cNvSpPr/>
            <p:nvPr/>
          </p:nvSpPr>
          <p:spPr>
            <a:xfrm>
              <a:off x="7292375" y="3022738"/>
              <a:ext cx="6300" cy="53075"/>
            </a:xfrm>
            <a:custGeom>
              <a:avLst/>
              <a:gdLst/>
              <a:ahLst/>
              <a:cxnLst/>
              <a:rect l="l" t="t" r="r" b="b"/>
              <a:pathLst>
                <a:path w="252" h="2123" extrusionOk="0">
                  <a:moveTo>
                    <a:pt x="1" y="0"/>
                  </a:moveTo>
                  <a:lnTo>
                    <a:pt x="1" y="0"/>
                  </a:lnTo>
                  <a:cubicBezTo>
                    <a:pt x="184" y="1347"/>
                    <a:pt x="229" y="2123"/>
                    <a:pt x="229" y="2123"/>
                  </a:cubicBezTo>
                  <a:cubicBezTo>
                    <a:pt x="229" y="2123"/>
                    <a:pt x="252" y="1507"/>
                    <a:pt x="161" y="342"/>
                  </a:cubicBezTo>
                  <a:cubicBezTo>
                    <a:pt x="115" y="228"/>
                    <a:pt x="47" y="114"/>
                    <a:pt x="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3" name="Google Shape;7893;p57"/>
            <p:cNvSpPr/>
            <p:nvPr/>
          </p:nvSpPr>
          <p:spPr>
            <a:xfrm>
              <a:off x="7251875" y="3066663"/>
              <a:ext cx="43400" cy="132425"/>
            </a:xfrm>
            <a:custGeom>
              <a:avLst/>
              <a:gdLst/>
              <a:ahLst/>
              <a:cxnLst/>
              <a:rect l="l" t="t" r="r" b="b"/>
              <a:pathLst>
                <a:path w="1736" h="5297" extrusionOk="0">
                  <a:moveTo>
                    <a:pt x="343" y="1"/>
                  </a:moveTo>
                  <a:cubicBezTo>
                    <a:pt x="69" y="1713"/>
                    <a:pt x="0" y="3493"/>
                    <a:pt x="206" y="5296"/>
                  </a:cubicBezTo>
                  <a:cubicBezTo>
                    <a:pt x="251" y="5250"/>
                    <a:pt x="274" y="5228"/>
                    <a:pt x="297" y="5182"/>
                  </a:cubicBezTo>
                  <a:cubicBezTo>
                    <a:pt x="982" y="4360"/>
                    <a:pt x="1461" y="3242"/>
                    <a:pt x="1735" y="1895"/>
                  </a:cubicBezTo>
                  <a:cubicBezTo>
                    <a:pt x="1301" y="1233"/>
                    <a:pt x="845" y="594"/>
                    <a:pt x="34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4" name="Google Shape;7894;p57"/>
            <p:cNvSpPr/>
            <p:nvPr/>
          </p:nvSpPr>
          <p:spPr>
            <a:xfrm>
              <a:off x="7288950" y="2948538"/>
              <a:ext cx="62800" cy="54250"/>
            </a:xfrm>
            <a:custGeom>
              <a:avLst/>
              <a:gdLst/>
              <a:ahLst/>
              <a:cxnLst/>
              <a:rect l="l" t="t" r="r" b="b"/>
              <a:pathLst>
                <a:path w="2512" h="2170" extrusionOk="0">
                  <a:moveTo>
                    <a:pt x="252" y="1"/>
                  </a:moveTo>
                  <a:cubicBezTo>
                    <a:pt x="161" y="183"/>
                    <a:pt x="92" y="389"/>
                    <a:pt x="1" y="571"/>
                  </a:cubicBezTo>
                  <a:cubicBezTo>
                    <a:pt x="92" y="1165"/>
                    <a:pt x="138" y="1690"/>
                    <a:pt x="206" y="2169"/>
                  </a:cubicBezTo>
                  <a:cubicBezTo>
                    <a:pt x="754" y="2101"/>
                    <a:pt x="1325" y="1987"/>
                    <a:pt x="1895" y="1872"/>
                  </a:cubicBezTo>
                  <a:cubicBezTo>
                    <a:pt x="2078" y="1347"/>
                    <a:pt x="2283" y="823"/>
                    <a:pt x="2512" y="320"/>
                  </a:cubicBezTo>
                  <a:cubicBezTo>
                    <a:pt x="1759" y="275"/>
                    <a:pt x="982" y="161"/>
                    <a:pt x="252"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5" name="Google Shape;7895;p57"/>
            <p:cNvSpPr/>
            <p:nvPr/>
          </p:nvSpPr>
          <p:spPr>
            <a:xfrm>
              <a:off x="7288950" y="2948538"/>
              <a:ext cx="62800" cy="54250"/>
            </a:xfrm>
            <a:custGeom>
              <a:avLst/>
              <a:gdLst/>
              <a:ahLst/>
              <a:cxnLst/>
              <a:rect l="l" t="t" r="r" b="b"/>
              <a:pathLst>
                <a:path w="2512" h="2170" extrusionOk="0">
                  <a:moveTo>
                    <a:pt x="1" y="571"/>
                  </a:moveTo>
                  <a:cubicBezTo>
                    <a:pt x="92" y="1165"/>
                    <a:pt x="138" y="1690"/>
                    <a:pt x="206" y="2169"/>
                  </a:cubicBezTo>
                  <a:lnTo>
                    <a:pt x="206" y="2169"/>
                  </a:lnTo>
                  <a:cubicBezTo>
                    <a:pt x="754" y="2101"/>
                    <a:pt x="1325" y="1987"/>
                    <a:pt x="1895" y="1872"/>
                  </a:cubicBezTo>
                  <a:lnTo>
                    <a:pt x="1895" y="1872"/>
                  </a:lnTo>
                  <a:cubicBezTo>
                    <a:pt x="2078" y="1347"/>
                    <a:pt x="2283" y="823"/>
                    <a:pt x="2512" y="320"/>
                  </a:cubicBezTo>
                  <a:lnTo>
                    <a:pt x="2512" y="320"/>
                  </a:lnTo>
                  <a:cubicBezTo>
                    <a:pt x="1759" y="275"/>
                    <a:pt x="982" y="161"/>
                    <a:pt x="252" y="1"/>
                  </a:cubicBezTo>
                  <a:lnTo>
                    <a:pt x="252" y="1"/>
                  </a:lnTo>
                  <a:cubicBezTo>
                    <a:pt x="161" y="183"/>
                    <a:pt x="92" y="389"/>
                    <a:pt x="1" y="571"/>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6" name="Google Shape;7896;p57"/>
            <p:cNvSpPr/>
            <p:nvPr/>
          </p:nvSpPr>
          <p:spPr>
            <a:xfrm>
              <a:off x="7288950" y="2948538"/>
              <a:ext cx="62800" cy="54250"/>
            </a:xfrm>
            <a:custGeom>
              <a:avLst/>
              <a:gdLst/>
              <a:ahLst/>
              <a:cxnLst/>
              <a:rect l="l" t="t" r="r" b="b"/>
              <a:pathLst>
                <a:path w="2512" h="2170" extrusionOk="0">
                  <a:moveTo>
                    <a:pt x="252" y="1"/>
                  </a:moveTo>
                  <a:cubicBezTo>
                    <a:pt x="161" y="183"/>
                    <a:pt x="92" y="389"/>
                    <a:pt x="1" y="571"/>
                  </a:cubicBezTo>
                  <a:cubicBezTo>
                    <a:pt x="92" y="1165"/>
                    <a:pt x="138" y="1690"/>
                    <a:pt x="206" y="2169"/>
                  </a:cubicBezTo>
                  <a:cubicBezTo>
                    <a:pt x="754" y="2101"/>
                    <a:pt x="1325" y="1987"/>
                    <a:pt x="1895" y="1872"/>
                  </a:cubicBezTo>
                  <a:cubicBezTo>
                    <a:pt x="2078" y="1347"/>
                    <a:pt x="2283" y="823"/>
                    <a:pt x="2512" y="320"/>
                  </a:cubicBezTo>
                  <a:cubicBezTo>
                    <a:pt x="1759" y="275"/>
                    <a:pt x="982" y="161"/>
                    <a:pt x="252"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7" name="Google Shape;7897;p57"/>
            <p:cNvSpPr/>
            <p:nvPr/>
          </p:nvSpPr>
          <p:spPr>
            <a:xfrm>
              <a:off x="7288950" y="2948538"/>
              <a:ext cx="62800" cy="54250"/>
            </a:xfrm>
            <a:custGeom>
              <a:avLst/>
              <a:gdLst/>
              <a:ahLst/>
              <a:cxnLst/>
              <a:rect l="l" t="t" r="r" b="b"/>
              <a:pathLst>
                <a:path w="2512" h="2170" extrusionOk="0">
                  <a:moveTo>
                    <a:pt x="252" y="1"/>
                  </a:moveTo>
                  <a:cubicBezTo>
                    <a:pt x="161" y="183"/>
                    <a:pt x="92" y="389"/>
                    <a:pt x="1" y="571"/>
                  </a:cubicBezTo>
                  <a:cubicBezTo>
                    <a:pt x="92" y="1165"/>
                    <a:pt x="138" y="1690"/>
                    <a:pt x="206" y="2169"/>
                  </a:cubicBezTo>
                  <a:cubicBezTo>
                    <a:pt x="754" y="2101"/>
                    <a:pt x="1325" y="1987"/>
                    <a:pt x="1895" y="1872"/>
                  </a:cubicBezTo>
                  <a:cubicBezTo>
                    <a:pt x="2078" y="1347"/>
                    <a:pt x="2283" y="823"/>
                    <a:pt x="2512" y="320"/>
                  </a:cubicBezTo>
                  <a:cubicBezTo>
                    <a:pt x="1759" y="275"/>
                    <a:pt x="982" y="161"/>
                    <a:pt x="252"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8" name="Google Shape;7898;p57"/>
            <p:cNvSpPr/>
            <p:nvPr/>
          </p:nvSpPr>
          <p:spPr>
            <a:xfrm>
              <a:off x="7277550" y="2974213"/>
              <a:ext cx="12000" cy="29700"/>
            </a:xfrm>
            <a:custGeom>
              <a:avLst/>
              <a:gdLst/>
              <a:ahLst/>
              <a:cxnLst/>
              <a:rect l="l" t="t" r="r" b="b"/>
              <a:pathLst>
                <a:path w="480" h="1188" extrusionOk="0">
                  <a:moveTo>
                    <a:pt x="274" y="1"/>
                  </a:moveTo>
                  <a:cubicBezTo>
                    <a:pt x="183" y="275"/>
                    <a:pt x="92" y="572"/>
                    <a:pt x="0" y="868"/>
                  </a:cubicBezTo>
                  <a:cubicBezTo>
                    <a:pt x="69" y="960"/>
                    <a:pt x="115" y="1074"/>
                    <a:pt x="183" y="1188"/>
                  </a:cubicBezTo>
                  <a:cubicBezTo>
                    <a:pt x="274" y="1188"/>
                    <a:pt x="388" y="1188"/>
                    <a:pt x="480" y="1165"/>
                  </a:cubicBezTo>
                  <a:cubicBezTo>
                    <a:pt x="411" y="800"/>
                    <a:pt x="366" y="412"/>
                    <a:pt x="27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9" name="Google Shape;7899;p57"/>
            <p:cNvSpPr/>
            <p:nvPr/>
          </p:nvSpPr>
          <p:spPr>
            <a:xfrm>
              <a:off x="7277550" y="2974213"/>
              <a:ext cx="12000" cy="29700"/>
            </a:xfrm>
            <a:custGeom>
              <a:avLst/>
              <a:gdLst/>
              <a:ahLst/>
              <a:cxnLst/>
              <a:rect l="l" t="t" r="r" b="b"/>
              <a:pathLst>
                <a:path w="480" h="1188" extrusionOk="0">
                  <a:moveTo>
                    <a:pt x="0" y="868"/>
                  </a:moveTo>
                  <a:cubicBezTo>
                    <a:pt x="46" y="982"/>
                    <a:pt x="115" y="1074"/>
                    <a:pt x="183" y="1188"/>
                  </a:cubicBezTo>
                  <a:lnTo>
                    <a:pt x="183" y="1188"/>
                  </a:lnTo>
                  <a:cubicBezTo>
                    <a:pt x="274" y="1188"/>
                    <a:pt x="388" y="1188"/>
                    <a:pt x="480" y="1165"/>
                  </a:cubicBezTo>
                  <a:lnTo>
                    <a:pt x="480" y="1165"/>
                  </a:lnTo>
                  <a:cubicBezTo>
                    <a:pt x="411" y="800"/>
                    <a:pt x="366" y="412"/>
                    <a:pt x="274" y="1"/>
                  </a:cubicBezTo>
                  <a:lnTo>
                    <a:pt x="274" y="1"/>
                  </a:lnTo>
                  <a:cubicBezTo>
                    <a:pt x="183" y="275"/>
                    <a:pt x="92" y="572"/>
                    <a:pt x="0" y="868"/>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0" name="Google Shape;7900;p57"/>
            <p:cNvSpPr/>
            <p:nvPr/>
          </p:nvSpPr>
          <p:spPr>
            <a:xfrm>
              <a:off x="7277550" y="2974213"/>
              <a:ext cx="12000" cy="29700"/>
            </a:xfrm>
            <a:custGeom>
              <a:avLst/>
              <a:gdLst/>
              <a:ahLst/>
              <a:cxnLst/>
              <a:rect l="l" t="t" r="r" b="b"/>
              <a:pathLst>
                <a:path w="480" h="1188" extrusionOk="0">
                  <a:moveTo>
                    <a:pt x="274" y="1"/>
                  </a:moveTo>
                  <a:cubicBezTo>
                    <a:pt x="183" y="275"/>
                    <a:pt x="92" y="572"/>
                    <a:pt x="0" y="868"/>
                  </a:cubicBezTo>
                  <a:cubicBezTo>
                    <a:pt x="69" y="960"/>
                    <a:pt x="115" y="1074"/>
                    <a:pt x="183" y="1188"/>
                  </a:cubicBezTo>
                  <a:cubicBezTo>
                    <a:pt x="274" y="1188"/>
                    <a:pt x="388" y="1188"/>
                    <a:pt x="480" y="1165"/>
                  </a:cubicBezTo>
                  <a:cubicBezTo>
                    <a:pt x="411" y="800"/>
                    <a:pt x="366" y="412"/>
                    <a:pt x="27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1" name="Google Shape;7901;p57"/>
            <p:cNvSpPr/>
            <p:nvPr/>
          </p:nvSpPr>
          <p:spPr>
            <a:xfrm>
              <a:off x="7277550" y="2974213"/>
              <a:ext cx="12000" cy="29700"/>
            </a:xfrm>
            <a:custGeom>
              <a:avLst/>
              <a:gdLst/>
              <a:ahLst/>
              <a:cxnLst/>
              <a:rect l="l" t="t" r="r" b="b"/>
              <a:pathLst>
                <a:path w="480" h="1188" extrusionOk="0">
                  <a:moveTo>
                    <a:pt x="274" y="1"/>
                  </a:moveTo>
                  <a:cubicBezTo>
                    <a:pt x="183" y="275"/>
                    <a:pt x="92" y="572"/>
                    <a:pt x="0" y="868"/>
                  </a:cubicBezTo>
                  <a:cubicBezTo>
                    <a:pt x="69" y="960"/>
                    <a:pt x="115" y="1074"/>
                    <a:pt x="183" y="1188"/>
                  </a:cubicBezTo>
                  <a:cubicBezTo>
                    <a:pt x="274" y="1188"/>
                    <a:pt x="388" y="1188"/>
                    <a:pt x="480" y="1165"/>
                  </a:cubicBezTo>
                  <a:cubicBezTo>
                    <a:pt x="411" y="800"/>
                    <a:pt x="366" y="412"/>
                    <a:pt x="27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2" name="Google Shape;7902;p57"/>
            <p:cNvSpPr/>
            <p:nvPr/>
          </p:nvSpPr>
          <p:spPr>
            <a:xfrm>
              <a:off x="7284400" y="2962813"/>
              <a:ext cx="9725" cy="40550"/>
            </a:xfrm>
            <a:custGeom>
              <a:avLst/>
              <a:gdLst/>
              <a:ahLst/>
              <a:cxnLst/>
              <a:rect l="l" t="t" r="r" b="b"/>
              <a:pathLst>
                <a:path w="389" h="1622" extrusionOk="0">
                  <a:moveTo>
                    <a:pt x="183" y="0"/>
                  </a:moveTo>
                  <a:cubicBezTo>
                    <a:pt x="137" y="160"/>
                    <a:pt x="69" y="297"/>
                    <a:pt x="0" y="457"/>
                  </a:cubicBezTo>
                  <a:cubicBezTo>
                    <a:pt x="92" y="868"/>
                    <a:pt x="137" y="1256"/>
                    <a:pt x="206" y="1621"/>
                  </a:cubicBezTo>
                  <a:cubicBezTo>
                    <a:pt x="251" y="1621"/>
                    <a:pt x="320" y="1598"/>
                    <a:pt x="388" y="1598"/>
                  </a:cubicBezTo>
                  <a:cubicBezTo>
                    <a:pt x="320" y="1119"/>
                    <a:pt x="274" y="59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3" name="Google Shape;7903;p57"/>
            <p:cNvSpPr/>
            <p:nvPr/>
          </p:nvSpPr>
          <p:spPr>
            <a:xfrm>
              <a:off x="7284400" y="2962813"/>
              <a:ext cx="9725" cy="40550"/>
            </a:xfrm>
            <a:custGeom>
              <a:avLst/>
              <a:gdLst/>
              <a:ahLst/>
              <a:cxnLst/>
              <a:rect l="l" t="t" r="r" b="b"/>
              <a:pathLst>
                <a:path w="389" h="1622" extrusionOk="0">
                  <a:moveTo>
                    <a:pt x="0" y="457"/>
                  </a:moveTo>
                  <a:cubicBezTo>
                    <a:pt x="92" y="868"/>
                    <a:pt x="137" y="1256"/>
                    <a:pt x="206" y="1621"/>
                  </a:cubicBezTo>
                  <a:lnTo>
                    <a:pt x="206" y="1621"/>
                  </a:lnTo>
                  <a:cubicBezTo>
                    <a:pt x="251" y="1621"/>
                    <a:pt x="320" y="1598"/>
                    <a:pt x="388" y="1598"/>
                  </a:cubicBezTo>
                  <a:lnTo>
                    <a:pt x="388" y="1598"/>
                  </a:lnTo>
                  <a:cubicBezTo>
                    <a:pt x="320" y="1119"/>
                    <a:pt x="274" y="594"/>
                    <a:pt x="183" y="0"/>
                  </a:cubicBezTo>
                  <a:lnTo>
                    <a:pt x="183" y="0"/>
                  </a:lnTo>
                  <a:cubicBezTo>
                    <a:pt x="137" y="160"/>
                    <a:pt x="69" y="297"/>
                    <a:pt x="0" y="457"/>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4" name="Google Shape;7904;p57"/>
            <p:cNvSpPr/>
            <p:nvPr/>
          </p:nvSpPr>
          <p:spPr>
            <a:xfrm>
              <a:off x="7284400" y="2962813"/>
              <a:ext cx="9725" cy="40550"/>
            </a:xfrm>
            <a:custGeom>
              <a:avLst/>
              <a:gdLst/>
              <a:ahLst/>
              <a:cxnLst/>
              <a:rect l="l" t="t" r="r" b="b"/>
              <a:pathLst>
                <a:path w="389" h="1622" extrusionOk="0">
                  <a:moveTo>
                    <a:pt x="183" y="0"/>
                  </a:moveTo>
                  <a:cubicBezTo>
                    <a:pt x="137" y="160"/>
                    <a:pt x="69" y="297"/>
                    <a:pt x="0" y="457"/>
                  </a:cubicBezTo>
                  <a:cubicBezTo>
                    <a:pt x="92" y="868"/>
                    <a:pt x="137" y="1256"/>
                    <a:pt x="206" y="1621"/>
                  </a:cubicBezTo>
                  <a:cubicBezTo>
                    <a:pt x="251" y="1621"/>
                    <a:pt x="320" y="1598"/>
                    <a:pt x="388" y="1598"/>
                  </a:cubicBezTo>
                  <a:cubicBezTo>
                    <a:pt x="320" y="1119"/>
                    <a:pt x="274" y="59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5" name="Google Shape;7905;p57"/>
            <p:cNvSpPr/>
            <p:nvPr/>
          </p:nvSpPr>
          <p:spPr>
            <a:xfrm>
              <a:off x="7284400" y="2962813"/>
              <a:ext cx="9725" cy="40550"/>
            </a:xfrm>
            <a:custGeom>
              <a:avLst/>
              <a:gdLst/>
              <a:ahLst/>
              <a:cxnLst/>
              <a:rect l="l" t="t" r="r" b="b"/>
              <a:pathLst>
                <a:path w="389" h="1622" extrusionOk="0">
                  <a:moveTo>
                    <a:pt x="183" y="0"/>
                  </a:moveTo>
                  <a:cubicBezTo>
                    <a:pt x="137" y="160"/>
                    <a:pt x="69" y="297"/>
                    <a:pt x="0" y="457"/>
                  </a:cubicBezTo>
                  <a:cubicBezTo>
                    <a:pt x="92" y="868"/>
                    <a:pt x="137" y="1256"/>
                    <a:pt x="206" y="1621"/>
                  </a:cubicBezTo>
                  <a:cubicBezTo>
                    <a:pt x="251" y="1621"/>
                    <a:pt x="320" y="1598"/>
                    <a:pt x="388" y="1598"/>
                  </a:cubicBezTo>
                  <a:cubicBezTo>
                    <a:pt x="320" y="1119"/>
                    <a:pt x="274" y="59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6" name="Google Shape;7906;p57"/>
            <p:cNvSpPr/>
            <p:nvPr/>
          </p:nvSpPr>
          <p:spPr>
            <a:xfrm>
              <a:off x="7284400" y="2962813"/>
              <a:ext cx="9725" cy="40550"/>
            </a:xfrm>
            <a:custGeom>
              <a:avLst/>
              <a:gdLst/>
              <a:ahLst/>
              <a:cxnLst/>
              <a:rect l="l" t="t" r="r" b="b"/>
              <a:pathLst>
                <a:path w="389" h="1622" extrusionOk="0">
                  <a:moveTo>
                    <a:pt x="183" y="0"/>
                  </a:moveTo>
                  <a:cubicBezTo>
                    <a:pt x="137" y="160"/>
                    <a:pt x="69" y="297"/>
                    <a:pt x="0" y="457"/>
                  </a:cubicBezTo>
                  <a:cubicBezTo>
                    <a:pt x="92" y="868"/>
                    <a:pt x="137" y="1256"/>
                    <a:pt x="206" y="1621"/>
                  </a:cubicBezTo>
                  <a:cubicBezTo>
                    <a:pt x="251" y="1621"/>
                    <a:pt x="320" y="1598"/>
                    <a:pt x="388" y="1598"/>
                  </a:cubicBezTo>
                  <a:cubicBezTo>
                    <a:pt x="320" y="1119"/>
                    <a:pt x="274" y="594"/>
                    <a:pt x="18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7" name="Google Shape;7907;p57"/>
            <p:cNvSpPr/>
            <p:nvPr/>
          </p:nvSpPr>
          <p:spPr>
            <a:xfrm>
              <a:off x="7274700" y="2995913"/>
              <a:ext cx="7450" cy="9150"/>
            </a:xfrm>
            <a:custGeom>
              <a:avLst/>
              <a:gdLst/>
              <a:ahLst/>
              <a:cxnLst/>
              <a:rect l="l" t="t" r="r" b="b"/>
              <a:pathLst>
                <a:path w="298" h="366" extrusionOk="0">
                  <a:moveTo>
                    <a:pt x="114" y="0"/>
                  </a:moveTo>
                  <a:cubicBezTo>
                    <a:pt x="69" y="114"/>
                    <a:pt x="23" y="229"/>
                    <a:pt x="0" y="365"/>
                  </a:cubicBezTo>
                  <a:cubicBezTo>
                    <a:pt x="92" y="343"/>
                    <a:pt x="206" y="343"/>
                    <a:pt x="297" y="320"/>
                  </a:cubicBezTo>
                  <a:cubicBezTo>
                    <a:pt x="229" y="206"/>
                    <a:pt x="183" y="92"/>
                    <a:pt x="11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8" name="Google Shape;7908;p57"/>
            <p:cNvSpPr/>
            <p:nvPr/>
          </p:nvSpPr>
          <p:spPr>
            <a:xfrm>
              <a:off x="7274700" y="2995913"/>
              <a:ext cx="7450" cy="9150"/>
            </a:xfrm>
            <a:custGeom>
              <a:avLst/>
              <a:gdLst/>
              <a:ahLst/>
              <a:cxnLst/>
              <a:rect l="l" t="t" r="r" b="b"/>
              <a:pathLst>
                <a:path w="298" h="366" extrusionOk="0">
                  <a:moveTo>
                    <a:pt x="0" y="365"/>
                  </a:moveTo>
                  <a:cubicBezTo>
                    <a:pt x="92" y="343"/>
                    <a:pt x="206" y="343"/>
                    <a:pt x="297" y="320"/>
                  </a:cubicBezTo>
                  <a:lnTo>
                    <a:pt x="297" y="320"/>
                  </a:lnTo>
                  <a:cubicBezTo>
                    <a:pt x="229" y="206"/>
                    <a:pt x="160" y="114"/>
                    <a:pt x="114" y="0"/>
                  </a:cubicBezTo>
                  <a:lnTo>
                    <a:pt x="114" y="0"/>
                  </a:lnTo>
                  <a:cubicBezTo>
                    <a:pt x="69" y="114"/>
                    <a:pt x="23" y="229"/>
                    <a:pt x="0" y="365"/>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9" name="Google Shape;7909;p57"/>
            <p:cNvSpPr/>
            <p:nvPr/>
          </p:nvSpPr>
          <p:spPr>
            <a:xfrm>
              <a:off x="7274700" y="2995913"/>
              <a:ext cx="7450" cy="9150"/>
            </a:xfrm>
            <a:custGeom>
              <a:avLst/>
              <a:gdLst/>
              <a:ahLst/>
              <a:cxnLst/>
              <a:rect l="l" t="t" r="r" b="b"/>
              <a:pathLst>
                <a:path w="298" h="366" extrusionOk="0">
                  <a:moveTo>
                    <a:pt x="114" y="0"/>
                  </a:moveTo>
                  <a:cubicBezTo>
                    <a:pt x="69" y="114"/>
                    <a:pt x="23" y="229"/>
                    <a:pt x="0" y="365"/>
                  </a:cubicBezTo>
                  <a:cubicBezTo>
                    <a:pt x="92" y="343"/>
                    <a:pt x="206" y="343"/>
                    <a:pt x="297" y="320"/>
                  </a:cubicBezTo>
                  <a:cubicBezTo>
                    <a:pt x="229" y="206"/>
                    <a:pt x="183" y="92"/>
                    <a:pt x="11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0" name="Google Shape;7910;p57"/>
            <p:cNvSpPr/>
            <p:nvPr/>
          </p:nvSpPr>
          <p:spPr>
            <a:xfrm>
              <a:off x="7274700" y="2995913"/>
              <a:ext cx="7450" cy="9150"/>
            </a:xfrm>
            <a:custGeom>
              <a:avLst/>
              <a:gdLst/>
              <a:ahLst/>
              <a:cxnLst/>
              <a:rect l="l" t="t" r="r" b="b"/>
              <a:pathLst>
                <a:path w="298" h="366" extrusionOk="0">
                  <a:moveTo>
                    <a:pt x="114" y="0"/>
                  </a:moveTo>
                  <a:cubicBezTo>
                    <a:pt x="69" y="114"/>
                    <a:pt x="23" y="229"/>
                    <a:pt x="0" y="365"/>
                  </a:cubicBezTo>
                  <a:cubicBezTo>
                    <a:pt x="92" y="343"/>
                    <a:pt x="206" y="343"/>
                    <a:pt x="297" y="320"/>
                  </a:cubicBezTo>
                  <a:cubicBezTo>
                    <a:pt x="229" y="206"/>
                    <a:pt x="183" y="92"/>
                    <a:pt x="11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1" name="Google Shape;7911;p57"/>
            <p:cNvSpPr/>
            <p:nvPr/>
          </p:nvSpPr>
          <p:spPr>
            <a:xfrm>
              <a:off x="7274700" y="2995913"/>
              <a:ext cx="7450" cy="9150"/>
            </a:xfrm>
            <a:custGeom>
              <a:avLst/>
              <a:gdLst/>
              <a:ahLst/>
              <a:cxnLst/>
              <a:rect l="l" t="t" r="r" b="b"/>
              <a:pathLst>
                <a:path w="298" h="366" extrusionOk="0">
                  <a:moveTo>
                    <a:pt x="114" y="0"/>
                  </a:moveTo>
                  <a:cubicBezTo>
                    <a:pt x="69" y="114"/>
                    <a:pt x="23" y="229"/>
                    <a:pt x="0" y="365"/>
                  </a:cubicBezTo>
                  <a:cubicBezTo>
                    <a:pt x="92" y="343"/>
                    <a:pt x="206" y="343"/>
                    <a:pt x="297" y="320"/>
                  </a:cubicBezTo>
                  <a:cubicBezTo>
                    <a:pt x="229" y="206"/>
                    <a:pt x="183" y="92"/>
                    <a:pt x="114"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2" name="Google Shape;7912;p57"/>
            <p:cNvSpPr/>
            <p:nvPr/>
          </p:nvSpPr>
          <p:spPr>
            <a:xfrm>
              <a:off x="7295250" y="2804738"/>
              <a:ext cx="136975" cy="151825"/>
            </a:xfrm>
            <a:custGeom>
              <a:avLst/>
              <a:gdLst/>
              <a:ahLst/>
              <a:cxnLst/>
              <a:rect l="l" t="t" r="r" b="b"/>
              <a:pathLst>
                <a:path w="5479" h="6073" extrusionOk="0">
                  <a:moveTo>
                    <a:pt x="3835" y="1"/>
                  </a:moveTo>
                  <a:cubicBezTo>
                    <a:pt x="2214" y="1667"/>
                    <a:pt x="913" y="3630"/>
                    <a:pt x="0" y="5753"/>
                  </a:cubicBezTo>
                  <a:cubicBezTo>
                    <a:pt x="730" y="5913"/>
                    <a:pt x="1507" y="6027"/>
                    <a:pt x="2260" y="6072"/>
                  </a:cubicBezTo>
                  <a:cubicBezTo>
                    <a:pt x="3081" y="4269"/>
                    <a:pt x="4154" y="2603"/>
                    <a:pt x="5478" y="1119"/>
                  </a:cubicBezTo>
                  <a:cubicBezTo>
                    <a:pt x="4907" y="777"/>
                    <a:pt x="4360" y="389"/>
                    <a:pt x="383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3" name="Google Shape;7913;p57"/>
            <p:cNvSpPr/>
            <p:nvPr/>
          </p:nvSpPr>
          <p:spPr>
            <a:xfrm>
              <a:off x="7295250" y="2804738"/>
              <a:ext cx="136975" cy="151825"/>
            </a:xfrm>
            <a:custGeom>
              <a:avLst/>
              <a:gdLst/>
              <a:ahLst/>
              <a:cxnLst/>
              <a:rect l="l" t="t" r="r" b="b"/>
              <a:pathLst>
                <a:path w="5479" h="6073" extrusionOk="0">
                  <a:moveTo>
                    <a:pt x="0" y="5753"/>
                  </a:moveTo>
                  <a:cubicBezTo>
                    <a:pt x="730" y="5913"/>
                    <a:pt x="1507" y="6027"/>
                    <a:pt x="2260" y="6072"/>
                  </a:cubicBezTo>
                  <a:lnTo>
                    <a:pt x="2260" y="6072"/>
                  </a:lnTo>
                  <a:cubicBezTo>
                    <a:pt x="3081" y="4269"/>
                    <a:pt x="4154" y="2603"/>
                    <a:pt x="5478" y="1119"/>
                  </a:cubicBezTo>
                  <a:lnTo>
                    <a:pt x="5478" y="1119"/>
                  </a:lnTo>
                  <a:cubicBezTo>
                    <a:pt x="4907" y="777"/>
                    <a:pt x="4360" y="389"/>
                    <a:pt x="3835" y="1"/>
                  </a:cubicBezTo>
                  <a:lnTo>
                    <a:pt x="3835" y="1"/>
                  </a:lnTo>
                  <a:cubicBezTo>
                    <a:pt x="2214" y="1667"/>
                    <a:pt x="913" y="3630"/>
                    <a:pt x="0" y="5753"/>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4" name="Google Shape;7914;p57"/>
            <p:cNvSpPr/>
            <p:nvPr/>
          </p:nvSpPr>
          <p:spPr>
            <a:xfrm>
              <a:off x="7295250" y="2804738"/>
              <a:ext cx="136975" cy="151825"/>
            </a:xfrm>
            <a:custGeom>
              <a:avLst/>
              <a:gdLst/>
              <a:ahLst/>
              <a:cxnLst/>
              <a:rect l="l" t="t" r="r" b="b"/>
              <a:pathLst>
                <a:path w="5479" h="6073" extrusionOk="0">
                  <a:moveTo>
                    <a:pt x="3835" y="1"/>
                  </a:moveTo>
                  <a:cubicBezTo>
                    <a:pt x="2214" y="1667"/>
                    <a:pt x="913" y="3630"/>
                    <a:pt x="0" y="5753"/>
                  </a:cubicBezTo>
                  <a:cubicBezTo>
                    <a:pt x="730" y="5913"/>
                    <a:pt x="1507" y="6027"/>
                    <a:pt x="2260" y="6072"/>
                  </a:cubicBezTo>
                  <a:cubicBezTo>
                    <a:pt x="3081" y="4269"/>
                    <a:pt x="4154" y="2603"/>
                    <a:pt x="5478" y="1119"/>
                  </a:cubicBezTo>
                  <a:cubicBezTo>
                    <a:pt x="4907" y="777"/>
                    <a:pt x="4360" y="389"/>
                    <a:pt x="383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5" name="Google Shape;7915;p57"/>
            <p:cNvSpPr/>
            <p:nvPr/>
          </p:nvSpPr>
          <p:spPr>
            <a:xfrm>
              <a:off x="7295250" y="2804738"/>
              <a:ext cx="136975" cy="151825"/>
            </a:xfrm>
            <a:custGeom>
              <a:avLst/>
              <a:gdLst/>
              <a:ahLst/>
              <a:cxnLst/>
              <a:rect l="l" t="t" r="r" b="b"/>
              <a:pathLst>
                <a:path w="5479" h="6073" extrusionOk="0">
                  <a:moveTo>
                    <a:pt x="3835" y="1"/>
                  </a:moveTo>
                  <a:cubicBezTo>
                    <a:pt x="2214" y="1667"/>
                    <a:pt x="913" y="3630"/>
                    <a:pt x="0" y="5753"/>
                  </a:cubicBezTo>
                  <a:cubicBezTo>
                    <a:pt x="730" y="5913"/>
                    <a:pt x="1507" y="6027"/>
                    <a:pt x="2260" y="6072"/>
                  </a:cubicBezTo>
                  <a:cubicBezTo>
                    <a:pt x="3081" y="4269"/>
                    <a:pt x="4154" y="2603"/>
                    <a:pt x="5478" y="1119"/>
                  </a:cubicBezTo>
                  <a:cubicBezTo>
                    <a:pt x="4907" y="777"/>
                    <a:pt x="4360" y="389"/>
                    <a:pt x="383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6" name="Google Shape;7916;p57"/>
            <p:cNvSpPr/>
            <p:nvPr/>
          </p:nvSpPr>
          <p:spPr>
            <a:xfrm>
              <a:off x="7295250" y="2804738"/>
              <a:ext cx="136975" cy="151825"/>
            </a:xfrm>
            <a:custGeom>
              <a:avLst/>
              <a:gdLst/>
              <a:ahLst/>
              <a:cxnLst/>
              <a:rect l="l" t="t" r="r" b="b"/>
              <a:pathLst>
                <a:path w="5479" h="6073" extrusionOk="0">
                  <a:moveTo>
                    <a:pt x="3835" y="1"/>
                  </a:moveTo>
                  <a:cubicBezTo>
                    <a:pt x="2214" y="1667"/>
                    <a:pt x="913" y="3630"/>
                    <a:pt x="0" y="5753"/>
                  </a:cubicBezTo>
                  <a:cubicBezTo>
                    <a:pt x="730" y="5913"/>
                    <a:pt x="1507" y="6027"/>
                    <a:pt x="2260" y="6072"/>
                  </a:cubicBezTo>
                  <a:cubicBezTo>
                    <a:pt x="3081" y="4269"/>
                    <a:pt x="4154" y="2603"/>
                    <a:pt x="5478" y="1119"/>
                  </a:cubicBezTo>
                  <a:cubicBezTo>
                    <a:pt x="4907" y="777"/>
                    <a:pt x="4360" y="389"/>
                    <a:pt x="3835"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7" name="Google Shape;7917;p57"/>
            <p:cNvSpPr/>
            <p:nvPr/>
          </p:nvSpPr>
          <p:spPr>
            <a:xfrm>
              <a:off x="7391100" y="2730563"/>
              <a:ext cx="120425" cy="102175"/>
            </a:xfrm>
            <a:custGeom>
              <a:avLst/>
              <a:gdLst/>
              <a:ahLst/>
              <a:cxnLst/>
              <a:rect l="l" t="t" r="r" b="b"/>
              <a:pathLst>
                <a:path w="4817" h="4087" extrusionOk="0">
                  <a:moveTo>
                    <a:pt x="3584" y="1"/>
                  </a:moveTo>
                  <a:cubicBezTo>
                    <a:pt x="2260" y="845"/>
                    <a:pt x="1051" y="1849"/>
                    <a:pt x="1" y="2968"/>
                  </a:cubicBezTo>
                  <a:cubicBezTo>
                    <a:pt x="526" y="3356"/>
                    <a:pt x="1073" y="3744"/>
                    <a:pt x="1644" y="4086"/>
                  </a:cubicBezTo>
                  <a:cubicBezTo>
                    <a:pt x="2580" y="3013"/>
                    <a:pt x="3653" y="2055"/>
                    <a:pt x="4817" y="1210"/>
                  </a:cubicBezTo>
                  <a:cubicBezTo>
                    <a:pt x="4383" y="822"/>
                    <a:pt x="3972" y="411"/>
                    <a:pt x="358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8" name="Google Shape;7918;p57"/>
            <p:cNvSpPr/>
            <p:nvPr/>
          </p:nvSpPr>
          <p:spPr>
            <a:xfrm>
              <a:off x="7391100" y="2730563"/>
              <a:ext cx="120425" cy="102175"/>
            </a:xfrm>
            <a:custGeom>
              <a:avLst/>
              <a:gdLst/>
              <a:ahLst/>
              <a:cxnLst/>
              <a:rect l="l" t="t" r="r" b="b"/>
              <a:pathLst>
                <a:path w="4817" h="4087" extrusionOk="0">
                  <a:moveTo>
                    <a:pt x="1" y="2968"/>
                  </a:moveTo>
                  <a:cubicBezTo>
                    <a:pt x="526" y="3356"/>
                    <a:pt x="1073" y="3744"/>
                    <a:pt x="1644" y="4086"/>
                  </a:cubicBezTo>
                  <a:lnTo>
                    <a:pt x="1644" y="4086"/>
                  </a:lnTo>
                  <a:cubicBezTo>
                    <a:pt x="2580" y="3013"/>
                    <a:pt x="3653" y="2055"/>
                    <a:pt x="4817" y="1210"/>
                  </a:cubicBezTo>
                  <a:lnTo>
                    <a:pt x="4817" y="1210"/>
                  </a:lnTo>
                  <a:cubicBezTo>
                    <a:pt x="4383" y="822"/>
                    <a:pt x="3972" y="411"/>
                    <a:pt x="3584" y="1"/>
                  </a:cubicBezTo>
                  <a:lnTo>
                    <a:pt x="3584" y="1"/>
                  </a:lnTo>
                  <a:cubicBezTo>
                    <a:pt x="2260" y="845"/>
                    <a:pt x="1051" y="1849"/>
                    <a:pt x="1" y="2968"/>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9" name="Google Shape;7919;p57"/>
            <p:cNvSpPr/>
            <p:nvPr/>
          </p:nvSpPr>
          <p:spPr>
            <a:xfrm>
              <a:off x="7391100" y="2730563"/>
              <a:ext cx="120425" cy="102175"/>
            </a:xfrm>
            <a:custGeom>
              <a:avLst/>
              <a:gdLst/>
              <a:ahLst/>
              <a:cxnLst/>
              <a:rect l="l" t="t" r="r" b="b"/>
              <a:pathLst>
                <a:path w="4817" h="4087" extrusionOk="0">
                  <a:moveTo>
                    <a:pt x="3584" y="1"/>
                  </a:moveTo>
                  <a:cubicBezTo>
                    <a:pt x="2260" y="845"/>
                    <a:pt x="1051" y="1849"/>
                    <a:pt x="1" y="2968"/>
                  </a:cubicBezTo>
                  <a:cubicBezTo>
                    <a:pt x="526" y="3356"/>
                    <a:pt x="1073" y="3744"/>
                    <a:pt x="1644" y="4086"/>
                  </a:cubicBezTo>
                  <a:cubicBezTo>
                    <a:pt x="2580" y="3013"/>
                    <a:pt x="3653" y="2055"/>
                    <a:pt x="4817" y="1210"/>
                  </a:cubicBezTo>
                  <a:cubicBezTo>
                    <a:pt x="4383" y="822"/>
                    <a:pt x="3972" y="411"/>
                    <a:pt x="358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0" name="Google Shape;7920;p57"/>
            <p:cNvSpPr/>
            <p:nvPr/>
          </p:nvSpPr>
          <p:spPr>
            <a:xfrm>
              <a:off x="7391100" y="2730563"/>
              <a:ext cx="120425" cy="102175"/>
            </a:xfrm>
            <a:custGeom>
              <a:avLst/>
              <a:gdLst/>
              <a:ahLst/>
              <a:cxnLst/>
              <a:rect l="l" t="t" r="r" b="b"/>
              <a:pathLst>
                <a:path w="4817" h="4087" extrusionOk="0">
                  <a:moveTo>
                    <a:pt x="3584" y="1"/>
                  </a:moveTo>
                  <a:cubicBezTo>
                    <a:pt x="2260" y="845"/>
                    <a:pt x="1051" y="1849"/>
                    <a:pt x="1" y="2968"/>
                  </a:cubicBezTo>
                  <a:cubicBezTo>
                    <a:pt x="526" y="3356"/>
                    <a:pt x="1073" y="3744"/>
                    <a:pt x="1644" y="4086"/>
                  </a:cubicBezTo>
                  <a:cubicBezTo>
                    <a:pt x="2580" y="3013"/>
                    <a:pt x="3653" y="2055"/>
                    <a:pt x="4817" y="1210"/>
                  </a:cubicBezTo>
                  <a:cubicBezTo>
                    <a:pt x="4383" y="822"/>
                    <a:pt x="3972" y="411"/>
                    <a:pt x="358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1" name="Google Shape;7921;p57"/>
            <p:cNvSpPr/>
            <p:nvPr/>
          </p:nvSpPr>
          <p:spPr>
            <a:xfrm>
              <a:off x="7391100" y="2730563"/>
              <a:ext cx="120425" cy="102175"/>
            </a:xfrm>
            <a:custGeom>
              <a:avLst/>
              <a:gdLst/>
              <a:ahLst/>
              <a:cxnLst/>
              <a:rect l="l" t="t" r="r" b="b"/>
              <a:pathLst>
                <a:path w="4817" h="4087" extrusionOk="0">
                  <a:moveTo>
                    <a:pt x="3584" y="1"/>
                  </a:moveTo>
                  <a:cubicBezTo>
                    <a:pt x="2260" y="845"/>
                    <a:pt x="1051" y="1849"/>
                    <a:pt x="1" y="2968"/>
                  </a:cubicBezTo>
                  <a:cubicBezTo>
                    <a:pt x="526" y="3356"/>
                    <a:pt x="1073" y="3744"/>
                    <a:pt x="1644" y="4086"/>
                  </a:cubicBezTo>
                  <a:cubicBezTo>
                    <a:pt x="2580" y="3013"/>
                    <a:pt x="3653" y="2055"/>
                    <a:pt x="4817" y="1210"/>
                  </a:cubicBezTo>
                  <a:cubicBezTo>
                    <a:pt x="4383" y="822"/>
                    <a:pt x="3972" y="411"/>
                    <a:pt x="358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2" name="Google Shape;7922;p57"/>
            <p:cNvSpPr/>
            <p:nvPr/>
          </p:nvSpPr>
          <p:spPr>
            <a:xfrm>
              <a:off x="7391100" y="2730563"/>
              <a:ext cx="120425" cy="102175"/>
            </a:xfrm>
            <a:custGeom>
              <a:avLst/>
              <a:gdLst/>
              <a:ahLst/>
              <a:cxnLst/>
              <a:rect l="l" t="t" r="r" b="b"/>
              <a:pathLst>
                <a:path w="4817" h="4087" extrusionOk="0">
                  <a:moveTo>
                    <a:pt x="3584" y="1"/>
                  </a:moveTo>
                  <a:cubicBezTo>
                    <a:pt x="2260" y="845"/>
                    <a:pt x="1051" y="1849"/>
                    <a:pt x="1" y="2968"/>
                  </a:cubicBezTo>
                  <a:cubicBezTo>
                    <a:pt x="526" y="3356"/>
                    <a:pt x="1073" y="3744"/>
                    <a:pt x="1644" y="4086"/>
                  </a:cubicBezTo>
                  <a:cubicBezTo>
                    <a:pt x="2580" y="3013"/>
                    <a:pt x="3653" y="2055"/>
                    <a:pt x="4817" y="1210"/>
                  </a:cubicBezTo>
                  <a:cubicBezTo>
                    <a:pt x="4383" y="822"/>
                    <a:pt x="3972" y="411"/>
                    <a:pt x="3584"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3" name="Google Shape;7923;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4" name="Google Shape;7924;p57"/>
            <p:cNvSpPr/>
            <p:nvPr/>
          </p:nvSpPr>
          <p:spPr>
            <a:xfrm>
              <a:off x="7480700" y="2682638"/>
              <a:ext cx="103300" cy="78200"/>
            </a:xfrm>
            <a:custGeom>
              <a:avLst/>
              <a:gdLst/>
              <a:ahLst/>
              <a:cxnLst/>
              <a:rect l="l" t="t" r="r" b="b"/>
              <a:pathLst>
                <a:path w="4132" h="3128" extrusionOk="0">
                  <a:moveTo>
                    <a:pt x="0" y="1918"/>
                  </a:moveTo>
                  <a:cubicBezTo>
                    <a:pt x="388" y="2328"/>
                    <a:pt x="799" y="2739"/>
                    <a:pt x="1233" y="3127"/>
                  </a:cubicBezTo>
                  <a:lnTo>
                    <a:pt x="1233" y="3127"/>
                  </a:lnTo>
                  <a:cubicBezTo>
                    <a:pt x="2146" y="2465"/>
                    <a:pt x="3105" y="1895"/>
                    <a:pt x="4132" y="1393"/>
                  </a:cubicBezTo>
                  <a:lnTo>
                    <a:pt x="4132" y="1393"/>
                  </a:lnTo>
                  <a:cubicBezTo>
                    <a:pt x="4063" y="936"/>
                    <a:pt x="3972" y="480"/>
                    <a:pt x="3881" y="0"/>
                  </a:cubicBezTo>
                  <a:lnTo>
                    <a:pt x="3881" y="0"/>
                  </a:lnTo>
                  <a:cubicBezTo>
                    <a:pt x="2488" y="502"/>
                    <a:pt x="1210" y="1164"/>
                    <a:pt x="0" y="1918"/>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5" name="Google Shape;7925;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6" name="Google Shape;7926;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7" name="Google Shape;7927;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8" name="Google Shape;7928;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9" name="Google Shape;7929;p57"/>
            <p:cNvSpPr/>
            <p:nvPr/>
          </p:nvSpPr>
          <p:spPr>
            <a:xfrm>
              <a:off x="7480700" y="2682638"/>
              <a:ext cx="103300" cy="78200"/>
            </a:xfrm>
            <a:custGeom>
              <a:avLst/>
              <a:gdLst/>
              <a:ahLst/>
              <a:cxnLst/>
              <a:rect l="l" t="t" r="r" b="b"/>
              <a:pathLst>
                <a:path w="4132" h="3128" extrusionOk="0">
                  <a:moveTo>
                    <a:pt x="3881" y="0"/>
                  </a:moveTo>
                  <a:cubicBezTo>
                    <a:pt x="2488" y="502"/>
                    <a:pt x="1210" y="1164"/>
                    <a:pt x="0" y="1918"/>
                  </a:cubicBezTo>
                  <a:cubicBezTo>
                    <a:pt x="388" y="2328"/>
                    <a:pt x="799" y="2739"/>
                    <a:pt x="1233" y="3127"/>
                  </a:cubicBezTo>
                  <a:cubicBezTo>
                    <a:pt x="2146" y="2465"/>
                    <a:pt x="3105" y="1895"/>
                    <a:pt x="4132" y="1393"/>
                  </a:cubicBezTo>
                  <a:cubicBezTo>
                    <a:pt x="4063" y="936"/>
                    <a:pt x="3972" y="480"/>
                    <a:pt x="388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0" name="Google Shape;7930;p57"/>
            <p:cNvSpPr/>
            <p:nvPr/>
          </p:nvSpPr>
          <p:spPr>
            <a:xfrm>
              <a:off x="7315200" y="2957113"/>
              <a:ext cx="129575" cy="211150"/>
            </a:xfrm>
            <a:custGeom>
              <a:avLst/>
              <a:gdLst/>
              <a:ahLst/>
              <a:cxnLst/>
              <a:rect l="l" t="t" r="r" b="b"/>
              <a:pathLst>
                <a:path w="5183" h="8446" extrusionOk="0">
                  <a:moveTo>
                    <a:pt x="5182" y="0"/>
                  </a:moveTo>
                  <a:lnTo>
                    <a:pt x="5182" y="0"/>
                  </a:lnTo>
                  <a:cubicBezTo>
                    <a:pt x="3950" y="616"/>
                    <a:pt x="2626" y="1096"/>
                    <a:pt x="1233" y="1438"/>
                  </a:cubicBezTo>
                  <a:cubicBezTo>
                    <a:pt x="1097" y="1461"/>
                    <a:pt x="982" y="1484"/>
                    <a:pt x="845" y="1529"/>
                  </a:cubicBezTo>
                  <a:cubicBezTo>
                    <a:pt x="480" y="2579"/>
                    <a:pt x="184" y="3652"/>
                    <a:pt x="1" y="4748"/>
                  </a:cubicBezTo>
                  <a:cubicBezTo>
                    <a:pt x="252" y="5433"/>
                    <a:pt x="457" y="6140"/>
                    <a:pt x="640" y="6848"/>
                  </a:cubicBezTo>
                  <a:cubicBezTo>
                    <a:pt x="686" y="7053"/>
                    <a:pt x="731" y="7259"/>
                    <a:pt x="777" y="7464"/>
                  </a:cubicBezTo>
                  <a:cubicBezTo>
                    <a:pt x="1370" y="7898"/>
                    <a:pt x="2078" y="8263"/>
                    <a:pt x="2854" y="8446"/>
                  </a:cubicBezTo>
                  <a:cubicBezTo>
                    <a:pt x="2991" y="5455"/>
                    <a:pt x="3813" y="2579"/>
                    <a:pt x="51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1" name="Google Shape;7931;p57"/>
            <p:cNvSpPr/>
            <p:nvPr/>
          </p:nvSpPr>
          <p:spPr>
            <a:xfrm>
              <a:off x="7315200" y="2957113"/>
              <a:ext cx="129575" cy="211150"/>
            </a:xfrm>
            <a:custGeom>
              <a:avLst/>
              <a:gdLst/>
              <a:ahLst/>
              <a:cxnLst/>
              <a:rect l="l" t="t" r="r" b="b"/>
              <a:pathLst>
                <a:path w="5183" h="8446" extrusionOk="0">
                  <a:moveTo>
                    <a:pt x="1233" y="1438"/>
                  </a:moveTo>
                  <a:cubicBezTo>
                    <a:pt x="1097" y="1461"/>
                    <a:pt x="982" y="1507"/>
                    <a:pt x="845" y="1529"/>
                  </a:cubicBezTo>
                  <a:lnTo>
                    <a:pt x="845" y="1529"/>
                  </a:lnTo>
                  <a:cubicBezTo>
                    <a:pt x="480" y="2579"/>
                    <a:pt x="184" y="3652"/>
                    <a:pt x="1" y="4748"/>
                  </a:cubicBezTo>
                  <a:lnTo>
                    <a:pt x="1" y="4748"/>
                  </a:lnTo>
                  <a:cubicBezTo>
                    <a:pt x="252" y="5433"/>
                    <a:pt x="457" y="6140"/>
                    <a:pt x="640" y="6848"/>
                  </a:cubicBezTo>
                  <a:lnTo>
                    <a:pt x="640" y="6848"/>
                  </a:lnTo>
                  <a:cubicBezTo>
                    <a:pt x="686" y="7053"/>
                    <a:pt x="731" y="7259"/>
                    <a:pt x="777" y="7464"/>
                  </a:cubicBezTo>
                  <a:lnTo>
                    <a:pt x="777" y="7464"/>
                  </a:lnTo>
                  <a:cubicBezTo>
                    <a:pt x="1370" y="7898"/>
                    <a:pt x="2078" y="8263"/>
                    <a:pt x="2854" y="8446"/>
                  </a:cubicBezTo>
                  <a:lnTo>
                    <a:pt x="2854" y="8446"/>
                  </a:lnTo>
                  <a:cubicBezTo>
                    <a:pt x="2991" y="5455"/>
                    <a:pt x="3790" y="2579"/>
                    <a:pt x="5182" y="0"/>
                  </a:cubicBezTo>
                  <a:lnTo>
                    <a:pt x="5182" y="0"/>
                  </a:lnTo>
                  <a:cubicBezTo>
                    <a:pt x="3950" y="616"/>
                    <a:pt x="2626" y="1096"/>
                    <a:pt x="1233" y="1438"/>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2" name="Google Shape;7932;p57"/>
            <p:cNvSpPr/>
            <p:nvPr/>
          </p:nvSpPr>
          <p:spPr>
            <a:xfrm>
              <a:off x="7315200" y="2957113"/>
              <a:ext cx="129575" cy="211150"/>
            </a:xfrm>
            <a:custGeom>
              <a:avLst/>
              <a:gdLst/>
              <a:ahLst/>
              <a:cxnLst/>
              <a:rect l="l" t="t" r="r" b="b"/>
              <a:pathLst>
                <a:path w="5183" h="8446" extrusionOk="0">
                  <a:moveTo>
                    <a:pt x="5182" y="0"/>
                  </a:moveTo>
                  <a:lnTo>
                    <a:pt x="5182" y="0"/>
                  </a:lnTo>
                  <a:cubicBezTo>
                    <a:pt x="3950" y="616"/>
                    <a:pt x="2626" y="1096"/>
                    <a:pt x="1233" y="1438"/>
                  </a:cubicBezTo>
                  <a:cubicBezTo>
                    <a:pt x="1097" y="1461"/>
                    <a:pt x="982" y="1484"/>
                    <a:pt x="845" y="1529"/>
                  </a:cubicBezTo>
                  <a:cubicBezTo>
                    <a:pt x="480" y="2579"/>
                    <a:pt x="184" y="3652"/>
                    <a:pt x="1" y="4748"/>
                  </a:cubicBezTo>
                  <a:cubicBezTo>
                    <a:pt x="252" y="5433"/>
                    <a:pt x="457" y="6140"/>
                    <a:pt x="640" y="6848"/>
                  </a:cubicBezTo>
                  <a:cubicBezTo>
                    <a:pt x="686" y="7053"/>
                    <a:pt x="731" y="7259"/>
                    <a:pt x="777" y="7464"/>
                  </a:cubicBezTo>
                  <a:cubicBezTo>
                    <a:pt x="1370" y="7898"/>
                    <a:pt x="2078" y="8263"/>
                    <a:pt x="2854" y="8446"/>
                  </a:cubicBezTo>
                  <a:cubicBezTo>
                    <a:pt x="2991" y="5455"/>
                    <a:pt x="3813" y="2579"/>
                    <a:pt x="51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3" name="Google Shape;7933;p57"/>
            <p:cNvSpPr/>
            <p:nvPr/>
          </p:nvSpPr>
          <p:spPr>
            <a:xfrm>
              <a:off x="7315200" y="2957113"/>
              <a:ext cx="129575" cy="211150"/>
            </a:xfrm>
            <a:custGeom>
              <a:avLst/>
              <a:gdLst/>
              <a:ahLst/>
              <a:cxnLst/>
              <a:rect l="l" t="t" r="r" b="b"/>
              <a:pathLst>
                <a:path w="5183" h="8446" extrusionOk="0">
                  <a:moveTo>
                    <a:pt x="5182" y="0"/>
                  </a:moveTo>
                  <a:lnTo>
                    <a:pt x="5182" y="0"/>
                  </a:lnTo>
                  <a:cubicBezTo>
                    <a:pt x="3950" y="616"/>
                    <a:pt x="2626" y="1096"/>
                    <a:pt x="1233" y="1438"/>
                  </a:cubicBezTo>
                  <a:cubicBezTo>
                    <a:pt x="1097" y="1461"/>
                    <a:pt x="982" y="1484"/>
                    <a:pt x="845" y="1529"/>
                  </a:cubicBezTo>
                  <a:cubicBezTo>
                    <a:pt x="480" y="2579"/>
                    <a:pt x="184" y="3652"/>
                    <a:pt x="1" y="4748"/>
                  </a:cubicBezTo>
                  <a:cubicBezTo>
                    <a:pt x="252" y="5433"/>
                    <a:pt x="457" y="6140"/>
                    <a:pt x="640" y="6848"/>
                  </a:cubicBezTo>
                  <a:cubicBezTo>
                    <a:pt x="686" y="7053"/>
                    <a:pt x="731" y="7259"/>
                    <a:pt x="777" y="7464"/>
                  </a:cubicBezTo>
                  <a:cubicBezTo>
                    <a:pt x="1370" y="7898"/>
                    <a:pt x="2078" y="8263"/>
                    <a:pt x="2854" y="8446"/>
                  </a:cubicBezTo>
                  <a:cubicBezTo>
                    <a:pt x="2991" y="5455"/>
                    <a:pt x="3813" y="2579"/>
                    <a:pt x="518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4" name="Google Shape;7934;p57"/>
            <p:cNvSpPr/>
            <p:nvPr/>
          </p:nvSpPr>
          <p:spPr>
            <a:xfrm>
              <a:off x="7309500" y="3075788"/>
              <a:ext cx="25125" cy="67950"/>
            </a:xfrm>
            <a:custGeom>
              <a:avLst/>
              <a:gdLst/>
              <a:ahLst/>
              <a:cxnLst/>
              <a:rect l="l" t="t" r="r" b="b"/>
              <a:pathLst>
                <a:path w="1005" h="2718" extrusionOk="0">
                  <a:moveTo>
                    <a:pt x="229" y="1"/>
                  </a:moveTo>
                  <a:cubicBezTo>
                    <a:pt x="115" y="640"/>
                    <a:pt x="46" y="1256"/>
                    <a:pt x="1" y="1895"/>
                  </a:cubicBezTo>
                  <a:cubicBezTo>
                    <a:pt x="297" y="2169"/>
                    <a:pt x="617" y="2466"/>
                    <a:pt x="1005" y="2717"/>
                  </a:cubicBezTo>
                  <a:cubicBezTo>
                    <a:pt x="959" y="2512"/>
                    <a:pt x="914" y="2306"/>
                    <a:pt x="868" y="2101"/>
                  </a:cubicBezTo>
                  <a:cubicBezTo>
                    <a:pt x="685" y="1393"/>
                    <a:pt x="480" y="686"/>
                    <a:pt x="229" y="1"/>
                  </a:cubicBezTo>
                  <a:close/>
                </a:path>
              </a:pathLst>
            </a:custGeom>
            <a:solidFill>
              <a:srgbClr val="3EE7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5" name="Google Shape;7935;p57"/>
            <p:cNvSpPr/>
            <p:nvPr/>
          </p:nvSpPr>
          <p:spPr>
            <a:xfrm>
              <a:off x="7309500" y="3075788"/>
              <a:ext cx="25125" cy="67950"/>
            </a:xfrm>
            <a:custGeom>
              <a:avLst/>
              <a:gdLst/>
              <a:ahLst/>
              <a:cxnLst/>
              <a:rect l="l" t="t" r="r" b="b"/>
              <a:pathLst>
                <a:path w="1005" h="2718" extrusionOk="0">
                  <a:moveTo>
                    <a:pt x="1" y="1895"/>
                  </a:moveTo>
                  <a:cubicBezTo>
                    <a:pt x="297" y="2169"/>
                    <a:pt x="617" y="2466"/>
                    <a:pt x="1005" y="2717"/>
                  </a:cubicBezTo>
                  <a:lnTo>
                    <a:pt x="1005" y="2717"/>
                  </a:lnTo>
                  <a:cubicBezTo>
                    <a:pt x="959" y="2512"/>
                    <a:pt x="914" y="2306"/>
                    <a:pt x="868" y="2101"/>
                  </a:cubicBezTo>
                  <a:lnTo>
                    <a:pt x="868" y="2101"/>
                  </a:lnTo>
                  <a:cubicBezTo>
                    <a:pt x="685" y="1393"/>
                    <a:pt x="480" y="686"/>
                    <a:pt x="229" y="1"/>
                  </a:cubicBezTo>
                  <a:lnTo>
                    <a:pt x="229" y="1"/>
                  </a:lnTo>
                  <a:cubicBezTo>
                    <a:pt x="115" y="640"/>
                    <a:pt x="46" y="1256"/>
                    <a:pt x="1" y="1895"/>
                  </a:cubicBezTo>
                </a:path>
              </a:pathLst>
            </a:custGeom>
            <a:solidFill>
              <a:srgbClr val="05AC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6" name="Google Shape;7936;p57"/>
            <p:cNvSpPr/>
            <p:nvPr/>
          </p:nvSpPr>
          <p:spPr>
            <a:xfrm>
              <a:off x="7309500" y="3075788"/>
              <a:ext cx="25125" cy="67950"/>
            </a:xfrm>
            <a:custGeom>
              <a:avLst/>
              <a:gdLst/>
              <a:ahLst/>
              <a:cxnLst/>
              <a:rect l="l" t="t" r="r" b="b"/>
              <a:pathLst>
                <a:path w="1005" h="2718" extrusionOk="0">
                  <a:moveTo>
                    <a:pt x="229" y="1"/>
                  </a:moveTo>
                  <a:cubicBezTo>
                    <a:pt x="115" y="640"/>
                    <a:pt x="46" y="1256"/>
                    <a:pt x="1" y="1895"/>
                  </a:cubicBezTo>
                  <a:cubicBezTo>
                    <a:pt x="297" y="2169"/>
                    <a:pt x="617" y="2466"/>
                    <a:pt x="1005" y="2717"/>
                  </a:cubicBezTo>
                  <a:cubicBezTo>
                    <a:pt x="959" y="2512"/>
                    <a:pt x="914" y="2306"/>
                    <a:pt x="868" y="2101"/>
                  </a:cubicBezTo>
                  <a:cubicBezTo>
                    <a:pt x="685" y="1393"/>
                    <a:pt x="480" y="686"/>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7" name="Google Shape;7937;p57"/>
            <p:cNvSpPr/>
            <p:nvPr/>
          </p:nvSpPr>
          <p:spPr>
            <a:xfrm>
              <a:off x="7336325" y="2955388"/>
              <a:ext cx="109575" cy="39975"/>
            </a:xfrm>
            <a:custGeom>
              <a:avLst/>
              <a:gdLst/>
              <a:ahLst/>
              <a:cxnLst/>
              <a:rect l="l" t="t" r="r" b="b"/>
              <a:pathLst>
                <a:path w="4383" h="1599" extrusionOk="0">
                  <a:moveTo>
                    <a:pt x="4383" y="1"/>
                  </a:moveTo>
                  <a:cubicBezTo>
                    <a:pt x="3670" y="78"/>
                    <a:pt x="2950" y="119"/>
                    <a:pt x="2235" y="119"/>
                  </a:cubicBezTo>
                  <a:cubicBezTo>
                    <a:pt x="1691" y="119"/>
                    <a:pt x="1150" y="96"/>
                    <a:pt x="617" y="46"/>
                  </a:cubicBezTo>
                  <a:cubicBezTo>
                    <a:pt x="388" y="549"/>
                    <a:pt x="183" y="1073"/>
                    <a:pt x="0" y="1598"/>
                  </a:cubicBezTo>
                  <a:cubicBezTo>
                    <a:pt x="137" y="1553"/>
                    <a:pt x="252" y="1530"/>
                    <a:pt x="388" y="1507"/>
                  </a:cubicBezTo>
                  <a:cubicBezTo>
                    <a:pt x="1781" y="1165"/>
                    <a:pt x="3105" y="685"/>
                    <a:pt x="4337" y="69"/>
                  </a:cubicBezTo>
                  <a:cubicBezTo>
                    <a:pt x="4360" y="46"/>
                    <a:pt x="4360" y="24"/>
                    <a:pt x="438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8" name="Google Shape;7938;p57"/>
            <p:cNvSpPr/>
            <p:nvPr/>
          </p:nvSpPr>
          <p:spPr>
            <a:xfrm>
              <a:off x="7336325" y="2955388"/>
              <a:ext cx="109575" cy="39975"/>
            </a:xfrm>
            <a:custGeom>
              <a:avLst/>
              <a:gdLst/>
              <a:ahLst/>
              <a:cxnLst/>
              <a:rect l="l" t="t" r="r" b="b"/>
              <a:pathLst>
                <a:path w="4383" h="1599" extrusionOk="0">
                  <a:moveTo>
                    <a:pt x="617" y="46"/>
                  </a:moveTo>
                  <a:cubicBezTo>
                    <a:pt x="388" y="549"/>
                    <a:pt x="183" y="1073"/>
                    <a:pt x="0" y="1598"/>
                  </a:cubicBezTo>
                  <a:lnTo>
                    <a:pt x="0" y="1598"/>
                  </a:lnTo>
                  <a:cubicBezTo>
                    <a:pt x="137" y="1576"/>
                    <a:pt x="252" y="1530"/>
                    <a:pt x="388" y="1507"/>
                  </a:cubicBezTo>
                  <a:lnTo>
                    <a:pt x="388" y="1507"/>
                  </a:lnTo>
                  <a:cubicBezTo>
                    <a:pt x="1781" y="1165"/>
                    <a:pt x="3105" y="685"/>
                    <a:pt x="4337" y="69"/>
                  </a:cubicBezTo>
                  <a:lnTo>
                    <a:pt x="4337" y="69"/>
                  </a:lnTo>
                  <a:cubicBezTo>
                    <a:pt x="4360" y="46"/>
                    <a:pt x="4360" y="24"/>
                    <a:pt x="4383" y="1"/>
                  </a:cubicBezTo>
                  <a:lnTo>
                    <a:pt x="4383" y="1"/>
                  </a:lnTo>
                  <a:cubicBezTo>
                    <a:pt x="3128" y="138"/>
                    <a:pt x="1849" y="160"/>
                    <a:pt x="617" y="46"/>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9" name="Google Shape;7939;p57"/>
            <p:cNvSpPr/>
            <p:nvPr/>
          </p:nvSpPr>
          <p:spPr>
            <a:xfrm>
              <a:off x="7336325" y="2955388"/>
              <a:ext cx="109575" cy="39975"/>
            </a:xfrm>
            <a:custGeom>
              <a:avLst/>
              <a:gdLst/>
              <a:ahLst/>
              <a:cxnLst/>
              <a:rect l="l" t="t" r="r" b="b"/>
              <a:pathLst>
                <a:path w="4383" h="1599" extrusionOk="0">
                  <a:moveTo>
                    <a:pt x="4383" y="1"/>
                  </a:moveTo>
                  <a:cubicBezTo>
                    <a:pt x="3670" y="78"/>
                    <a:pt x="2950" y="119"/>
                    <a:pt x="2235" y="119"/>
                  </a:cubicBezTo>
                  <a:cubicBezTo>
                    <a:pt x="1691" y="119"/>
                    <a:pt x="1150" y="96"/>
                    <a:pt x="617" y="46"/>
                  </a:cubicBezTo>
                  <a:cubicBezTo>
                    <a:pt x="388" y="549"/>
                    <a:pt x="183" y="1073"/>
                    <a:pt x="0" y="1598"/>
                  </a:cubicBezTo>
                  <a:cubicBezTo>
                    <a:pt x="137" y="1553"/>
                    <a:pt x="252" y="1530"/>
                    <a:pt x="388" y="1507"/>
                  </a:cubicBezTo>
                  <a:cubicBezTo>
                    <a:pt x="1781" y="1165"/>
                    <a:pt x="3105" y="685"/>
                    <a:pt x="4337" y="69"/>
                  </a:cubicBezTo>
                  <a:cubicBezTo>
                    <a:pt x="4360" y="46"/>
                    <a:pt x="4360" y="24"/>
                    <a:pt x="438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0" name="Google Shape;7940;p57"/>
            <p:cNvSpPr/>
            <p:nvPr/>
          </p:nvSpPr>
          <p:spPr>
            <a:xfrm>
              <a:off x="7336325" y="2955388"/>
              <a:ext cx="109575" cy="39975"/>
            </a:xfrm>
            <a:custGeom>
              <a:avLst/>
              <a:gdLst/>
              <a:ahLst/>
              <a:cxnLst/>
              <a:rect l="l" t="t" r="r" b="b"/>
              <a:pathLst>
                <a:path w="4383" h="1599" extrusionOk="0">
                  <a:moveTo>
                    <a:pt x="4383" y="1"/>
                  </a:moveTo>
                  <a:cubicBezTo>
                    <a:pt x="3670" y="78"/>
                    <a:pt x="2950" y="119"/>
                    <a:pt x="2235" y="119"/>
                  </a:cubicBezTo>
                  <a:cubicBezTo>
                    <a:pt x="1691" y="119"/>
                    <a:pt x="1150" y="96"/>
                    <a:pt x="617" y="46"/>
                  </a:cubicBezTo>
                  <a:cubicBezTo>
                    <a:pt x="388" y="549"/>
                    <a:pt x="183" y="1073"/>
                    <a:pt x="0" y="1598"/>
                  </a:cubicBezTo>
                  <a:cubicBezTo>
                    <a:pt x="137" y="1553"/>
                    <a:pt x="252" y="1530"/>
                    <a:pt x="388" y="1507"/>
                  </a:cubicBezTo>
                  <a:cubicBezTo>
                    <a:pt x="1781" y="1165"/>
                    <a:pt x="3105" y="685"/>
                    <a:pt x="4337" y="69"/>
                  </a:cubicBezTo>
                  <a:cubicBezTo>
                    <a:pt x="4360" y="46"/>
                    <a:pt x="4360" y="24"/>
                    <a:pt x="438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1" name="Google Shape;7941;p57"/>
            <p:cNvSpPr/>
            <p:nvPr/>
          </p:nvSpPr>
          <p:spPr>
            <a:xfrm>
              <a:off x="7336325" y="2955388"/>
              <a:ext cx="109575" cy="39975"/>
            </a:xfrm>
            <a:custGeom>
              <a:avLst/>
              <a:gdLst/>
              <a:ahLst/>
              <a:cxnLst/>
              <a:rect l="l" t="t" r="r" b="b"/>
              <a:pathLst>
                <a:path w="4383" h="1599" extrusionOk="0">
                  <a:moveTo>
                    <a:pt x="4383" y="1"/>
                  </a:moveTo>
                  <a:cubicBezTo>
                    <a:pt x="3670" y="78"/>
                    <a:pt x="2950" y="119"/>
                    <a:pt x="2235" y="119"/>
                  </a:cubicBezTo>
                  <a:cubicBezTo>
                    <a:pt x="1691" y="119"/>
                    <a:pt x="1150" y="96"/>
                    <a:pt x="617" y="46"/>
                  </a:cubicBezTo>
                  <a:cubicBezTo>
                    <a:pt x="388" y="549"/>
                    <a:pt x="183" y="1073"/>
                    <a:pt x="0" y="1598"/>
                  </a:cubicBezTo>
                  <a:cubicBezTo>
                    <a:pt x="137" y="1553"/>
                    <a:pt x="252" y="1530"/>
                    <a:pt x="388" y="1507"/>
                  </a:cubicBezTo>
                  <a:cubicBezTo>
                    <a:pt x="1781" y="1165"/>
                    <a:pt x="3105" y="685"/>
                    <a:pt x="4337" y="69"/>
                  </a:cubicBezTo>
                  <a:cubicBezTo>
                    <a:pt x="4360" y="46"/>
                    <a:pt x="4360" y="24"/>
                    <a:pt x="438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2" name="Google Shape;7942;p57"/>
            <p:cNvSpPr/>
            <p:nvPr/>
          </p:nvSpPr>
          <p:spPr>
            <a:xfrm>
              <a:off x="7351725" y="2832713"/>
              <a:ext cx="153525" cy="125675"/>
            </a:xfrm>
            <a:custGeom>
              <a:avLst/>
              <a:gdLst/>
              <a:ahLst/>
              <a:cxnLst/>
              <a:rect l="l" t="t" r="r" b="b"/>
              <a:pathLst>
                <a:path w="6141" h="5027" extrusionOk="0">
                  <a:moveTo>
                    <a:pt x="3219" y="0"/>
                  </a:moveTo>
                  <a:cubicBezTo>
                    <a:pt x="1895" y="1484"/>
                    <a:pt x="822" y="3150"/>
                    <a:pt x="1" y="4953"/>
                  </a:cubicBezTo>
                  <a:cubicBezTo>
                    <a:pt x="534" y="5003"/>
                    <a:pt x="1075" y="5026"/>
                    <a:pt x="1619" y="5026"/>
                  </a:cubicBezTo>
                  <a:cubicBezTo>
                    <a:pt x="2334" y="5026"/>
                    <a:pt x="3054" y="4985"/>
                    <a:pt x="3767" y="4908"/>
                  </a:cubicBezTo>
                  <a:cubicBezTo>
                    <a:pt x="4429" y="3675"/>
                    <a:pt x="5228" y="2534"/>
                    <a:pt x="6141" y="1461"/>
                  </a:cubicBezTo>
                  <a:cubicBezTo>
                    <a:pt x="5136" y="1050"/>
                    <a:pt x="4155" y="571"/>
                    <a:pt x="321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3" name="Google Shape;7943;p57"/>
            <p:cNvSpPr/>
            <p:nvPr/>
          </p:nvSpPr>
          <p:spPr>
            <a:xfrm>
              <a:off x="7351725" y="2832713"/>
              <a:ext cx="153525" cy="126700"/>
            </a:xfrm>
            <a:custGeom>
              <a:avLst/>
              <a:gdLst/>
              <a:ahLst/>
              <a:cxnLst/>
              <a:rect l="l" t="t" r="r" b="b"/>
              <a:pathLst>
                <a:path w="6141" h="5068" extrusionOk="0">
                  <a:moveTo>
                    <a:pt x="1" y="4953"/>
                  </a:moveTo>
                  <a:cubicBezTo>
                    <a:pt x="1233" y="5067"/>
                    <a:pt x="2512" y="5045"/>
                    <a:pt x="3767" y="4908"/>
                  </a:cubicBezTo>
                  <a:lnTo>
                    <a:pt x="3767" y="4908"/>
                  </a:lnTo>
                  <a:cubicBezTo>
                    <a:pt x="4429" y="3675"/>
                    <a:pt x="5228" y="2534"/>
                    <a:pt x="6141" y="1461"/>
                  </a:cubicBezTo>
                  <a:lnTo>
                    <a:pt x="6141" y="1461"/>
                  </a:lnTo>
                  <a:cubicBezTo>
                    <a:pt x="5136" y="1050"/>
                    <a:pt x="4155" y="571"/>
                    <a:pt x="3219" y="0"/>
                  </a:cubicBezTo>
                  <a:lnTo>
                    <a:pt x="3219" y="0"/>
                  </a:lnTo>
                  <a:cubicBezTo>
                    <a:pt x="1895" y="1484"/>
                    <a:pt x="822" y="3150"/>
                    <a:pt x="1" y="4953"/>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4" name="Google Shape;7944;p57"/>
            <p:cNvSpPr/>
            <p:nvPr/>
          </p:nvSpPr>
          <p:spPr>
            <a:xfrm>
              <a:off x="7351725" y="2832713"/>
              <a:ext cx="153525" cy="125675"/>
            </a:xfrm>
            <a:custGeom>
              <a:avLst/>
              <a:gdLst/>
              <a:ahLst/>
              <a:cxnLst/>
              <a:rect l="l" t="t" r="r" b="b"/>
              <a:pathLst>
                <a:path w="6141" h="5027" extrusionOk="0">
                  <a:moveTo>
                    <a:pt x="3219" y="0"/>
                  </a:moveTo>
                  <a:cubicBezTo>
                    <a:pt x="1895" y="1484"/>
                    <a:pt x="822" y="3150"/>
                    <a:pt x="1" y="4953"/>
                  </a:cubicBezTo>
                  <a:cubicBezTo>
                    <a:pt x="534" y="5003"/>
                    <a:pt x="1075" y="5026"/>
                    <a:pt x="1619" y="5026"/>
                  </a:cubicBezTo>
                  <a:cubicBezTo>
                    <a:pt x="2334" y="5026"/>
                    <a:pt x="3054" y="4985"/>
                    <a:pt x="3767" y="4908"/>
                  </a:cubicBezTo>
                  <a:cubicBezTo>
                    <a:pt x="4429" y="3675"/>
                    <a:pt x="5228" y="2534"/>
                    <a:pt x="6141" y="1461"/>
                  </a:cubicBezTo>
                  <a:cubicBezTo>
                    <a:pt x="5136" y="1050"/>
                    <a:pt x="4155" y="571"/>
                    <a:pt x="321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5" name="Google Shape;7945;p57"/>
            <p:cNvSpPr/>
            <p:nvPr/>
          </p:nvSpPr>
          <p:spPr>
            <a:xfrm>
              <a:off x="7351725" y="2832713"/>
              <a:ext cx="153525" cy="125675"/>
            </a:xfrm>
            <a:custGeom>
              <a:avLst/>
              <a:gdLst/>
              <a:ahLst/>
              <a:cxnLst/>
              <a:rect l="l" t="t" r="r" b="b"/>
              <a:pathLst>
                <a:path w="6141" h="5027" extrusionOk="0">
                  <a:moveTo>
                    <a:pt x="3219" y="0"/>
                  </a:moveTo>
                  <a:cubicBezTo>
                    <a:pt x="1895" y="1484"/>
                    <a:pt x="822" y="3150"/>
                    <a:pt x="1" y="4953"/>
                  </a:cubicBezTo>
                  <a:cubicBezTo>
                    <a:pt x="534" y="5003"/>
                    <a:pt x="1075" y="5026"/>
                    <a:pt x="1619" y="5026"/>
                  </a:cubicBezTo>
                  <a:cubicBezTo>
                    <a:pt x="2334" y="5026"/>
                    <a:pt x="3054" y="4985"/>
                    <a:pt x="3767" y="4908"/>
                  </a:cubicBezTo>
                  <a:cubicBezTo>
                    <a:pt x="4429" y="3675"/>
                    <a:pt x="5228" y="2534"/>
                    <a:pt x="6141" y="1461"/>
                  </a:cubicBezTo>
                  <a:cubicBezTo>
                    <a:pt x="5136" y="1050"/>
                    <a:pt x="4155" y="571"/>
                    <a:pt x="321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6" name="Google Shape;7946;p57"/>
            <p:cNvSpPr/>
            <p:nvPr/>
          </p:nvSpPr>
          <p:spPr>
            <a:xfrm>
              <a:off x="7351725" y="2832713"/>
              <a:ext cx="153525" cy="125675"/>
            </a:xfrm>
            <a:custGeom>
              <a:avLst/>
              <a:gdLst/>
              <a:ahLst/>
              <a:cxnLst/>
              <a:rect l="l" t="t" r="r" b="b"/>
              <a:pathLst>
                <a:path w="6141" h="5027" extrusionOk="0">
                  <a:moveTo>
                    <a:pt x="3219" y="0"/>
                  </a:moveTo>
                  <a:cubicBezTo>
                    <a:pt x="1895" y="1484"/>
                    <a:pt x="822" y="3150"/>
                    <a:pt x="1" y="4953"/>
                  </a:cubicBezTo>
                  <a:cubicBezTo>
                    <a:pt x="534" y="5003"/>
                    <a:pt x="1075" y="5026"/>
                    <a:pt x="1619" y="5026"/>
                  </a:cubicBezTo>
                  <a:cubicBezTo>
                    <a:pt x="2334" y="5026"/>
                    <a:pt x="3054" y="4985"/>
                    <a:pt x="3767" y="4908"/>
                  </a:cubicBezTo>
                  <a:cubicBezTo>
                    <a:pt x="4429" y="3675"/>
                    <a:pt x="5228" y="2534"/>
                    <a:pt x="6141" y="1461"/>
                  </a:cubicBezTo>
                  <a:cubicBezTo>
                    <a:pt x="5136" y="1050"/>
                    <a:pt x="4155" y="571"/>
                    <a:pt x="321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7" name="Google Shape;7947;p57"/>
            <p:cNvSpPr/>
            <p:nvPr/>
          </p:nvSpPr>
          <p:spPr>
            <a:xfrm>
              <a:off x="7351725" y="2832713"/>
              <a:ext cx="153525" cy="125675"/>
            </a:xfrm>
            <a:custGeom>
              <a:avLst/>
              <a:gdLst/>
              <a:ahLst/>
              <a:cxnLst/>
              <a:rect l="l" t="t" r="r" b="b"/>
              <a:pathLst>
                <a:path w="6141" h="5027" extrusionOk="0">
                  <a:moveTo>
                    <a:pt x="3219" y="0"/>
                  </a:moveTo>
                  <a:cubicBezTo>
                    <a:pt x="1895" y="1484"/>
                    <a:pt x="822" y="3150"/>
                    <a:pt x="1" y="4953"/>
                  </a:cubicBezTo>
                  <a:cubicBezTo>
                    <a:pt x="534" y="5003"/>
                    <a:pt x="1075" y="5026"/>
                    <a:pt x="1619" y="5026"/>
                  </a:cubicBezTo>
                  <a:cubicBezTo>
                    <a:pt x="2334" y="5026"/>
                    <a:pt x="3054" y="4985"/>
                    <a:pt x="3767" y="4908"/>
                  </a:cubicBezTo>
                  <a:cubicBezTo>
                    <a:pt x="4429" y="3675"/>
                    <a:pt x="5228" y="2534"/>
                    <a:pt x="6141" y="1461"/>
                  </a:cubicBezTo>
                  <a:cubicBezTo>
                    <a:pt x="5136" y="1050"/>
                    <a:pt x="4155" y="571"/>
                    <a:pt x="321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8" name="Google Shape;7948;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9" name="Google Shape;7949;p57"/>
            <p:cNvSpPr/>
            <p:nvPr/>
          </p:nvSpPr>
          <p:spPr>
            <a:xfrm>
              <a:off x="7432200" y="2760813"/>
              <a:ext cx="138675" cy="108450"/>
            </a:xfrm>
            <a:custGeom>
              <a:avLst/>
              <a:gdLst/>
              <a:ahLst/>
              <a:cxnLst/>
              <a:rect l="l" t="t" r="r" b="b"/>
              <a:pathLst>
                <a:path w="5547" h="4338" extrusionOk="0">
                  <a:moveTo>
                    <a:pt x="0" y="2876"/>
                  </a:moveTo>
                  <a:cubicBezTo>
                    <a:pt x="936" y="3447"/>
                    <a:pt x="1917" y="3926"/>
                    <a:pt x="2922" y="4337"/>
                  </a:cubicBezTo>
                  <a:lnTo>
                    <a:pt x="2922" y="4337"/>
                  </a:lnTo>
                  <a:cubicBezTo>
                    <a:pt x="3721" y="3424"/>
                    <a:pt x="4611" y="2580"/>
                    <a:pt x="5547" y="1803"/>
                  </a:cubicBezTo>
                  <a:lnTo>
                    <a:pt x="5547" y="1803"/>
                  </a:lnTo>
                  <a:cubicBezTo>
                    <a:pt x="4725" y="1278"/>
                    <a:pt x="3926" y="662"/>
                    <a:pt x="3173" y="0"/>
                  </a:cubicBezTo>
                  <a:lnTo>
                    <a:pt x="3173" y="0"/>
                  </a:lnTo>
                  <a:cubicBezTo>
                    <a:pt x="2009" y="845"/>
                    <a:pt x="936" y="1803"/>
                    <a:pt x="0" y="2876"/>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0" name="Google Shape;7950;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1" name="Google Shape;7951;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2" name="Google Shape;7952;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3" name="Google Shape;7953;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4" name="Google Shape;7954;p57"/>
            <p:cNvSpPr/>
            <p:nvPr/>
          </p:nvSpPr>
          <p:spPr>
            <a:xfrm>
              <a:off x="7432200" y="2760813"/>
              <a:ext cx="138675" cy="108450"/>
            </a:xfrm>
            <a:custGeom>
              <a:avLst/>
              <a:gdLst/>
              <a:ahLst/>
              <a:cxnLst/>
              <a:rect l="l" t="t" r="r" b="b"/>
              <a:pathLst>
                <a:path w="5547" h="4338" extrusionOk="0">
                  <a:moveTo>
                    <a:pt x="3173" y="0"/>
                  </a:moveTo>
                  <a:cubicBezTo>
                    <a:pt x="2009" y="845"/>
                    <a:pt x="936" y="1803"/>
                    <a:pt x="0" y="2876"/>
                  </a:cubicBezTo>
                  <a:cubicBezTo>
                    <a:pt x="936" y="3447"/>
                    <a:pt x="1917" y="3926"/>
                    <a:pt x="2922" y="4337"/>
                  </a:cubicBezTo>
                  <a:cubicBezTo>
                    <a:pt x="3721" y="3424"/>
                    <a:pt x="4611" y="2580"/>
                    <a:pt x="5547" y="1803"/>
                  </a:cubicBezTo>
                  <a:cubicBezTo>
                    <a:pt x="4725" y="1278"/>
                    <a:pt x="3926" y="662"/>
                    <a:pt x="3173"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5" name="Google Shape;7955;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6" name="Google Shape;7956;p57"/>
            <p:cNvSpPr/>
            <p:nvPr/>
          </p:nvSpPr>
          <p:spPr>
            <a:xfrm>
              <a:off x="7511500" y="2717438"/>
              <a:ext cx="82775" cy="88475"/>
            </a:xfrm>
            <a:custGeom>
              <a:avLst/>
              <a:gdLst/>
              <a:ahLst/>
              <a:cxnLst/>
              <a:rect l="l" t="t" r="r" b="b"/>
              <a:pathLst>
                <a:path w="3311" h="3539" extrusionOk="0">
                  <a:moveTo>
                    <a:pt x="1" y="1735"/>
                  </a:moveTo>
                  <a:cubicBezTo>
                    <a:pt x="754" y="2397"/>
                    <a:pt x="1553" y="3013"/>
                    <a:pt x="2375" y="3538"/>
                  </a:cubicBezTo>
                  <a:lnTo>
                    <a:pt x="2375" y="3538"/>
                  </a:lnTo>
                  <a:cubicBezTo>
                    <a:pt x="2694" y="3310"/>
                    <a:pt x="2991" y="3082"/>
                    <a:pt x="3311" y="2854"/>
                  </a:cubicBezTo>
                  <a:lnTo>
                    <a:pt x="3311" y="2854"/>
                  </a:lnTo>
                  <a:cubicBezTo>
                    <a:pt x="3219" y="1918"/>
                    <a:pt x="3082" y="959"/>
                    <a:pt x="2900" y="1"/>
                  </a:cubicBezTo>
                  <a:lnTo>
                    <a:pt x="2900" y="1"/>
                  </a:lnTo>
                  <a:cubicBezTo>
                    <a:pt x="1873" y="503"/>
                    <a:pt x="914" y="1073"/>
                    <a:pt x="1" y="1735"/>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7" name="Google Shape;7957;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8" name="Google Shape;7958;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9" name="Google Shape;7959;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0" name="Google Shape;7960;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1" name="Google Shape;7961;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2" name="Google Shape;7962;p57"/>
            <p:cNvSpPr/>
            <p:nvPr/>
          </p:nvSpPr>
          <p:spPr>
            <a:xfrm>
              <a:off x="7511500" y="2717438"/>
              <a:ext cx="82775" cy="88475"/>
            </a:xfrm>
            <a:custGeom>
              <a:avLst/>
              <a:gdLst/>
              <a:ahLst/>
              <a:cxnLst/>
              <a:rect l="l" t="t" r="r" b="b"/>
              <a:pathLst>
                <a:path w="3311" h="3539" extrusionOk="0">
                  <a:moveTo>
                    <a:pt x="2900" y="1"/>
                  </a:moveTo>
                  <a:cubicBezTo>
                    <a:pt x="1873" y="503"/>
                    <a:pt x="914" y="1073"/>
                    <a:pt x="1" y="1735"/>
                  </a:cubicBezTo>
                  <a:cubicBezTo>
                    <a:pt x="754" y="2397"/>
                    <a:pt x="1553" y="3013"/>
                    <a:pt x="2375" y="3538"/>
                  </a:cubicBezTo>
                  <a:cubicBezTo>
                    <a:pt x="2694" y="3310"/>
                    <a:pt x="2991" y="3082"/>
                    <a:pt x="3311" y="2854"/>
                  </a:cubicBezTo>
                  <a:cubicBezTo>
                    <a:pt x="3219" y="1918"/>
                    <a:pt x="3082" y="959"/>
                    <a:pt x="290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3" name="Google Shape;7963;p57"/>
            <p:cNvSpPr/>
            <p:nvPr/>
          </p:nvSpPr>
          <p:spPr>
            <a:xfrm>
              <a:off x="7386550" y="2913163"/>
              <a:ext cx="210575" cy="258150"/>
            </a:xfrm>
            <a:custGeom>
              <a:avLst/>
              <a:gdLst/>
              <a:ahLst/>
              <a:cxnLst/>
              <a:rect l="l" t="t" r="r" b="b"/>
              <a:pathLst>
                <a:path w="8423" h="10326" extrusionOk="0">
                  <a:moveTo>
                    <a:pt x="8423" y="1"/>
                  </a:moveTo>
                  <a:lnTo>
                    <a:pt x="8423" y="1"/>
                  </a:lnTo>
                  <a:cubicBezTo>
                    <a:pt x="7304" y="526"/>
                    <a:pt x="6117" y="936"/>
                    <a:pt x="4862" y="1233"/>
                  </a:cubicBezTo>
                  <a:cubicBezTo>
                    <a:pt x="4086" y="1439"/>
                    <a:pt x="3310" y="1576"/>
                    <a:pt x="2557" y="1667"/>
                  </a:cubicBezTo>
                  <a:cubicBezTo>
                    <a:pt x="2465" y="1690"/>
                    <a:pt x="2397" y="1735"/>
                    <a:pt x="2328" y="1758"/>
                  </a:cubicBezTo>
                  <a:cubicBezTo>
                    <a:pt x="959" y="4337"/>
                    <a:pt x="137" y="7213"/>
                    <a:pt x="0" y="10204"/>
                  </a:cubicBezTo>
                  <a:cubicBezTo>
                    <a:pt x="328" y="10282"/>
                    <a:pt x="670" y="10326"/>
                    <a:pt x="1024" y="10326"/>
                  </a:cubicBezTo>
                  <a:cubicBezTo>
                    <a:pt x="2738" y="10326"/>
                    <a:pt x="4728" y="9292"/>
                    <a:pt x="6734" y="6095"/>
                  </a:cubicBezTo>
                  <a:cubicBezTo>
                    <a:pt x="7692" y="4543"/>
                    <a:pt x="8240" y="2443"/>
                    <a:pt x="842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4" name="Google Shape;7964;p57"/>
            <p:cNvSpPr/>
            <p:nvPr/>
          </p:nvSpPr>
          <p:spPr>
            <a:xfrm>
              <a:off x="7386550" y="2913163"/>
              <a:ext cx="210575" cy="266525"/>
            </a:xfrm>
            <a:custGeom>
              <a:avLst/>
              <a:gdLst/>
              <a:ahLst/>
              <a:cxnLst/>
              <a:rect l="l" t="t" r="r" b="b"/>
              <a:pathLst>
                <a:path w="8423" h="10661" extrusionOk="0">
                  <a:moveTo>
                    <a:pt x="4862" y="1233"/>
                  </a:moveTo>
                  <a:cubicBezTo>
                    <a:pt x="4086" y="1439"/>
                    <a:pt x="3310" y="1576"/>
                    <a:pt x="2557" y="1667"/>
                  </a:cubicBezTo>
                  <a:lnTo>
                    <a:pt x="2557" y="1667"/>
                  </a:lnTo>
                  <a:cubicBezTo>
                    <a:pt x="2465" y="1690"/>
                    <a:pt x="2397" y="1735"/>
                    <a:pt x="2328" y="1758"/>
                  </a:cubicBezTo>
                  <a:lnTo>
                    <a:pt x="2328" y="1758"/>
                  </a:lnTo>
                  <a:cubicBezTo>
                    <a:pt x="936" y="4337"/>
                    <a:pt x="137" y="7213"/>
                    <a:pt x="0" y="10204"/>
                  </a:cubicBezTo>
                  <a:lnTo>
                    <a:pt x="0" y="10204"/>
                  </a:lnTo>
                  <a:cubicBezTo>
                    <a:pt x="1917" y="10660"/>
                    <a:pt x="4314" y="9952"/>
                    <a:pt x="6734" y="6095"/>
                  </a:cubicBezTo>
                  <a:lnTo>
                    <a:pt x="6734" y="6095"/>
                  </a:lnTo>
                  <a:cubicBezTo>
                    <a:pt x="7692" y="4543"/>
                    <a:pt x="8240" y="2443"/>
                    <a:pt x="8423" y="1"/>
                  </a:cubicBezTo>
                  <a:lnTo>
                    <a:pt x="8423" y="1"/>
                  </a:lnTo>
                  <a:cubicBezTo>
                    <a:pt x="7304" y="526"/>
                    <a:pt x="6117" y="936"/>
                    <a:pt x="4862" y="1233"/>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5" name="Google Shape;7965;p57"/>
            <p:cNvSpPr/>
            <p:nvPr/>
          </p:nvSpPr>
          <p:spPr>
            <a:xfrm>
              <a:off x="7386550" y="2913163"/>
              <a:ext cx="210575" cy="258150"/>
            </a:xfrm>
            <a:custGeom>
              <a:avLst/>
              <a:gdLst/>
              <a:ahLst/>
              <a:cxnLst/>
              <a:rect l="l" t="t" r="r" b="b"/>
              <a:pathLst>
                <a:path w="8423" h="10326" extrusionOk="0">
                  <a:moveTo>
                    <a:pt x="8423" y="1"/>
                  </a:moveTo>
                  <a:lnTo>
                    <a:pt x="8423" y="1"/>
                  </a:lnTo>
                  <a:cubicBezTo>
                    <a:pt x="7304" y="526"/>
                    <a:pt x="6117" y="936"/>
                    <a:pt x="4862" y="1233"/>
                  </a:cubicBezTo>
                  <a:cubicBezTo>
                    <a:pt x="4086" y="1439"/>
                    <a:pt x="3310" y="1576"/>
                    <a:pt x="2557" y="1667"/>
                  </a:cubicBezTo>
                  <a:cubicBezTo>
                    <a:pt x="2465" y="1690"/>
                    <a:pt x="2397" y="1735"/>
                    <a:pt x="2328" y="1758"/>
                  </a:cubicBezTo>
                  <a:cubicBezTo>
                    <a:pt x="959" y="4337"/>
                    <a:pt x="137" y="7213"/>
                    <a:pt x="0" y="10204"/>
                  </a:cubicBezTo>
                  <a:cubicBezTo>
                    <a:pt x="328" y="10282"/>
                    <a:pt x="670" y="10326"/>
                    <a:pt x="1024" y="10326"/>
                  </a:cubicBezTo>
                  <a:cubicBezTo>
                    <a:pt x="2738" y="10326"/>
                    <a:pt x="4728" y="9292"/>
                    <a:pt x="6734" y="6095"/>
                  </a:cubicBezTo>
                  <a:cubicBezTo>
                    <a:pt x="7692" y="4543"/>
                    <a:pt x="8240" y="2443"/>
                    <a:pt x="842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6" name="Google Shape;7966;p57"/>
            <p:cNvSpPr/>
            <p:nvPr/>
          </p:nvSpPr>
          <p:spPr>
            <a:xfrm>
              <a:off x="7386550" y="2913163"/>
              <a:ext cx="210575" cy="258150"/>
            </a:xfrm>
            <a:custGeom>
              <a:avLst/>
              <a:gdLst/>
              <a:ahLst/>
              <a:cxnLst/>
              <a:rect l="l" t="t" r="r" b="b"/>
              <a:pathLst>
                <a:path w="8423" h="10326" extrusionOk="0">
                  <a:moveTo>
                    <a:pt x="8423" y="1"/>
                  </a:moveTo>
                  <a:lnTo>
                    <a:pt x="8423" y="1"/>
                  </a:lnTo>
                  <a:cubicBezTo>
                    <a:pt x="7304" y="526"/>
                    <a:pt x="6117" y="936"/>
                    <a:pt x="4862" y="1233"/>
                  </a:cubicBezTo>
                  <a:cubicBezTo>
                    <a:pt x="4086" y="1439"/>
                    <a:pt x="3310" y="1576"/>
                    <a:pt x="2557" y="1667"/>
                  </a:cubicBezTo>
                  <a:cubicBezTo>
                    <a:pt x="2465" y="1690"/>
                    <a:pt x="2397" y="1735"/>
                    <a:pt x="2328" y="1758"/>
                  </a:cubicBezTo>
                  <a:cubicBezTo>
                    <a:pt x="959" y="4337"/>
                    <a:pt x="137" y="7213"/>
                    <a:pt x="0" y="10204"/>
                  </a:cubicBezTo>
                  <a:cubicBezTo>
                    <a:pt x="328" y="10282"/>
                    <a:pt x="670" y="10326"/>
                    <a:pt x="1024" y="10326"/>
                  </a:cubicBezTo>
                  <a:cubicBezTo>
                    <a:pt x="2738" y="10326"/>
                    <a:pt x="4728" y="9292"/>
                    <a:pt x="6734" y="6095"/>
                  </a:cubicBezTo>
                  <a:cubicBezTo>
                    <a:pt x="7692" y="4543"/>
                    <a:pt x="8240" y="2443"/>
                    <a:pt x="842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7" name="Google Shape;7967;p57"/>
            <p:cNvSpPr/>
            <p:nvPr/>
          </p:nvSpPr>
          <p:spPr>
            <a:xfrm>
              <a:off x="7386550" y="2913163"/>
              <a:ext cx="210575" cy="258150"/>
            </a:xfrm>
            <a:custGeom>
              <a:avLst/>
              <a:gdLst/>
              <a:ahLst/>
              <a:cxnLst/>
              <a:rect l="l" t="t" r="r" b="b"/>
              <a:pathLst>
                <a:path w="8423" h="10326" extrusionOk="0">
                  <a:moveTo>
                    <a:pt x="8423" y="1"/>
                  </a:moveTo>
                  <a:lnTo>
                    <a:pt x="8423" y="1"/>
                  </a:lnTo>
                  <a:cubicBezTo>
                    <a:pt x="7304" y="526"/>
                    <a:pt x="6117" y="936"/>
                    <a:pt x="4862" y="1233"/>
                  </a:cubicBezTo>
                  <a:cubicBezTo>
                    <a:pt x="4086" y="1439"/>
                    <a:pt x="3310" y="1576"/>
                    <a:pt x="2557" y="1667"/>
                  </a:cubicBezTo>
                  <a:cubicBezTo>
                    <a:pt x="2465" y="1690"/>
                    <a:pt x="2397" y="1735"/>
                    <a:pt x="2328" y="1758"/>
                  </a:cubicBezTo>
                  <a:cubicBezTo>
                    <a:pt x="959" y="4337"/>
                    <a:pt x="137" y="7213"/>
                    <a:pt x="0" y="10204"/>
                  </a:cubicBezTo>
                  <a:cubicBezTo>
                    <a:pt x="328" y="10282"/>
                    <a:pt x="670" y="10326"/>
                    <a:pt x="1024" y="10326"/>
                  </a:cubicBezTo>
                  <a:cubicBezTo>
                    <a:pt x="2738" y="10326"/>
                    <a:pt x="4728" y="9292"/>
                    <a:pt x="6734" y="6095"/>
                  </a:cubicBezTo>
                  <a:cubicBezTo>
                    <a:pt x="7692" y="4543"/>
                    <a:pt x="8240" y="2443"/>
                    <a:pt x="8423"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8" name="Google Shape;7968;p57"/>
            <p:cNvSpPr/>
            <p:nvPr/>
          </p:nvSpPr>
          <p:spPr>
            <a:xfrm>
              <a:off x="7444750" y="2954813"/>
              <a:ext cx="5725" cy="2325"/>
            </a:xfrm>
            <a:custGeom>
              <a:avLst/>
              <a:gdLst/>
              <a:ahLst/>
              <a:cxnLst/>
              <a:rect l="l" t="t" r="r" b="b"/>
              <a:pathLst>
                <a:path w="229" h="93" extrusionOk="0">
                  <a:moveTo>
                    <a:pt x="229" y="1"/>
                  </a:moveTo>
                  <a:cubicBezTo>
                    <a:pt x="160" y="1"/>
                    <a:pt x="114" y="1"/>
                    <a:pt x="46" y="24"/>
                  </a:cubicBezTo>
                  <a:cubicBezTo>
                    <a:pt x="23" y="47"/>
                    <a:pt x="23" y="69"/>
                    <a:pt x="0" y="92"/>
                  </a:cubicBezTo>
                  <a:cubicBezTo>
                    <a:pt x="69" y="69"/>
                    <a:pt x="137" y="24"/>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9" name="Google Shape;7969;p57"/>
            <p:cNvSpPr/>
            <p:nvPr/>
          </p:nvSpPr>
          <p:spPr>
            <a:xfrm>
              <a:off x="7444750" y="2954813"/>
              <a:ext cx="5725" cy="2325"/>
            </a:xfrm>
            <a:custGeom>
              <a:avLst/>
              <a:gdLst/>
              <a:ahLst/>
              <a:cxnLst/>
              <a:rect l="l" t="t" r="r" b="b"/>
              <a:pathLst>
                <a:path w="229" h="93" extrusionOk="0">
                  <a:moveTo>
                    <a:pt x="46" y="24"/>
                  </a:moveTo>
                  <a:cubicBezTo>
                    <a:pt x="23" y="47"/>
                    <a:pt x="23" y="69"/>
                    <a:pt x="0" y="92"/>
                  </a:cubicBezTo>
                  <a:lnTo>
                    <a:pt x="0" y="92"/>
                  </a:lnTo>
                  <a:cubicBezTo>
                    <a:pt x="69" y="69"/>
                    <a:pt x="137" y="24"/>
                    <a:pt x="229" y="1"/>
                  </a:cubicBezTo>
                  <a:lnTo>
                    <a:pt x="229" y="1"/>
                  </a:lnTo>
                  <a:cubicBezTo>
                    <a:pt x="160" y="1"/>
                    <a:pt x="114" y="1"/>
                    <a:pt x="46" y="2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0" name="Google Shape;7970;p57"/>
            <p:cNvSpPr/>
            <p:nvPr/>
          </p:nvSpPr>
          <p:spPr>
            <a:xfrm>
              <a:off x="7444750" y="2954813"/>
              <a:ext cx="5725" cy="2325"/>
            </a:xfrm>
            <a:custGeom>
              <a:avLst/>
              <a:gdLst/>
              <a:ahLst/>
              <a:cxnLst/>
              <a:rect l="l" t="t" r="r" b="b"/>
              <a:pathLst>
                <a:path w="229" h="93" extrusionOk="0">
                  <a:moveTo>
                    <a:pt x="229" y="1"/>
                  </a:moveTo>
                  <a:cubicBezTo>
                    <a:pt x="160" y="1"/>
                    <a:pt x="114" y="1"/>
                    <a:pt x="46" y="24"/>
                  </a:cubicBezTo>
                  <a:cubicBezTo>
                    <a:pt x="23" y="47"/>
                    <a:pt x="23" y="69"/>
                    <a:pt x="0" y="92"/>
                  </a:cubicBezTo>
                  <a:cubicBezTo>
                    <a:pt x="69" y="69"/>
                    <a:pt x="137" y="24"/>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1" name="Google Shape;7971;p57"/>
            <p:cNvSpPr/>
            <p:nvPr/>
          </p:nvSpPr>
          <p:spPr>
            <a:xfrm>
              <a:off x="7444750" y="2954813"/>
              <a:ext cx="5725" cy="2325"/>
            </a:xfrm>
            <a:custGeom>
              <a:avLst/>
              <a:gdLst/>
              <a:ahLst/>
              <a:cxnLst/>
              <a:rect l="l" t="t" r="r" b="b"/>
              <a:pathLst>
                <a:path w="229" h="93" extrusionOk="0">
                  <a:moveTo>
                    <a:pt x="229" y="1"/>
                  </a:moveTo>
                  <a:cubicBezTo>
                    <a:pt x="160" y="1"/>
                    <a:pt x="114" y="1"/>
                    <a:pt x="46" y="24"/>
                  </a:cubicBezTo>
                  <a:cubicBezTo>
                    <a:pt x="23" y="47"/>
                    <a:pt x="23" y="69"/>
                    <a:pt x="0" y="92"/>
                  </a:cubicBezTo>
                  <a:cubicBezTo>
                    <a:pt x="69" y="69"/>
                    <a:pt x="137" y="24"/>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2" name="Google Shape;7972;p57"/>
            <p:cNvSpPr/>
            <p:nvPr/>
          </p:nvSpPr>
          <p:spPr>
            <a:xfrm>
              <a:off x="7444750" y="2954813"/>
              <a:ext cx="5725" cy="2325"/>
            </a:xfrm>
            <a:custGeom>
              <a:avLst/>
              <a:gdLst/>
              <a:ahLst/>
              <a:cxnLst/>
              <a:rect l="l" t="t" r="r" b="b"/>
              <a:pathLst>
                <a:path w="229" h="93" extrusionOk="0">
                  <a:moveTo>
                    <a:pt x="229" y="1"/>
                  </a:moveTo>
                  <a:cubicBezTo>
                    <a:pt x="160" y="1"/>
                    <a:pt x="114" y="1"/>
                    <a:pt x="46" y="24"/>
                  </a:cubicBezTo>
                  <a:cubicBezTo>
                    <a:pt x="23" y="47"/>
                    <a:pt x="23" y="69"/>
                    <a:pt x="0" y="92"/>
                  </a:cubicBezTo>
                  <a:cubicBezTo>
                    <a:pt x="69" y="69"/>
                    <a:pt x="137" y="24"/>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3" name="Google Shape;7973;p57"/>
            <p:cNvSpPr/>
            <p:nvPr/>
          </p:nvSpPr>
          <p:spPr>
            <a:xfrm>
              <a:off x="7444750" y="2954813"/>
              <a:ext cx="5725" cy="2325"/>
            </a:xfrm>
            <a:custGeom>
              <a:avLst/>
              <a:gdLst/>
              <a:ahLst/>
              <a:cxnLst/>
              <a:rect l="l" t="t" r="r" b="b"/>
              <a:pathLst>
                <a:path w="229" h="93" extrusionOk="0">
                  <a:moveTo>
                    <a:pt x="229" y="1"/>
                  </a:moveTo>
                  <a:cubicBezTo>
                    <a:pt x="160" y="1"/>
                    <a:pt x="114" y="1"/>
                    <a:pt x="46" y="24"/>
                  </a:cubicBezTo>
                  <a:cubicBezTo>
                    <a:pt x="23" y="47"/>
                    <a:pt x="23" y="69"/>
                    <a:pt x="0" y="92"/>
                  </a:cubicBezTo>
                  <a:cubicBezTo>
                    <a:pt x="69" y="69"/>
                    <a:pt x="137" y="24"/>
                    <a:pt x="229"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4" name="Google Shape;7974;p57"/>
            <p:cNvSpPr/>
            <p:nvPr/>
          </p:nvSpPr>
          <p:spPr>
            <a:xfrm>
              <a:off x="7450450" y="2885788"/>
              <a:ext cx="147250" cy="69050"/>
            </a:xfrm>
            <a:custGeom>
              <a:avLst/>
              <a:gdLst/>
              <a:ahLst/>
              <a:cxnLst/>
              <a:rect l="l" t="t" r="r" b="b"/>
              <a:pathLst>
                <a:path w="5890" h="2762" extrusionOk="0">
                  <a:moveTo>
                    <a:pt x="4109" y="0"/>
                  </a:moveTo>
                  <a:cubicBezTo>
                    <a:pt x="2877" y="1073"/>
                    <a:pt x="1484" y="2009"/>
                    <a:pt x="1" y="2762"/>
                  </a:cubicBezTo>
                  <a:cubicBezTo>
                    <a:pt x="754" y="2671"/>
                    <a:pt x="1530" y="2534"/>
                    <a:pt x="2306" y="2328"/>
                  </a:cubicBezTo>
                  <a:cubicBezTo>
                    <a:pt x="3561" y="2031"/>
                    <a:pt x="4748" y="1621"/>
                    <a:pt x="5867" y="1096"/>
                  </a:cubicBezTo>
                  <a:cubicBezTo>
                    <a:pt x="5867" y="890"/>
                    <a:pt x="5889" y="639"/>
                    <a:pt x="5889" y="411"/>
                  </a:cubicBezTo>
                  <a:cubicBezTo>
                    <a:pt x="5296" y="297"/>
                    <a:pt x="4703" y="160"/>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5" name="Google Shape;7975;p57"/>
            <p:cNvSpPr/>
            <p:nvPr/>
          </p:nvSpPr>
          <p:spPr>
            <a:xfrm>
              <a:off x="7450450" y="2885788"/>
              <a:ext cx="147250" cy="69050"/>
            </a:xfrm>
            <a:custGeom>
              <a:avLst/>
              <a:gdLst/>
              <a:ahLst/>
              <a:cxnLst/>
              <a:rect l="l" t="t" r="r" b="b"/>
              <a:pathLst>
                <a:path w="5890" h="2762" extrusionOk="0">
                  <a:moveTo>
                    <a:pt x="1" y="2762"/>
                  </a:moveTo>
                  <a:cubicBezTo>
                    <a:pt x="754" y="2671"/>
                    <a:pt x="1530" y="2534"/>
                    <a:pt x="2306" y="2328"/>
                  </a:cubicBezTo>
                  <a:lnTo>
                    <a:pt x="2306" y="2328"/>
                  </a:lnTo>
                  <a:cubicBezTo>
                    <a:pt x="3561" y="2031"/>
                    <a:pt x="4748" y="1621"/>
                    <a:pt x="5867" y="1096"/>
                  </a:cubicBezTo>
                  <a:lnTo>
                    <a:pt x="5867" y="1096"/>
                  </a:lnTo>
                  <a:cubicBezTo>
                    <a:pt x="5867" y="890"/>
                    <a:pt x="5889" y="639"/>
                    <a:pt x="5889" y="411"/>
                  </a:cubicBezTo>
                  <a:lnTo>
                    <a:pt x="5889" y="411"/>
                  </a:lnTo>
                  <a:cubicBezTo>
                    <a:pt x="5296" y="297"/>
                    <a:pt x="4703" y="160"/>
                    <a:pt x="4109" y="0"/>
                  </a:cubicBezTo>
                  <a:lnTo>
                    <a:pt x="4109" y="0"/>
                  </a:lnTo>
                  <a:cubicBezTo>
                    <a:pt x="2877" y="1073"/>
                    <a:pt x="1484" y="2009"/>
                    <a:pt x="1" y="2762"/>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6" name="Google Shape;7976;p57"/>
            <p:cNvSpPr/>
            <p:nvPr/>
          </p:nvSpPr>
          <p:spPr>
            <a:xfrm>
              <a:off x="7450450" y="2885788"/>
              <a:ext cx="147250" cy="69050"/>
            </a:xfrm>
            <a:custGeom>
              <a:avLst/>
              <a:gdLst/>
              <a:ahLst/>
              <a:cxnLst/>
              <a:rect l="l" t="t" r="r" b="b"/>
              <a:pathLst>
                <a:path w="5890" h="2762" extrusionOk="0">
                  <a:moveTo>
                    <a:pt x="4109" y="0"/>
                  </a:moveTo>
                  <a:cubicBezTo>
                    <a:pt x="2877" y="1073"/>
                    <a:pt x="1484" y="2009"/>
                    <a:pt x="1" y="2762"/>
                  </a:cubicBezTo>
                  <a:cubicBezTo>
                    <a:pt x="754" y="2671"/>
                    <a:pt x="1530" y="2534"/>
                    <a:pt x="2306" y="2328"/>
                  </a:cubicBezTo>
                  <a:cubicBezTo>
                    <a:pt x="3561" y="2031"/>
                    <a:pt x="4748" y="1621"/>
                    <a:pt x="5867" y="1096"/>
                  </a:cubicBezTo>
                  <a:cubicBezTo>
                    <a:pt x="5867" y="890"/>
                    <a:pt x="5889" y="639"/>
                    <a:pt x="5889" y="411"/>
                  </a:cubicBezTo>
                  <a:cubicBezTo>
                    <a:pt x="5296" y="297"/>
                    <a:pt x="4703" y="160"/>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7" name="Google Shape;7977;p57"/>
            <p:cNvSpPr/>
            <p:nvPr/>
          </p:nvSpPr>
          <p:spPr>
            <a:xfrm>
              <a:off x="7450450" y="2885788"/>
              <a:ext cx="147250" cy="69050"/>
            </a:xfrm>
            <a:custGeom>
              <a:avLst/>
              <a:gdLst/>
              <a:ahLst/>
              <a:cxnLst/>
              <a:rect l="l" t="t" r="r" b="b"/>
              <a:pathLst>
                <a:path w="5890" h="2762" extrusionOk="0">
                  <a:moveTo>
                    <a:pt x="4109" y="0"/>
                  </a:moveTo>
                  <a:cubicBezTo>
                    <a:pt x="2877" y="1073"/>
                    <a:pt x="1484" y="2009"/>
                    <a:pt x="1" y="2762"/>
                  </a:cubicBezTo>
                  <a:cubicBezTo>
                    <a:pt x="754" y="2671"/>
                    <a:pt x="1530" y="2534"/>
                    <a:pt x="2306" y="2328"/>
                  </a:cubicBezTo>
                  <a:cubicBezTo>
                    <a:pt x="3561" y="2031"/>
                    <a:pt x="4748" y="1621"/>
                    <a:pt x="5867" y="1096"/>
                  </a:cubicBezTo>
                  <a:cubicBezTo>
                    <a:pt x="5867" y="890"/>
                    <a:pt x="5889" y="639"/>
                    <a:pt x="5889" y="411"/>
                  </a:cubicBezTo>
                  <a:cubicBezTo>
                    <a:pt x="5296" y="297"/>
                    <a:pt x="4703" y="160"/>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8" name="Google Shape;7978;p57"/>
            <p:cNvSpPr/>
            <p:nvPr/>
          </p:nvSpPr>
          <p:spPr>
            <a:xfrm>
              <a:off x="7450450" y="2885788"/>
              <a:ext cx="147250" cy="69050"/>
            </a:xfrm>
            <a:custGeom>
              <a:avLst/>
              <a:gdLst/>
              <a:ahLst/>
              <a:cxnLst/>
              <a:rect l="l" t="t" r="r" b="b"/>
              <a:pathLst>
                <a:path w="5890" h="2762" extrusionOk="0">
                  <a:moveTo>
                    <a:pt x="4109" y="0"/>
                  </a:moveTo>
                  <a:cubicBezTo>
                    <a:pt x="2877" y="1073"/>
                    <a:pt x="1484" y="2009"/>
                    <a:pt x="1" y="2762"/>
                  </a:cubicBezTo>
                  <a:cubicBezTo>
                    <a:pt x="754" y="2671"/>
                    <a:pt x="1530" y="2534"/>
                    <a:pt x="2306" y="2328"/>
                  </a:cubicBezTo>
                  <a:cubicBezTo>
                    <a:pt x="3561" y="2031"/>
                    <a:pt x="4748" y="1621"/>
                    <a:pt x="5867" y="1096"/>
                  </a:cubicBezTo>
                  <a:cubicBezTo>
                    <a:pt x="5867" y="890"/>
                    <a:pt x="5889" y="639"/>
                    <a:pt x="5889" y="411"/>
                  </a:cubicBezTo>
                  <a:cubicBezTo>
                    <a:pt x="5296" y="297"/>
                    <a:pt x="4703" y="160"/>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9" name="Google Shape;7979;p57"/>
            <p:cNvSpPr/>
            <p:nvPr/>
          </p:nvSpPr>
          <p:spPr>
            <a:xfrm>
              <a:off x="7450450" y="2885788"/>
              <a:ext cx="147250" cy="69050"/>
            </a:xfrm>
            <a:custGeom>
              <a:avLst/>
              <a:gdLst/>
              <a:ahLst/>
              <a:cxnLst/>
              <a:rect l="l" t="t" r="r" b="b"/>
              <a:pathLst>
                <a:path w="5890" h="2762" extrusionOk="0">
                  <a:moveTo>
                    <a:pt x="4109" y="0"/>
                  </a:moveTo>
                  <a:cubicBezTo>
                    <a:pt x="2877" y="1073"/>
                    <a:pt x="1484" y="2009"/>
                    <a:pt x="1" y="2762"/>
                  </a:cubicBezTo>
                  <a:cubicBezTo>
                    <a:pt x="754" y="2671"/>
                    <a:pt x="1530" y="2534"/>
                    <a:pt x="2306" y="2328"/>
                  </a:cubicBezTo>
                  <a:cubicBezTo>
                    <a:pt x="3561" y="2031"/>
                    <a:pt x="4748" y="1621"/>
                    <a:pt x="5867" y="1096"/>
                  </a:cubicBezTo>
                  <a:cubicBezTo>
                    <a:pt x="5867" y="890"/>
                    <a:pt x="5889" y="639"/>
                    <a:pt x="5889" y="411"/>
                  </a:cubicBezTo>
                  <a:cubicBezTo>
                    <a:pt x="5296" y="297"/>
                    <a:pt x="4703" y="160"/>
                    <a:pt x="4109"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0" name="Google Shape;7980;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1" name="Google Shape;7981;p57"/>
            <p:cNvSpPr/>
            <p:nvPr/>
          </p:nvSpPr>
          <p:spPr>
            <a:xfrm>
              <a:off x="7445875" y="2869238"/>
              <a:ext cx="107325" cy="86175"/>
            </a:xfrm>
            <a:custGeom>
              <a:avLst/>
              <a:gdLst/>
              <a:ahLst/>
              <a:cxnLst/>
              <a:rect l="l" t="t" r="r" b="b"/>
              <a:pathLst>
                <a:path w="4293" h="3447" extrusionOk="0">
                  <a:moveTo>
                    <a:pt x="1" y="3447"/>
                  </a:moveTo>
                  <a:cubicBezTo>
                    <a:pt x="69" y="3424"/>
                    <a:pt x="115" y="3424"/>
                    <a:pt x="184" y="3424"/>
                  </a:cubicBezTo>
                  <a:lnTo>
                    <a:pt x="184" y="3424"/>
                  </a:lnTo>
                  <a:cubicBezTo>
                    <a:pt x="1667" y="2671"/>
                    <a:pt x="3060" y="1735"/>
                    <a:pt x="4292" y="662"/>
                  </a:cubicBezTo>
                  <a:lnTo>
                    <a:pt x="4292" y="662"/>
                  </a:lnTo>
                  <a:cubicBezTo>
                    <a:pt x="3630" y="479"/>
                    <a:pt x="3014" y="251"/>
                    <a:pt x="2375" y="0"/>
                  </a:cubicBezTo>
                  <a:lnTo>
                    <a:pt x="2375" y="0"/>
                  </a:lnTo>
                  <a:cubicBezTo>
                    <a:pt x="1462" y="1073"/>
                    <a:pt x="663" y="2214"/>
                    <a:pt x="1" y="3447"/>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2" name="Google Shape;7982;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3" name="Google Shape;7983;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4" name="Google Shape;7984;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5" name="Google Shape;7985;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6" name="Google Shape;7986;p57"/>
            <p:cNvSpPr/>
            <p:nvPr/>
          </p:nvSpPr>
          <p:spPr>
            <a:xfrm>
              <a:off x="7445875" y="2869238"/>
              <a:ext cx="107325" cy="86175"/>
            </a:xfrm>
            <a:custGeom>
              <a:avLst/>
              <a:gdLst/>
              <a:ahLst/>
              <a:cxnLst/>
              <a:rect l="l" t="t" r="r" b="b"/>
              <a:pathLst>
                <a:path w="4293" h="3447" extrusionOk="0">
                  <a:moveTo>
                    <a:pt x="2375" y="0"/>
                  </a:moveTo>
                  <a:cubicBezTo>
                    <a:pt x="1462" y="1073"/>
                    <a:pt x="663" y="2214"/>
                    <a:pt x="1" y="3447"/>
                  </a:cubicBezTo>
                  <a:cubicBezTo>
                    <a:pt x="69" y="3424"/>
                    <a:pt x="115" y="3424"/>
                    <a:pt x="184" y="3424"/>
                  </a:cubicBezTo>
                  <a:cubicBezTo>
                    <a:pt x="1667" y="2671"/>
                    <a:pt x="3060" y="1735"/>
                    <a:pt x="4292" y="662"/>
                  </a:cubicBezTo>
                  <a:cubicBezTo>
                    <a:pt x="3630" y="479"/>
                    <a:pt x="3014" y="251"/>
                    <a:pt x="2375"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7" name="Google Shape;7987;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8" name="Google Shape;7988;p57"/>
            <p:cNvSpPr/>
            <p:nvPr/>
          </p:nvSpPr>
          <p:spPr>
            <a:xfrm>
              <a:off x="7553175" y="2840688"/>
              <a:ext cx="45675" cy="55375"/>
            </a:xfrm>
            <a:custGeom>
              <a:avLst/>
              <a:gdLst/>
              <a:ahLst/>
              <a:cxnLst/>
              <a:rect l="l" t="t" r="r" b="b"/>
              <a:pathLst>
                <a:path w="1827" h="2215" extrusionOk="0">
                  <a:moveTo>
                    <a:pt x="0" y="1804"/>
                  </a:moveTo>
                  <a:cubicBezTo>
                    <a:pt x="594" y="1964"/>
                    <a:pt x="1187" y="2101"/>
                    <a:pt x="1780" y="2215"/>
                  </a:cubicBezTo>
                  <a:lnTo>
                    <a:pt x="1780" y="2215"/>
                  </a:lnTo>
                  <a:cubicBezTo>
                    <a:pt x="1826" y="1507"/>
                    <a:pt x="1826" y="777"/>
                    <a:pt x="1780" y="1"/>
                  </a:cubicBezTo>
                  <a:lnTo>
                    <a:pt x="1780" y="1"/>
                  </a:lnTo>
                  <a:cubicBezTo>
                    <a:pt x="1233" y="640"/>
                    <a:pt x="639" y="1233"/>
                    <a:pt x="0" y="180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9" name="Google Shape;7989;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0" name="Google Shape;7990;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1" name="Google Shape;7991;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2" name="Google Shape;7992;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3" name="Google Shape;7993;p57"/>
            <p:cNvSpPr/>
            <p:nvPr/>
          </p:nvSpPr>
          <p:spPr>
            <a:xfrm>
              <a:off x="7553175" y="2840688"/>
              <a:ext cx="45675" cy="55375"/>
            </a:xfrm>
            <a:custGeom>
              <a:avLst/>
              <a:gdLst/>
              <a:ahLst/>
              <a:cxnLst/>
              <a:rect l="l" t="t" r="r" b="b"/>
              <a:pathLst>
                <a:path w="1827" h="2215" extrusionOk="0">
                  <a:moveTo>
                    <a:pt x="1780" y="1"/>
                  </a:moveTo>
                  <a:cubicBezTo>
                    <a:pt x="1233" y="640"/>
                    <a:pt x="639" y="1233"/>
                    <a:pt x="0" y="1804"/>
                  </a:cubicBezTo>
                  <a:cubicBezTo>
                    <a:pt x="594" y="1964"/>
                    <a:pt x="1187" y="2101"/>
                    <a:pt x="1780" y="2215"/>
                  </a:cubicBezTo>
                  <a:cubicBezTo>
                    <a:pt x="1826" y="1507"/>
                    <a:pt x="1826" y="777"/>
                    <a:pt x="178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4" name="Google Shape;7994;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5" name="Google Shape;7995;p57"/>
            <p:cNvSpPr/>
            <p:nvPr/>
          </p:nvSpPr>
          <p:spPr>
            <a:xfrm>
              <a:off x="7505225" y="2805888"/>
              <a:ext cx="92475" cy="79925"/>
            </a:xfrm>
            <a:custGeom>
              <a:avLst/>
              <a:gdLst/>
              <a:ahLst/>
              <a:cxnLst/>
              <a:rect l="l" t="t" r="r" b="b"/>
              <a:pathLst>
                <a:path w="3699" h="3197" extrusionOk="0">
                  <a:moveTo>
                    <a:pt x="1" y="2534"/>
                  </a:moveTo>
                  <a:cubicBezTo>
                    <a:pt x="640" y="2785"/>
                    <a:pt x="1256" y="3013"/>
                    <a:pt x="1918" y="3196"/>
                  </a:cubicBezTo>
                  <a:lnTo>
                    <a:pt x="1918" y="3196"/>
                  </a:lnTo>
                  <a:cubicBezTo>
                    <a:pt x="2557" y="2625"/>
                    <a:pt x="3151" y="2032"/>
                    <a:pt x="3698" y="1393"/>
                  </a:cubicBezTo>
                  <a:lnTo>
                    <a:pt x="3698" y="1393"/>
                  </a:lnTo>
                  <a:cubicBezTo>
                    <a:pt x="3698" y="1142"/>
                    <a:pt x="3676" y="891"/>
                    <a:pt x="3676" y="640"/>
                  </a:cubicBezTo>
                  <a:lnTo>
                    <a:pt x="3676" y="640"/>
                  </a:lnTo>
                  <a:cubicBezTo>
                    <a:pt x="3310" y="434"/>
                    <a:pt x="2968" y="229"/>
                    <a:pt x="2626" y="0"/>
                  </a:cubicBezTo>
                  <a:lnTo>
                    <a:pt x="2626" y="0"/>
                  </a:lnTo>
                  <a:cubicBezTo>
                    <a:pt x="1690" y="777"/>
                    <a:pt x="800" y="1621"/>
                    <a:pt x="1" y="2534"/>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6" name="Google Shape;7996;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7" name="Google Shape;7997;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8" name="Google Shape;7998;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9" name="Google Shape;7999;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0" name="Google Shape;8000;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1" name="Google Shape;8001;p57"/>
            <p:cNvSpPr/>
            <p:nvPr/>
          </p:nvSpPr>
          <p:spPr>
            <a:xfrm>
              <a:off x="7505225" y="2805888"/>
              <a:ext cx="92475" cy="79925"/>
            </a:xfrm>
            <a:custGeom>
              <a:avLst/>
              <a:gdLst/>
              <a:ahLst/>
              <a:cxnLst/>
              <a:rect l="l" t="t" r="r" b="b"/>
              <a:pathLst>
                <a:path w="3699" h="3197" extrusionOk="0">
                  <a:moveTo>
                    <a:pt x="2626" y="0"/>
                  </a:moveTo>
                  <a:cubicBezTo>
                    <a:pt x="1690" y="777"/>
                    <a:pt x="800" y="1621"/>
                    <a:pt x="1" y="2534"/>
                  </a:cubicBezTo>
                  <a:cubicBezTo>
                    <a:pt x="640" y="2785"/>
                    <a:pt x="1256" y="3013"/>
                    <a:pt x="1918" y="3196"/>
                  </a:cubicBezTo>
                  <a:cubicBezTo>
                    <a:pt x="2557" y="2625"/>
                    <a:pt x="3151" y="2032"/>
                    <a:pt x="3698" y="1393"/>
                  </a:cubicBezTo>
                  <a:cubicBezTo>
                    <a:pt x="3698" y="1142"/>
                    <a:pt x="3676" y="891"/>
                    <a:pt x="3676" y="640"/>
                  </a:cubicBezTo>
                  <a:cubicBezTo>
                    <a:pt x="3310" y="434"/>
                    <a:pt x="2968" y="229"/>
                    <a:pt x="262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2" name="Google Shape;8002;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3" name="Google Shape;8003;p57"/>
            <p:cNvSpPr/>
            <p:nvPr/>
          </p:nvSpPr>
          <p:spPr>
            <a:xfrm>
              <a:off x="7570850" y="2788763"/>
              <a:ext cx="26275" cy="33125"/>
            </a:xfrm>
            <a:custGeom>
              <a:avLst/>
              <a:gdLst/>
              <a:ahLst/>
              <a:cxnLst/>
              <a:rect l="l" t="t" r="r" b="b"/>
              <a:pathLst>
                <a:path w="1051" h="1325" extrusionOk="0">
                  <a:moveTo>
                    <a:pt x="1" y="685"/>
                  </a:moveTo>
                  <a:cubicBezTo>
                    <a:pt x="343" y="914"/>
                    <a:pt x="685" y="1119"/>
                    <a:pt x="1051" y="1325"/>
                  </a:cubicBezTo>
                  <a:lnTo>
                    <a:pt x="1051" y="1325"/>
                  </a:lnTo>
                  <a:cubicBezTo>
                    <a:pt x="1028" y="891"/>
                    <a:pt x="982" y="457"/>
                    <a:pt x="937" y="1"/>
                  </a:cubicBezTo>
                  <a:lnTo>
                    <a:pt x="937" y="1"/>
                  </a:lnTo>
                  <a:cubicBezTo>
                    <a:pt x="617" y="229"/>
                    <a:pt x="320" y="457"/>
                    <a:pt x="1" y="685"/>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4" name="Google Shape;8004;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5" name="Google Shape;8005;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6" name="Google Shape;8006;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7" name="Google Shape;8007;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8" name="Google Shape;8008;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9" name="Google Shape;8009;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0" name="Google Shape;8010;p57"/>
            <p:cNvSpPr/>
            <p:nvPr/>
          </p:nvSpPr>
          <p:spPr>
            <a:xfrm>
              <a:off x="7570850" y="2788763"/>
              <a:ext cx="26275" cy="33125"/>
            </a:xfrm>
            <a:custGeom>
              <a:avLst/>
              <a:gdLst/>
              <a:ahLst/>
              <a:cxnLst/>
              <a:rect l="l" t="t" r="r" b="b"/>
              <a:pathLst>
                <a:path w="1051" h="1325" extrusionOk="0">
                  <a:moveTo>
                    <a:pt x="937" y="1"/>
                  </a:moveTo>
                  <a:cubicBezTo>
                    <a:pt x="617" y="229"/>
                    <a:pt x="320" y="457"/>
                    <a:pt x="1" y="685"/>
                  </a:cubicBezTo>
                  <a:cubicBezTo>
                    <a:pt x="343" y="914"/>
                    <a:pt x="685" y="1119"/>
                    <a:pt x="1051" y="1325"/>
                  </a:cubicBezTo>
                  <a:cubicBezTo>
                    <a:pt x="1028" y="891"/>
                    <a:pt x="982" y="457"/>
                    <a:pt x="937"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1" name="Google Shape;8011;p57"/>
            <p:cNvSpPr/>
            <p:nvPr/>
          </p:nvSpPr>
          <p:spPr>
            <a:xfrm>
              <a:off x="6248125" y="2132538"/>
              <a:ext cx="505025" cy="846275"/>
            </a:xfrm>
            <a:custGeom>
              <a:avLst/>
              <a:gdLst/>
              <a:ahLst/>
              <a:cxnLst/>
              <a:rect l="l" t="t" r="r" b="b"/>
              <a:pathLst>
                <a:path w="20201" h="33851" extrusionOk="0">
                  <a:moveTo>
                    <a:pt x="11606" y="0"/>
                  </a:moveTo>
                  <a:cubicBezTo>
                    <a:pt x="8342" y="0"/>
                    <a:pt x="5386" y="636"/>
                    <a:pt x="2740" y="1735"/>
                  </a:cubicBezTo>
                  <a:cubicBezTo>
                    <a:pt x="5867" y="4337"/>
                    <a:pt x="8218" y="7921"/>
                    <a:pt x="9245" y="12167"/>
                  </a:cubicBezTo>
                  <a:cubicBezTo>
                    <a:pt x="11368" y="20840"/>
                    <a:pt x="7373" y="29582"/>
                    <a:pt x="1" y="33851"/>
                  </a:cubicBezTo>
                  <a:cubicBezTo>
                    <a:pt x="2260" y="33531"/>
                    <a:pt x="3858" y="32549"/>
                    <a:pt x="3858" y="32549"/>
                  </a:cubicBezTo>
                  <a:cubicBezTo>
                    <a:pt x="3972" y="32869"/>
                    <a:pt x="4086" y="33166"/>
                    <a:pt x="4223" y="33417"/>
                  </a:cubicBezTo>
                  <a:cubicBezTo>
                    <a:pt x="14198" y="30450"/>
                    <a:pt x="20201" y="20155"/>
                    <a:pt x="17690" y="9930"/>
                  </a:cubicBezTo>
                  <a:cubicBezTo>
                    <a:pt x="16732" y="5935"/>
                    <a:pt x="14609" y="2557"/>
                    <a:pt x="11778" y="1"/>
                  </a:cubicBezTo>
                  <a:cubicBezTo>
                    <a:pt x="11721" y="0"/>
                    <a:pt x="11663" y="0"/>
                    <a:pt x="1160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2" name="Google Shape;8012;p57"/>
            <p:cNvSpPr/>
            <p:nvPr/>
          </p:nvSpPr>
          <p:spPr>
            <a:xfrm>
              <a:off x="6248125" y="2132538"/>
              <a:ext cx="505025" cy="846275"/>
            </a:xfrm>
            <a:custGeom>
              <a:avLst/>
              <a:gdLst/>
              <a:ahLst/>
              <a:cxnLst/>
              <a:rect l="l" t="t" r="r" b="b"/>
              <a:pathLst>
                <a:path w="20201" h="33851" extrusionOk="0">
                  <a:moveTo>
                    <a:pt x="2740" y="1735"/>
                  </a:moveTo>
                  <a:cubicBezTo>
                    <a:pt x="5867" y="4337"/>
                    <a:pt x="8218" y="7921"/>
                    <a:pt x="9245" y="12167"/>
                  </a:cubicBezTo>
                  <a:lnTo>
                    <a:pt x="9245" y="12167"/>
                  </a:lnTo>
                  <a:cubicBezTo>
                    <a:pt x="11368" y="20840"/>
                    <a:pt x="7373" y="29582"/>
                    <a:pt x="1" y="33851"/>
                  </a:cubicBezTo>
                  <a:lnTo>
                    <a:pt x="1" y="33851"/>
                  </a:lnTo>
                  <a:cubicBezTo>
                    <a:pt x="2260" y="33531"/>
                    <a:pt x="3858" y="32572"/>
                    <a:pt x="3858" y="32572"/>
                  </a:cubicBezTo>
                  <a:lnTo>
                    <a:pt x="3858" y="32572"/>
                  </a:lnTo>
                  <a:cubicBezTo>
                    <a:pt x="3972" y="32869"/>
                    <a:pt x="4086" y="33166"/>
                    <a:pt x="4223" y="33417"/>
                  </a:cubicBezTo>
                  <a:lnTo>
                    <a:pt x="4223" y="33417"/>
                  </a:lnTo>
                  <a:cubicBezTo>
                    <a:pt x="14198" y="30450"/>
                    <a:pt x="20201" y="20155"/>
                    <a:pt x="17690" y="9930"/>
                  </a:cubicBezTo>
                  <a:lnTo>
                    <a:pt x="17690" y="9930"/>
                  </a:lnTo>
                  <a:cubicBezTo>
                    <a:pt x="16732" y="5935"/>
                    <a:pt x="14609" y="2557"/>
                    <a:pt x="11778" y="1"/>
                  </a:cubicBezTo>
                  <a:lnTo>
                    <a:pt x="11778" y="1"/>
                  </a:lnTo>
                  <a:cubicBezTo>
                    <a:pt x="11710" y="1"/>
                    <a:pt x="11664" y="1"/>
                    <a:pt x="11596" y="1"/>
                  </a:cubicBezTo>
                  <a:lnTo>
                    <a:pt x="11596" y="1"/>
                  </a:lnTo>
                  <a:cubicBezTo>
                    <a:pt x="8332" y="1"/>
                    <a:pt x="5387" y="640"/>
                    <a:pt x="2740" y="1735"/>
                  </a:cubicBezTo>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3" name="Google Shape;8013;p57"/>
            <p:cNvSpPr/>
            <p:nvPr/>
          </p:nvSpPr>
          <p:spPr>
            <a:xfrm>
              <a:off x="6248125" y="2132538"/>
              <a:ext cx="505025" cy="846275"/>
            </a:xfrm>
            <a:custGeom>
              <a:avLst/>
              <a:gdLst/>
              <a:ahLst/>
              <a:cxnLst/>
              <a:rect l="l" t="t" r="r" b="b"/>
              <a:pathLst>
                <a:path w="20201" h="33851" extrusionOk="0">
                  <a:moveTo>
                    <a:pt x="11606" y="0"/>
                  </a:moveTo>
                  <a:cubicBezTo>
                    <a:pt x="8342" y="0"/>
                    <a:pt x="5386" y="636"/>
                    <a:pt x="2740" y="1735"/>
                  </a:cubicBezTo>
                  <a:cubicBezTo>
                    <a:pt x="5867" y="4337"/>
                    <a:pt x="8218" y="7921"/>
                    <a:pt x="9245" y="12167"/>
                  </a:cubicBezTo>
                  <a:cubicBezTo>
                    <a:pt x="11368" y="20840"/>
                    <a:pt x="7373" y="29582"/>
                    <a:pt x="1" y="33851"/>
                  </a:cubicBezTo>
                  <a:cubicBezTo>
                    <a:pt x="2260" y="33531"/>
                    <a:pt x="3858" y="32549"/>
                    <a:pt x="3858" y="32549"/>
                  </a:cubicBezTo>
                  <a:cubicBezTo>
                    <a:pt x="3972" y="32869"/>
                    <a:pt x="4086" y="33166"/>
                    <a:pt x="4223" y="33417"/>
                  </a:cubicBezTo>
                  <a:cubicBezTo>
                    <a:pt x="14198" y="30450"/>
                    <a:pt x="20201" y="20155"/>
                    <a:pt x="17690" y="9930"/>
                  </a:cubicBezTo>
                  <a:cubicBezTo>
                    <a:pt x="16732" y="5935"/>
                    <a:pt x="14609" y="2557"/>
                    <a:pt x="11778" y="1"/>
                  </a:cubicBezTo>
                  <a:cubicBezTo>
                    <a:pt x="11721" y="0"/>
                    <a:pt x="11663" y="0"/>
                    <a:pt x="1160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4" name="Google Shape;8014;p57"/>
            <p:cNvSpPr/>
            <p:nvPr/>
          </p:nvSpPr>
          <p:spPr>
            <a:xfrm>
              <a:off x="6248125" y="2132538"/>
              <a:ext cx="505025" cy="846275"/>
            </a:xfrm>
            <a:custGeom>
              <a:avLst/>
              <a:gdLst/>
              <a:ahLst/>
              <a:cxnLst/>
              <a:rect l="l" t="t" r="r" b="b"/>
              <a:pathLst>
                <a:path w="20201" h="33851" extrusionOk="0">
                  <a:moveTo>
                    <a:pt x="11606" y="0"/>
                  </a:moveTo>
                  <a:cubicBezTo>
                    <a:pt x="8342" y="0"/>
                    <a:pt x="5386" y="636"/>
                    <a:pt x="2740" y="1735"/>
                  </a:cubicBezTo>
                  <a:cubicBezTo>
                    <a:pt x="5867" y="4337"/>
                    <a:pt x="8218" y="7921"/>
                    <a:pt x="9245" y="12167"/>
                  </a:cubicBezTo>
                  <a:cubicBezTo>
                    <a:pt x="11368" y="20840"/>
                    <a:pt x="7373" y="29582"/>
                    <a:pt x="1" y="33851"/>
                  </a:cubicBezTo>
                  <a:cubicBezTo>
                    <a:pt x="2260" y="33531"/>
                    <a:pt x="3858" y="32549"/>
                    <a:pt x="3858" y="32549"/>
                  </a:cubicBezTo>
                  <a:cubicBezTo>
                    <a:pt x="3972" y="32869"/>
                    <a:pt x="4086" y="33166"/>
                    <a:pt x="4223" y="33417"/>
                  </a:cubicBezTo>
                  <a:cubicBezTo>
                    <a:pt x="14198" y="30450"/>
                    <a:pt x="20201" y="20155"/>
                    <a:pt x="17690" y="9930"/>
                  </a:cubicBezTo>
                  <a:cubicBezTo>
                    <a:pt x="16732" y="5935"/>
                    <a:pt x="14609" y="2557"/>
                    <a:pt x="11778" y="1"/>
                  </a:cubicBezTo>
                  <a:cubicBezTo>
                    <a:pt x="11721" y="0"/>
                    <a:pt x="11663" y="0"/>
                    <a:pt x="11606"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5" name="Google Shape;8015;p57"/>
            <p:cNvSpPr/>
            <p:nvPr/>
          </p:nvSpPr>
          <p:spPr>
            <a:xfrm>
              <a:off x="6164825" y="2175913"/>
              <a:ext cx="367500" cy="805150"/>
            </a:xfrm>
            <a:custGeom>
              <a:avLst/>
              <a:gdLst/>
              <a:ahLst/>
              <a:cxnLst/>
              <a:rect l="l" t="t" r="r" b="b"/>
              <a:pathLst>
                <a:path w="14700" h="32206" extrusionOk="0">
                  <a:moveTo>
                    <a:pt x="6072" y="0"/>
                  </a:moveTo>
                  <a:cubicBezTo>
                    <a:pt x="4109" y="822"/>
                    <a:pt x="2328" y="1895"/>
                    <a:pt x="753" y="3150"/>
                  </a:cubicBezTo>
                  <a:cubicBezTo>
                    <a:pt x="3310" y="5638"/>
                    <a:pt x="5204" y="8834"/>
                    <a:pt x="6117" y="12554"/>
                  </a:cubicBezTo>
                  <a:cubicBezTo>
                    <a:pt x="7920" y="19904"/>
                    <a:pt x="5318" y="27299"/>
                    <a:pt x="0" y="31979"/>
                  </a:cubicBezTo>
                  <a:cubicBezTo>
                    <a:pt x="695" y="32139"/>
                    <a:pt x="1375" y="32205"/>
                    <a:pt x="2021" y="32205"/>
                  </a:cubicBezTo>
                  <a:cubicBezTo>
                    <a:pt x="2477" y="32205"/>
                    <a:pt x="2917" y="32172"/>
                    <a:pt x="3333" y="32116"/>
                  </a:cubicBezTo>
                  <a:cubicBezTo>
                    <a:pt x="10705" y="27847"/>
                    <a:pt x="14700" y="19105"/>
                    <a:pt x="12577" y="10432"/>
                  </a:cubicBezTo>
                  <a:cubicBezTo>
                    <a:pt x="11550" y="6186"/>
                    <a:pt x="9199" y="2602"/>
                    <a:pt x="607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6" name="Google Shape;8016;p57"/>
            <p:cNvSpPr/>
            <p:nvPr/>
          </p:nvSpPr>
          <p:spPr>
            <a:xfrm>
              <a:off x="6164825" y="2175913"/>
              <a:ext cx="367500" cy="806325"/>
            </a:xfrm>
            <a:custGeom>
              <a:avLst/>
              <a:gdLst/>
              <a:ahLst/>
              <a:cxnLst/>
              <a:rect l="l" t="t" r="r" b="b"/>
              <a:pathLst>
                <a:path w="14700" h="32253" extrusionOk="0">
                  <a:moveTo>
                    <a:pt x="753" y="3150"/>
                  </a:moveTo>
                  <a:cubicBezTo>
                    <a:pt x="3310" y="5638"/>
                    <a:pt x="5204" y="8834"/>
                    <a:pt x="6117" y="12554"/>
                  </a:cubicBezTo>
                  <a:lnTo>
                    <a:pt x="6117" y="12554"/>
                  </a:lnTo>
                  <a:cubicBezTo>
                    <a:pt x="7920" y="19904"/>
                    <a:pt x="5318" y="27299"/>
                    <a:pt x="0" y="31979"/>
                  </a:cubicBezTo>
                  <a:lnTo>
                    <a:pt x="0" y="31979"/>
                  </a:lnTo>
                  <a:cubicBezTo>
                    <a:pt x="1187" y="32252"/>
                    <a:pt x="2328" y="32252"/>
                    <a:pt x="3333" y="32116"/>
                  </a:cubicBezTo>
                  <a:lnTo>
                    <a:pt x="3333" y="32116"/>
                  </a:lnTo>
                  <a:cubicBezTo>
                    <a:pt x="10705" y="27847"/>
                    <a:pt x="14700" y="19105"/>
                    <a:pt x="12577" y="10432"/>
                  </a:cubicBezTo>
                  <a:lnTo>
                    <a:pt x="12577" y="10432"/>
                  </a:lnTo>
                  <a:cubicBezTo>
                    <a:pt x="11550" y="6186"/>
                    <a:pt x="9199" y="2602"/>
                    <a:pt x="6072" y="0"/>
                  </a:cubicBezTo>
                  <a:lnTo>
                    <a:pt x="6072" y="0"/>
                  </a:lnTo>
                  <a:cubicBezTo>
                    <a:pt x="4109" y="822"/>
                    <a:pt x="2328" y="1895"/>
                    <a:pt x="753" y="315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7" name="Google Shape;8017;p57"/>
            <p:cNvSpPr/>
            <p:nvPr/>
          </p:nvSpPr>
          <p:spPr>
            <a:xfrm>
              <a:off x="6164825" y="2175913"/>
              <a:ext cx="367500" cy="805150"/>
            </a:xfrm>
            <a:custGeom>
              <a:avLst/>
              <a:gdLst/>
              <a:ahLst/>
              <a:cxnLst/>
              <a:rect l="l" t="t" r="r" b="b"/>
              <a:pathLst>
                <a:path w="14700" h="32206" extrusionOk="0">
                  <a:moveTo>
                    <a:pt x="6072" y="0"/>
                  </a:moveTo>
                  <a:cubicBezTo>
                    <a:pt x="4109" y="822"/>
                    <a:pt x="2328" y="1895"/>
                    <a:pt x="753" y="3150"/>
                  </a:cubicBezTo>
                  <a:cubicBezTo>
                    <a:pt x="3310" y="5638"/>
                    <a:pt x="5204" y="8834"/>
                    <a:pt x="6117" y="12554"/>
                  </a:cubicBezTo>
                  <a:cubicBezTo>
                    <a:pt x="7920" y="19904"/>
                    <a:pt x="5318" y="27299"/>
                    <a:pt x="0" y="31979"/>
                  </a:cubicBezTo>
                  <a:cubicBezTo>
                    <a:pt x="695" y="32139"/>
                    <a:pt x="1375" y="32205"/>
                    <a:pt x="2021" y="32205"/>
                  </a:cubicBezTo>
                  <a:cubicBezTo>
                    <a:pt x="2477" y="32205"/>
                    <a:pt x="2917" y="32172"/>
                    <a:pt x="3333" y="32116"/>
                  </a:cubicBezTo>
                  <a:cubicBezTo>
                    <a:pt x="10705" y="27847"/>
                    <a:pt x="14700" y="19105"/>
                    <a:pt x="12577" y="10432"/>
                  </a:cubicBezTo>
                  <a:cubicBezTo>
                    <a:pt x="11550" y="6186"/>
                    <a:pt x="9199" y="2602"/>
                    <a:pt x="607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8" name="Google Shape;8018;p57"/>
            <p:cNvSpPr/>
            <p:nvPr/>
          </p:nvSpPr>
          <p:spPr>
            <a:xfrm>
              <a:off x="6164825" y="2175913"/>
              <a:ext cx="367500" cy="805150"/>
            </a:xfrm>
            <a:custGeom>
              <a:avLst/>
              <a:gdLst/>
              <a:ahLst/>
              <a:cxnLst/>
              <a:rect l="l" t="t" r="r" b="b"/>
              <a:pathLst>
                <a:path w="14700" h="32206" extrusionOk="0">
                  <a:moveTo>
                    <a:pt x="6072" y="0"/>
                  </a:moveTo>
                  <a:cubicBezTo>
                    <a:pt x="4109" y="822"/>
                    <a:pt x="2328" y="1895"/>
                    <a:pt x="753" y="3150"/>
                  </a:cubicBezTo>
                  <a:cubicBezTo>
                    <a:pt x="3310" y="5638"/>
                    <a:pt x="5204" y="8834"/>
                    <a:pt x="6117" y="12554"/>
                  </a:cubicBezTo>
                  <a:cubicBezTo>
                    <a:pt x="7920" y="19904"/>
                    <a:pt x="5318" y="27299"/>
                    <a:pt x="0" y="31979"/>
                  </a:cubicBezTo>
                  <a:cubicBezTo>
                    <a:pt x="695" y="32139"/>
                    <a:pt x="1375" y="32205"/>
                    <a:pt x="2021" y="32205"/>
                  </a:cubicBezTo>
                  <a:cubicBezTo>
                    <a:pt x="2477" y="32205"/>
                    <a:pt x="2917" y="32172"/>
                    <a:pt x="3333" y="32116"/>
                  </a:cubicBezTo>
                  <a:cubicBezTo>
                    <a:pt x="10705" y="27847"/>
                    <a:pt x="14700" y="19105"/>
                    <a:pt x="12577" y="10432"/>
                  </a:cubicBezTo>
                  <a:cubicBezTo>
                    <a:pt x="11550" y="6186"/>
                    <a:pt x="9199" y="2602"/>
                    <a:pt x="607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9" name="Google Shape;8019;p57"/>
            <p:cNvSpPr/>
            <p:nvPr/>
          </p:nvSpPr>
          <p:spPr>
            <a:xfrm>
              <a:off x="6164825" y="2175913"/>
              <a:ext cx="367500" cy="805150"/>
            </a:xfrm>
            <a:custGeom>
              <a:avLst/>
              <a:gdLst/>
              <a:ahLst/>
              <a:cxnLst/>
              <a:rect l="l" t="t" r="r" b="b"/>
              <a:pathLst>
                <a:path w="14700" h="32206" extrusionOk="0">
                  <a:moveTo>
                    <a:pt x="6072" y="0"/>
                  </a:moveTo>
                  <a:cubicBezTo>
                    <a:pt x="4109" y="822"/>
                    <a:pt x="2328" y="1895"/>
                    <a:pt x="753" y="3150"/>
                  </a:cubicBezTo>
                  <a:cubicBezTo>
                    <a:pt x="3310" y="5638"/>
                    <a:pt x="5204" y="8834"/>
                    <a:pt x="6117" y="12554"/>
                  </a:cubicBezTo>
                  <a:cubicBezTo>
                    <a:pt x="7920" y="19904"/>
                    <a:pt x="5318" y="27299"/>
                    <a:pt x="0" y="31979"/>
                  </a:cubicBezTo>
                  <a:cubicBezTo>
                    <a:pt x="695" y="32139"/>
                    <a:pt x="1375" y="32205"/>
                    <a:pt x="2021" y="32205"/>
                  </a:cubicBezTo>
                  <a:cubicBezTo>
                    <a:pt x="2477" y="32205"/>
                    <a:pt x="2917" y="32172"/>
                    <a:pt x="3333" y="32116"/>
                  </a:cubicBezTo>
                  <a:cubicBezTo>
                    <a:pt x="10705" y="27847"/>
                    <a:pt x="14700" y="19105"/>
                    <a:pt x="12577" y="10432"/>
                  </a:cubicBezTo>
                  <a:cubicBezTo>
                    <a:pt x="11550" y="6186"/>
                    <a:pt x="9199" y="2602"/>
                    <a:pt x="6072"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0" name="Google Shape;8020;p57"/>
            <p:cNvSpPr/>
            <p:nvPr/>
          </p:nvSpPr>
          <p:spPr>
            <a:xfrm>
              <a:off x="5910875" y="2254663"/>
              <a:ext cx="451975" cy="720725"/>
            </a:xfrm>
            <a:custGeom>
              <a:avLst/>
              <a:gdLst/>
              <a:ahLst/>
              <a:cxnLst/>
              <a:rect l="l" t="t" r="r" b="b"/>
              <a:pathLst>
                <a:path w="18079" h="28829" extrusionOk="0">
                  <a:moveTo>
                    <a:pt x="10911" y="0"/>
                  </a:moveTo>
                  <a:cubicBezTo>
                    <a:pt x="3082" y="6163"/>
                    <a:pt x="1" y="16777"/>
                    <a:pt x="3379" y="23008"/>
                  </a:cubicBezTo>
                  <a:cubicBezTo>
                    <a:pt x="5388" y="26729"/>
                    <a:pt x="7853" y="28304"/>
                    <a:pt x="10158" y="28829"/>
                  </a:cubicBezTo>
                  <a:cubicBezTo>
                    <a:pt x="15476" y="24149"/>
                    <a:pt x="18078" y="16754"/>
                    <a:pt x="16275" y="9404"/>
                  </a:cubicBezTo>
                  <a:cubicBezTo>
                    <a:pt x="15362" y="5684"/>
                    <a:pt x="13468" y="2488"/>
                    <a:pt x="1091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1" name="Google Shape;8021;p57"/>
            <p:cNvSpPr/>
            <p:nvPr/>
          </p:nvSpPr>
          <p:spPr>
            <a:xfrm>
              <a:off x="5910875" y="2254663"/>
              <a:ext cx="451975" cy="720725"/>
            </a:xfrm>
            <a:custGeom>
              <a:avLst/>
              <a:gdLst/>
              <a:ahLst/>
              <a:cxnLst/>
              <a:rect l="l" t="t" r="r" b="b"/>
              <a:pathLst>
                <a:path w="18079" h="28829" extrusionOk="0">
                  <a:moveTo>
                    <a:pt x="3379" y="23008"/>
                  </a:moveTo>
                  <a:cubicBezTo>
                    <a:pt x="5388" y="26729"/>
                    <a:pt x="7853" y="28304"/>
                    <a:pt x="10158" y="28829"/>
                  </a:cubicBezTo>
                  <a:lnTo>
                    <a:pt x="10158" y="28829"/>
                  </a:lnTo>
                  <a:cubicBezTo>
                    <a:pt x="15476" y="24149"/>
                    <a:pt x="18078" y="16754"/>
                    <a:pt x="16275" y="9404"/>
                  </a:cubicBezTo>
                  <a:lnTo>
                    <a:pt x="16275" y="9404"/>
                  </a:lnTo>
                  <a:cubicBezTo>
                    <a:pt x="15362" y="5684"/>
                    <a:pt x="13468" y="2488"/>
                    <a:pt x="10911" y="0"/>
                  </a:cubicBezTo>
                  <a:lnTo>
                    <a:pt x="10911" y="0"/>
                  </a:lnTo>
                  <a:cubicBezTo>
                    <a:pt x="3082" y="6163"/>
                    <a:pt x="1" y="16777"/>
                    <a:pt x="3379" y="23008"/>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2" name="Google Shape;8022;p57"/>
            <p:cNvSpPr/>
            <p:nvPr/>
          </p:nvSpPr>
          <p:spPr>
            <a:xfrm>
              <a:off x="5910875" y="2254663"/>
              <a:ext cx="451975" cy="720725"/>
            </a:xfrm>
            <a:custGeom>
              <a:avLst/>
              <a:gdLst/>
              <a:ahLst/>
              <a:cxnLst/>
              <a:rect l="l" t="t" r="r" b="b"/>
              <a:pathLst>
                <a:path w="18079" h="28829" extrusionOk="0">
                  <a:moveTo>
                    <a:pt x="10911" y="0"/>
                  </a:moveTo>
                  <a:cubicBezTo>
                    <a:pt x="3082" y="6163"/>
                    <a:pt x="1" y="16777"/>
                    <a:pt x="3379" y="23008"/>
                  </a:cubicBezTo>
                  <a:cubicBezTo>
                    <a:pt x="5388" y="26729"/>
                    <a:pt x="7853" y="28304"/>
                    <a:pt x="10158" y="28829"/>
                  </a:cubicBezTo>
                  <a:cubicBezTo>
                    <a:pt x="15476" y="24149"/>
                    <a:pt x="18078" y="16754"/>
                    <a:pt x="16275" y="9404"/>
                  </a:cubicBezTo>
                  <a:cubicBezTo>
                    <a:pt x="15362" y="5684"/>
                    <a:pt x="13468" y="2488"/>
                    <a:pt x="1091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3" name="Google Shape;8023;p57"/>
            <p:cNvSpPr/>
            <p:nvPr/>
          </p:nvSpPr>
          <p:spPr>
            <a:xfrm>
              <a:off x="5910875" y="2254663"/>
              <a:ext cx="451975" cy="720725"/>
            </a:xfrm>
            <a:custGeom>
              <a:avLst/>
              <a:gdLst/>
              <a:ahLst/>
              <a:cxnLst/>
              <a:rect l="l" t="t" r="r" b="b"/>
              <a:pathLst>
                <a:path w="18079" h="28829" extrusionOk="0">
                  <a:moveTo>
                    <a:pt x="10911" y="0"/>
                  </a:moveTo>
                  <a:cubicBezTo>
                    <a:pt x="3082" y="6163"/>
                    <a:pt x="1" y="16777"/>
                    <a:pt x="3379" y="23008"/>
                  </a:cubicBezTo>
                  <a:cubicBezTo>
                    <a:pt x="5388" y="26729"/>
                    <a:pt x="7853" y="28304"/>
                    <a:pt x="10158" y="28829"/>
                  </a:cubicBezTo>
                  <a:cubicBezTo>
                    <a:pt x="15476" y="24149"/>
                    <a:pt x="18078" y="16754"/>
                    <a:pt x="16275" y="9404"/>
                  </a:cubicBezTo>
                  <a:cubicBezTo>
                    <a:pt x="15362" y="5684"/>
                    <a:pt x="13468" y="2488"/>
                    <a:pt x="1091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4" name="Google Shape;8024;p57"/>
            <p:cNvSpPr/>
            <p:nvPr/>
          </p:nvSpPr>
          <p:spPr>
            <a:xfrm>
              <a:off x="5910875" y="2254663"/>
              <a:ext cx="451975" cy="720725"/>
            </a:xfrm>
            <a:custGeom>
              <a:avLst/>
              <a:gdLst/>
              <a:ahLst/>
              <a:cxnLst/>
              <a:rect l="l" t="t" r="r" b="b"/>
              <a:pathLst>
                <a:path w="18079" h="28829" extrusionOk="0">
                  <a:moveTo>
                    <a:pt x="10911" y="0"/>
                  </a:moveTo>
                  <a:cubicBezTo>
                    <a:pt x="3082" y="6163"/>
                    <a:pt x="1" y="16777"/>
                    <a:pt x="3379" y="23008"/>
                  </a:cubicBezTo>
                  <a:cubicBezTo>
                    <a:pt x="5388" y="26729"/>
                    <a:pt x="7853" y="28304"/>
                    <a:pt x="10158" y="28829"/>
                  </a:cubicBezTo>
                  <a:cubicBezTo>
                    <a:pt x="15476" y="24149"/>
                    <a:pt x="18078" y="16754"/>
                    <a:pt x="16275" y="9404"/>
                  </a:cubicBezTo>
                  <a:cubicBezTo>
                    <a:pt x="15362" y="5684"/>
                    <a:pt x="13468" y="2488"/>
                    <a:pt x="1091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5" name="Google Shape;8025;p57"/>
            <p:cNvSpPr/>
            <p:nvPr/>
          </p:nvSpPr>
          <p:spPr>
            <a:xfrm>
              <a:off x="5910875" y="2254663"/>
              <a:ext cx="451975" cy="720725"/>
            </a:xfrm>
            <a:custGeom>
              <a:avLst/>
              <a:gdLst/>
              <a:ahLst/>
              <a:cxnLst/>
              <a:rect l="l" t="t" r="r" b="b"/>
              <a:pathLst>
                <a:path w="18079" h="28829" extrusionOk="0">
                  <a:moveTo>
                    <a:pt x="10911" y="0"/>
                  </a:moveTo>
                  <a:cubicBezTo>
                    <a:pt x="3082" y="6163"/>
                    <a:pt x="1" y="16777"/>
                    <a:pt x="3379" y="23008"/>
                  </a:cubicBezTo>
                  <a:cubicBezTo>
                    <a:pt x="5388" y="26729"/>
                    <a:pt x="7853" y="28304"/>
                    <a:pt x="10158" y="28829"/>
                  </a:cubicBezTo>
                  <a:cubicBezTo>
                    <a:pt x="15476" y="24149"/>
                    <a:pt x="18078" y="16754"/>
                    <a:pt x="16275" y="9404"/>
                  </a:cubicBezTo>
                  <a:cubicBezTo>
                    <a:pt x="15362" y="5684"/>
                    <a:pt x="13468" y="2488"/>
                    <a:pt x="10911" y="0"/>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6" name="Google Shape;8026;p57"/>
            <p:cNvSpPr/>
            <p:nvPr/>
          </p:nvSpPr>
          <p:spPr>
            <a:xfrm>
              <a:off x="6592800" y="2134813"/>
              <a:ext cx="703600" cy="975250"/>
            </a:xfrm>
            <a:custGeom>
              <a:avLst/>
              <a:gdLst/>
              <a:ahLst/>
              <a:cxnLst/>
              <a:rect l="l" t="t" r="r" b="b"/>
              <a:pathLst>
                <a:path w="28144" h="39010" extrusionOk="0">
                  <a:moveTo>
                    <a:pt x="0" y="1"/>
                  </a:moveTo>
                  <a:lnTo>
                    <a:pt x="0" y="1"/>
                  </a:lnTo>
                  <a:cubicBezTo>
                    <a:pt x="26934" y="9131"/>
                    <a:pt x="28144" y="39009"/>
                    <a:pt x="28144" y="39009"/>
                  </a:cubicBezTo>
                  <a:cubicBezTo>
                    <a:pt x="27687" y="3380"/>
                    <a:pt x="1" y="1"/>
                    <a:pt x="0"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7" name="Google Shape;8027;p57"/>
            <p:cNvSpPr/>
            <p:nvPr/>
          </p:nvSpPr>
          <p:spPr>
            <a:xfrm>
              <a:off x="6589375" y="3070388"/>
              <a:ext cx="641975" cy="237075"/>
            </a:xfrm>
            <a:custGeom>
              <a:avLst/>
              <a:gdLst/>
              <a:ahLst/>
              <a:cxnLst/>
              <a:rect l="l" t="t" r="r" b="b"/>
              <a:pathLst>
                <a:path w="25679" h="9483" extrusionOk="0">
                  <a:moveTo>
                    <a:pt x="11276" y="1"/>
                  </a:moveTo>
                  <a:cubicBezTo>
                    <a:pt x="9740" y="1"/>
                    <a:pt x="8179" y="182"/>
                    <a:pt x="6619" y="559"/>
                  </a:cubicBezTo>
                  <a:cubicBezTo>
                    <a:pt x="4177" y="1153"/>
                    <a:pt x="1940" y="2180"/>
                    <a:pt x="0" y="3549"/>
                  </a:cubicBezTo>
                  <a:cubicBezTo>
                    <a:pt x="936" y="4691"/>
                    <a:pt x="2579" y="5741"/>
                    <a:pt x="5501" y="6197"/>
                  </a:cubicBezTo>
                  <a:cubicBezTo>
                    <a:pt x="6417" y="6335"/>
                    <a:pt x="7201" y="6395"/>
                    <a:pt x="7870" y="6395"/>
                  </a:cubicBezTo>
                  <a:cubicBezTo>
                    <a:pt x="10866" y="6395"/>
                    <a:pt x="11562" y="5177"/>
                    <a:pt x="11618" y="4188"/>
                  </a:cubicBezTo>
                  <a:cubicBezTo>
                    <a:pt x="12433" y="7393"/>
                    <a:pt x="15250" y="9482"/>
                    <a:pt x="18591" y="9482"/>
                  </a:cubicBezTo>
                  <a:cubicBezTo>
                    <a:pt x="20867" y="9482"/>
                    <a:pt x="23385" y="8513"/>
                    <a:pt x="25679" y="6266"/>
                  </a:cubicBezTo>
                  <a:cubicBezTo>
                    <a:pt x="22000" y="2337"/>
                    <a:pt x="16798" y="1"/>
                    <a:pt x="11276" y="1"/>
                  </a:cubicBezTo>
                  <a:close/>
                </a:path>
              </a:pathLst>
            </a:custGeom>
            <a:solidFill>
              <a:srgbClr val="00E0FF">
                <a:alpha val="28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28" name="Google Shape;8028;p57"/>
          <p:cNvGrpSpPr/>
          <p:nvPr/>
        </p:nvGrpSpPr>
        <p:grpSpPr>
          <a:xfrm>
            <a:off x="1424848" y="1605350"/>
            <a:ext cx="184593" cy="184604"/>
            <a:chOff x="935197" y="1793977"/>
            <a:chExt cx="256451" cy="256430"/>
          </a:xfrm>
        </p:grpSpPr>
        <p:sp>
          <p:nvSpPr>
            <p:cNvPr id="8029" name="Google Shape;8029;p5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0" name="Google Shape;8030;p5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031" name="Google Shape;8031;p57"/>
          <p:cNvSpPr/>
          <p:nvPr/>
        </p:nvSpPr>
        <p:spPr>
          <a:xfrm>
            <a:off x="950426" y="1569874"/>
            <a:ext cx="106047" cy="255485"/>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032" name="Google Shape;8032;p57"/>
          <p:cNvGrpSpPr/>
          <p:nvPr/>
        </p:nvGrpSpPr>
        <p:grpSpPr>
          <a:xfrm>
            <a:off x="1937105" y="1594475"/>
            <a:ext cx="187505" cy="206193"/>
            <a:chOff x="1462169" y="1793977"/>
            <a:chExt cx="233157" cy="256427"/>
          </a:xfrm>
        </p:grpSpPr>
        <p:sp>
          <p:nvSpPr>
            <p:cNvPr id="8033" name="Google Shape;8033;p5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4" name="Google Shape;8034;p5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5" name="Google Shape;8035;p5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036" name="Google Shape;8036;p57"/>
          <p:cNvSpPr/>
          <p:nvPr/>
        </p:nvSpPr>
        <p:spPr>
          <a:xfrm>
            <a:off x="2452277" y="1594524"/>
            <a:ext cx="180373" cy="206133"/>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040"/>
        <p:cNvGrpSpPr/>
        <p:nvPr/>
      </p:nvGrpSpPr>
      <p:grpSpPr>
        <a:xfrm>
          <a:off x="0" y="0"/>
          <a:ext cx="0" cy="0"/>
          <a:chOff x="0" y="0"/>
          <a:chExt cx="0" cy="0"/>
        </a:xfrm>
      </p:grpSpPr>
      <p:sp>
        <p:nvSpPr>
          <p:cNvPr id="8041" name="Google Shape;8041;p5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Icon pack</a:t>
            </a:r>
            <a:endParaRPr dirty="0"/>
          </a:p>
        </p:txBody>
      </p:sp>
      <p:grpSp>
        <p:nvGrpSpPr>
          <p:cNvPr id="8042" name="Google Shape;8042;p58"/>
          <p:cNvGrpSpPr/>
          <p:nvPr/>
        </p:nvGrpSpPr>
        <p:grpSpPr>
          <a:xfrm>
            <a:off x="6945050" y="1660475"/>
            <a:ext cx="339050" cy="388100"/>
            <a:chOff x="6945050" y="1660475"/>
            <a:chExt cx="339050" cy="388100"/>
          </a:xfrm>
        </p:grpSpPr>
        <p:sp>
          <p:nvSpPr>
            <p:cNvPr id="8043" name="Google Shape;8043;p58"/>
            <p:cNvSpPr/>
            <p:nvPr/>
          </p:nvSpPr>
          <p:spPr>
            <a:xfrm>
              <a:off x="7036050" y="1751475"/>
              <a:ext cx="113775" cy="113775"/>
            </a:xfrm>
            <a:custGeom>
              <a:avLst/>
              <a:gdLst/>
              <a:ahLst/>
              <a:cxnLst/>
              <a:rect l="l" t="t" r="r" b="b"/>
              <a:pathLst>
                <a:path w="4551" h="4551" extrusionOk="0">
                  <a:moveTo>
                    <a:pt x="2285" y="910"/>
                  </a:moveTo>
                  <a:cubicBezTo>
                    <a:pt x="3034" y="910"/>
                    <a:pt x="3641" y="1535"/>
                    <a:pt x="3641" y="2284"/>
                  </a:cubicBezTo>
                  <a:cubicBezTo>
                    <a:pt x="3641" y="3033"/>
                    <a:pt x="3034" y="3640"/>
                    <a:pt x="2285" y="3640"/>
                  </a:cubicBezTo>
                  <a:cubicBezTo>
                    <a:pt x="1535" y="3640"/>
                    <a:pt x="911" y="3033"/>
                    <a:pt x="911" y="2284"/>
                  </a:cubicBezTo>
                  <a:cubicBezTo>
                    <a:pt x="911" y="1535"/>
                    <a:pt x="1535" y="910"/>
                    <a:pt x="2285" y="910"/>
                  </a:cubicBezTo>
                  <a:close/>
                  <a:moveTo>
                    <a:pt x="2285" y="0"/>
                  </a:moveTo>
                  <a:cubicBezTo>
                    <a:pt x="1018" y="0"/>
                    <a:pt x="1" y="1017"/>
                    <a:pt x="1" y="2284"/>
                  </a:cubicBezTo>
                  <a:cubicBezTo>
                    <a:pt x="1" y="3533"/>
                    <a:pt x="1018" y="4550"/>
                    <a:pt x="2285" y="4550"/>
                  </a:cubicBezTo>
                  <a:cubicBezTo>
                    <a:pt x="3534" y="4550"/>
                    <a:pt x="4551" y="3533"/>
                    <a:pt x="4551" y="2284"/>
                  </a:cubicBezTo>
                  <a:cubicBezTo>
                    <a:pt x="4551" y="1017"/>
                    <a:pt x="3534"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4" name="Google Shape;8044;p58"/>
            <p:cNvSpPr/>
            <p:nvPr/>
          </p:nvSpPr>
          <p:spPr>
            <a:xfrm>
              <a:off x="7081550" y="1796975"/>
              <a:ext cx="22775" cy="22775"/>
            </a:xfrm>
            <a:custGeom>
              <a:avLst/>
              <a:gdLst/>
              <a:ahLst/>
              <a:cxnLst/>
              <a:rect l="l" t="t" r="r" b="b"/>
              <a:pathLst>
                <a:path w="911" h="911" extrusionOk="0">
                  <a:moveTo>
                    <a:pt x="465" y="0"/>
                  </a:moveTo>
                  <a:cubicBezTo>
                    <a:pt x="215" y="0"/>
                    <a:pt x="1" y="214"/>
                    <a:pt x="1" y="464"/>
                  </a:cubicBezTo>
                  <a:cubicBezTo>
                    <a:pt x="1" y="714"/>
                    <a:pt x="215" y="910"/>
                    <a:pt x="465" y="910"/>
                  </a:cubicBezTo>
                  <a:cubicBezTo>
                    <a:pt x="714" y="910"/>
                    <a:pt x="911" y="714"/>
                    <a:pt x="911" y="464"/>
                  </a:cubicBezTo>
                  <a:cubicBezTo>
                    <a:pt x="911" y="214"/>
                    <a:pt x="714"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5" name="Google Shape;8045;p58"/>
            <p:cNvSpPr/>
            <p:nvPr/>
          </p:nvSpPr>
          <p:spPr>
            <a:xfrm>
              <a:off x="6945050" y="1819725"/>
              <a:ext cx="339050" cy="228850"/>
            </a:xfrm>
            <a:custGeom>
              <a:avLst/>
              <a:gdLst/>
              <a:ahLst/>
              <a:cxnLst/>
              <a:rect l="l" t="t" r="r" b="b"/>
              <a:pathLst>
                <a:path w="13562" h="9154" extrusionOk="0">
                  <a:moveTo>
                    <a:pt x="1" y="0"/>
                  </a:moveTo>
                  <a:cubicBezTo>
                    <a:pt x="126" y="1463"/>
                    <a:pt x="768" y="2819"/>
                    <a:pt x="1821" y="3836"/>
                  </a:cubicBezTo>
                  <a:lnTo>
                    <a:pt x="1821" y="9153"/>
                  </a:lnTo>
                  <a:lnTo>
                    <a:pt x="9118" y="9153"/>
                  </a:lnTo>
                  <a:lnTo>
                    <a:pt x="9118" y="6423"/>
                  </a:lnTo>
                  <a:lnTo>
                    <a:pt x="11848" y="6423"/>
                  </a:lnTo>
                  <a:lnTo>
                    <a:pt x="11848" y="4193"/>
                  </a:lnTo>
                  <a:lnTo>
                    <a:pt x="13561" y="4193"/>
                  </a:lnTo>
                  <a:lnTo>
                    <a:pt x="12045" y="0"/>
                  </a:lnTo>
                  <a:lnTo>
                    <a:pt x="9083" y="0"/>
                  </a:lnTo>
                  <a:cubicBezTo>
                    <a:pt x="8851" y="1552"/>
                    <a:pt x="7530" y="2730"/>
                    <a:pt x="5925" y="2730"/>
                  </a:cubicBezTo>
                  <a:cubicBezTo>
                    <a:pt x="4319" y="2730"/>
                    <a:pt x="2981" y="1552"/>
                    <a:pt x="2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6" name="Google Shape;8046;p58"/>
            <p:cNvSpPr/>
            <p:nvPr/>
          </p:nvSpPr>
          <p:spPr>
            <a:xfrm>
              <a:off x="6945050" y="1660475"/>
              <a:ext cx="136525" cy="136525"/>
            </a:xfrm>
            <a:custGeom>
              <a:avLst/>
              <a:gdLst/>
              <a:ahLst/>
              <a:cxnLst/>
              <a:rect l="l" t="t" r="r" b="b"/>
              <a:pathLst>
                <a:path w="5461" h="5461" extrusionOk="0">
                  <a:moveTo>
                    <a:pt x="5461" y="0"/>
                  </a:moveTo>
                  <a:cubicBezTo>
                    <a:pt x="2552" y="232"/>
                    <a:pt x="233" y="2552"/>
                    <a:pt x="1" y="5460"/>
                  </a:cubicBezTo>
                  <a:lnTo>
                    <a:pt x="2766" y="5460"/>
                  </a:lnTo>
                  <a:cubicBezTo>
                    <a:pt x="2963" y="4068"/>
                    <a:pt x="4069" y="2962"/>
                    <a:pt x="5461" y="2766"/>
                  </a:cubicBezTo>
                  <a:lnTo>
                    <a:pt x="5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7" name="Google Shape;8047;p58"/>
            <p:cNvSpPr/>
            <p:nvPr/>
          </p:nvSpPr>
          <p:spPr>
            <a:xfrm>
              <a:off x="7104300" y="1660475"/>
              <a:ext cx="136525" cy="136525"/>
            </a:xfrm>
            <a:custGeom>
              <a:avLst/>
              <a:gdLst/>
              <a:ahLst/>
              <a:cxnLst/>
              <a:rect l="l" t="t" r="r" b="b"/>
              <a:pathLst>
                <a:path w="5461" h="5461" extrusionOk="0">
                  <a:moveTo>
                    <a:pt x="1" y="0"/>
                  </a:moveTo>
                  <a:lnTo>
                    <a:pt x="1" y="2766"/>
                  </a:lnTo>
                  <a:cubicBezTo>
                    <a:pt x="1392" y="2962"/>
                    <a:pt x="2499" y="4068"/>
                    <a:pt x="2713" y="5460"/>
                  </a:cubicBezTo>
                  <a:lnTo>
                    <a:pt x="5461" y="5460"/>
                  </a:lnTo>
                  <a:cubicBezTo>
                    <a:pt x="5246" y="2552"/>
                    <a:pt x="2909" y="23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48" name="Google Shape;8048;p58"/>
          <p:cNvGrpSpPr/>
          <p:nvPr/>
        </p:nvGrpSpPr>
        <p:grpSpPr>
          <a:xfrm>
            <a:off x="6945050" y="3933400"/>
            <a:ext cx="339050" cy="388100"/>
            <a:chOff x="6945050" y="3929150"/>
            <a:chExt cx="339050" cy="388100"/>
          </a:xfrm>
        </p:grpSpPr>
        <p:sp>
          <p:nvSpPr>
            <p:cNvPr id="8049" name="Google Shape;8049;p58"/>
            <p:cNvSpPr/>
            <p:nvPr/>
          </p:nvSpPr>
          <p:spPr>
            <a:xfrm>
              <a:off x="7014200" y="3997400"/>
              <a:ext cx="158375" cy="68275"/>
            </a:xfrm>
            <a:custGeom>
              <a:avLst/>
              <a:gdLst/>
              <a:ahLst/>
              <a:cxnLst/>
              <a:rect l="l" t="t" r="r" b="b"/>
              <a:pathLst>
                <a:path w="6335" h="2731" extrusionOk="0">
                  <a:moveTo>
                    <a:pt x="3159" y="1"/>
                  </a:moveTo>
                  <a:cubicBezTo>
                    <a:pt x="1553" y="1"/>
                    <a:pt x="215" y="1196"/>
                    <a:pt x="0" y="2731"/>
                  </a:cubicBezTo>
                  <a:lnTo>
                    <a:pt x="6335" y="2731"/>
                  </a:lnTo>
                  <a:cubicBezTo>
                    <a:pt x="6103" y="1196"/>
                    <a:pt x="4782" y="1"/>
                    <a:pt x="3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0" name="Google Shape;8050;p58"/>
            <p:cNvSpPr/>
            <p:nvPr/>
          </p:nvSpPr>
          <p:spPr>
            <a:xfrm>
              <a:off x="6945050" y="3929150"/>
              <a:ext cx="339050" cy="388100"/>
            </a:xfrm>
            <a:custGeom>
              <a:avLst/>
              <a:gdLst/>
              <a:ahLst/>
              <a:cxnLst/>
              <a:rect l="l" t="t" r="r" b="b"/>
              <a:pathLst>
                <a:path w="13562" h="15524" extrusionOk="0">
                  <a:moveTo>
                    <a:pt x="5925" y="1"/>
                  </a:moveTo>
                  <a:cubicBezTo>
                    <a:pt x="2659" y="1"/>
                    <a:pt x="1" y="2659"/>
                    <a:pt x="1" y="5925"/>
                  </a:cubicBezTo>
                  <a:cubicBezTo>
                    <a:pt x="1" y="7548"/>
                    <a:pt x="661" y="9083"/>
                    <a:pt x="1839" y="10207"/>
                  </a:cubicBezTo>
                  <a:lnTo>
                    <a:pt x="1839" y="15524"/>
                  </a:lnTo>
                  <a:lnTo>
                    <a:pt x="5479" y="15524"/>
                  </a:lnTo>
                  <a:lnTo>
                    <a:pt x="5479" y="6371"/>
                  </a:lnTo>
                  <a:lnTo>
                    <a:pt x="1821" y="6371"/>
                  </a:lnTo>
                  <a:lnTo>
                    <a:pt x="1821" y="5925"/>
                  </a:lnTo>
                  <a:cubicBezTo>
                    <a:pt x="1821" y="3659"/>
                    <a:pt x="3659" y="1821"/>
                    <a:pt x="5925" y="1821"/>
                  </a:cubicBezTo>
                  <a:cubicBezTo>
                    <a:pt x="8191" y="1821"/>
                    <a:pt x="10046" y="3659"/>
                    <a:pt x="10046" y="5925"/>
                  </a:cubicBezTo>
                  <a:lnTo>
                    <a:pt x="10046" y="6371"/>
                  </a:lnTo>
                  <a:lnTo>
                    <a:pt x="6389" y="6371"/>
                  </a:lnTo>
                  <a:lnTo>
                    <a:pt x="6389" y="15524"/>
                  </a:lnTo>
                  <a:lnTo>
                    <a:pt x="9118" y="15524"/>
                  </a:lnTo>
                  <a:lnTo>
                    <a:pt x="9118" y="12794"/>
                  </a:lnTo>
                  <a:lnTo>
                    <a:pt x="11848" y="12794"/>
                  </a:lnTo>
                  <a:lnTo>
                    <a:pt x="11848" y="10564"/>
                  </a:lnTo>
                  <a:lnTo>
                    <a:pt x="13561" y="10564"/>
                  </a:lnTo>
                  <a:lnTo>
                    <a:pt x="11848" y="5835"/>
                  </a:lnTo>
                  <a:cubicBezTo>
                    <a:pt x="11813" y="2606"/>
                    <a:pt x="9172" y="1"/>
                    <a:pt x="5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51" name="Google Shape;8051;p58"/>
          <p:cNvGrpSpPr/>
          <p:nvPr/>
        </p:nvGrpSpPr>
        <p:grpSpPr>
          <a:xfrm>
            <a:off x="6920525" y="3392550"/>
            <a:ext cx="388100" cy="342600"/>
            <a:chOff x="6920525" y="3405925"/>
            <a:chExt cx="388100" cy="342600"/>
          </a:xfrm>
        </p:grpSpPr>
        <p:sp>
          <p:nvSpPr>
            <p:cNvPr id="8052" name="Google Shape;8052;p58"/>
            <p:cNvSpPr/>
            <p:nvPr/>
          </p:nvSpPr>
          <p:spPr>
            <a:xfrm>
              <a:off x="7036500" y="3475075"/>
              <a:ext cx="156600" cy="113750"/>
            </a:xfrm>
            <a:custGeom>
              <a:avLst/>
              <a:gdLst/>
              <a:ahLst/>
              <a:cxnLst/>
              <a:rect l="l" t="t" r="r" b="b"/>
              <a:pathLst>
                <a:path w="6264" h="4550" extrusionOk="0">
                  <a:moveTo>
                    <a:pt x="3123" y="910"/>
                  </a:moveTo>
                  <a:cubicBezTo>
                    <a:pt x="3872" y="910"/>
                    <a:pt x="4497" y="1517"/>
                    <a:pt x="4497" y="2266"/>
                  </a:cubicBezTo>
                  <a:cubicBezTo>
                    <a:pt x="4497" y="3016"/>
                    <a:pt x="3872" y="3640"/>
                    <a:pt x="3123" y="3640"/>
                  </a:cubicBezTo>
                  <a:cubicBezTo>
                    <a:pt x="2374" y="3640"/>
                    <a:pt x="1767" y="3016"/>
                    <a:pt x="1767" y="2266"/>
                  </a:cubicBezTo>
                  <a:cubicBezTo>
                    <a:pt x="1767" y="1517"/>
                    <a:pt x="2374" y="910"/>
                    <a:pt x="3123" y="910"/>
                  </a:cubicBezTo>
                  <a:close/>
                  <a:moveTo>
                    <a:pt x="3123" y="0"/>
                  </a:moveTo>
                  <a:cubicBezTo>
                    <a:pt x="1303" y="0"/>
                    <a:pt x="286" y="1713"/>
                    <a:pt x="1" y="2266"/>
                  </a:cubicBezTo>
                  <a:cubicBezTo>
                    <a:pt x="108" y="2498"/>
                    <a:pt x="357" y="2926"/>
                    <a:pt x="732" y="3355"/>
                  </a:cubicBezTo>
                  <a:cubicBezTo>
                    <a:pt x="1428" y="4140"/>
                    <a:pt x="2231" y="4550"/>
                    <a:pt x="3123" y="4550"/>
                  </a:cubicBezTo>
                  <a:cubicBezTo>
                    <a:pt x="4943" y="4550"/>
                    <a:pt x="5978" y="2837"/>
                    <a:pt x="6263" y="2266"/>
                  </a:cubicBezTo>
                  <a:cubicBezTo>
                    <a:pt x="6138" y="2034"/>
                    <a:pt x="5889" y="1606"/>
                    <a:pt x="5514" y="1196"/>
                  </a:cubicBezTo>
                  <a:cubicBezTo>
                    <a:pt x="4818" y="393"/>
                    <a:pt x="4015" y="0"/>
                    <a:pt x="3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3" name="Google Shape;8053;p58"/>
            <p:cNvSpPr/>
            <p:nvPr/>
          </p:nvSpPr>
          <p:spPr>
            <a:xfrm>
              <a:off x="7103425" y="3520575"/>
              <a:ext cx="22750" cy="22775"/>
            </a:xfrm>
            <a:custGeom>
              <a:avLst/>
              <a:gdLst/>
              <a:ahLst/>
              <a:cxnLst/>
              <a:rect l="l" t="t" r="r" b="b"/>
              <a:pathLst>
                <a:path w="910" h="911" extrusionOk="0">
                  <a:moveTo>
                    <a:pt x="446" y="0"/>
                  </a:moveTo>
                  <a:cubicBezTo>
                    <a:pt x="196" y="0"/>
                    <a:pt x="0" y="196"/>
                    <a:pt x="0" y="446"/>
                  </a:cubicBezTo>
                  <a:cubicBezTo>
                    <a:pt x="0" y="696"/>
                    <a:pt x="196" y="910"/>
                    <a:pt x="446" y="910"/>
                  </a:cubicBezTo>
                  <a:cubicBezTo>
                    <a:pt x="696" y="910"/>
                    <a:pt x="910" y="696"/>
                    <a:pt x="910" y="446"/>
                  </a:cubicBezTo>
                  <a:cubicBezTo>
                    <a:pt x="910" y="196"/>
                    <a:pt x="696" y="0"/>
                    <a:pt x="4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4" name="Google Shape;8054;p58"/>
            <p:cNvSpPr/>
            <p:nvPr/>
          </p:nvSpPr>
          <p:spPr>
            <a:xfrm>
              <a:off x="6920525" y="3405925"/>
              <a:ext cx="388100" cy="228850"/>
            </a:xfrm>
            <a:custGeom>
              <a:avLst/>
              <a:gdLst/>
              <a:ahLst/>
              <a:cxnLst/>
              <a:rect l="l" t="t" r="r" b="b"/>
              <a:pathLst>
                <a:path w="15524" h="9154" extrusionOk="0">
                  <a:moveTo>
                    <a:pt x="2730" y="1892"/>
                  </a:moveTo>
                  <a:lnTo>
                    <a:pt x="2730" y="2802"/>
                  </a:lnTo>
                  <a:lnTo>
                    <a:pt x="1820" y="2802"/>
                  </a:lnTo>
                  <a:lnTo>
                    <a:pt x="1820" y="1892"/>
                  </a:lnTo>
                  <a:close/>
                  <a:moveTo>
                    <a:pt x="13704" y="1892"/>
                  </a:moveTo>
                  <a:lnTo>
                    <a:pt x="13704" y="2802"/>
                  </a:lnTo>
                  <a:lnTo>
                    <a:pt x="12794" y="2802"/>
                  </a:lnTo>
                  <a:lnTo>
                    <a:pt x="12794" y="1892"/>
                  </a:lnTo>
                  <a:close/>
                  <a:moveTo>
                    <a:pt x="2730" y="3712"/>
                  </a:moveTo>
                  <a:lnTo>
                    <a:pt x="2730" y="4622"/>
                  </a:lnTo>
                  <a:lnTo>
                    <a:pt x="1820" y="4622"/>
                  </a:lnTo>
                  <a:lnTo>
                    <a:pt x="1820" y="3712"/>
                  </a:lnTo>
                  <a:close/>
                  <a:moveTo>
                    <a:pt x="13704" y="3712"/>
                  </a:moveTo>
                  <a:lnTo>
                    <a:pt x="13704" y="4622"/>
                  </a:lnTo>
                  <a:lnTo>
                    <a:pt x="12794" y="4622"/>
                  </a:lnTo>
                  <a:lnTo>
                    <a:pt x="12794" y="3712"/>
                  </a:lnTo>
                  <a:close/>
                  <a:moveTo>
                    <a:pt x="2730" y="5514"/>
                  </a:moveTo>
                  <a:lnTo>
                    <a:pt x="2730" y="6424"/>
                  </a:lnTo>
                  <a:lnTo>
                    <a:pt x="1820" y="6424"/>
                  </a:lnTo>
                  <a:lnTo>
                    <a:pt x="1820" y="5514"/>
                  </a:lnTo>
                  <a:close/>
                  <a:moveTo>
                    <a:pt x="13704" y="5514"/>
                  </a:moveTo>
                  <a:lnTo>
                    <a:pt x="13704" y="6424"/>
                  </a:lnTo>
                  <a:lnTo>
                    <a:pt x="12794" y="6424"/>
                  </a:lnTo>
                  <a:lnTo>
                    <a:pt x="12794" y="5514"/>
                  </a:lnTo>
                  <a:close/>
                  <a:moveTo>
                    <a:pt x="7762" y="1856"/>
                  </a:moveTo>
                  <a:cubicBezTo>
                    <a:pt x="8922" y="1856"/>
                    <a:pt x="9992" y="2374"/>
                    <a:pt x="10867" y="3373"/>
                  </a:cubicBezTo>
                  <a:cubicBezTo>
                    <a:pt x="11509" y="4104"/>
                    <a:pt x="11812" y="4836"/>
                    <a:pt x="11830" y="4854"/>
                  </a:cubicBezTo>
                  <a:lnTo>
                    <a:pt x="11902" y="5032"/>
                  </a:lnTo>
                  <a:lnTo>
                    <a:pt x="11830" y="5211"/>
                  </a:lnTo>
                  <a:cubicBezTo>
                    <a:pt x="11812" y="5246"/>
                    <a:pt x="11509" y="5978"/>
                    <a:pt x="10867" y="6709"/>
                  </a:cubicBezTo>
                  <a:cubicBezTo>
                    <a:pt x="9992" y="7691"/>
                    <a:pt x="8922" y="8226"/>
                    <a:pt x="7762" y="8226"/>
                  </a:cubicBezTo>
                  <a:cubicBezTo>
                    <a:pt x="6602" y="8226"/>
                    <a:pt x="5532" y="7691"/>
                    <a:pt x="4675" y="6709"/>
                  </a:cubicBezTo>
                  <a:cubicBezTo>
                    <a:pt x="4033" y="5978"/>
                    <a:pt x="3730" y="5246"/>
                    <a:pt x="3712" y="5211"/>
                  </a:cubicBezTo>
                  <a:lnTo>
                    <a:pt x="3640" y="5032"/>
                  </a:lnTo>
                  <a:lnTo>
                    <a:pt x="3712" y="4854"/>
                  </a:lnTo>
                  <a:cubicBezTo>
                    <a:pt x="3730" y="4836"/>
                    <a:pt x="4033" y="4104"/>
                    <a:pt x="4675" y="3373"/>
                  </a:cubicBezTo>
                  <a:cubicBezTo>
                    <a:pt x="5532" y="2374"/>
                    <a:pt x="6602" y="1856"/>
                    <a:pt x="7762" y="1856"/>
                  </a:cubicBezTo>
                  <a:close/>
                  <a:moveTo>
                    <a:pt x="2730" y="7334"/>
                  </a:moveTo>
                  <a:lnTo>
                    <a:pt x="2730" y="8244"/>
                  </a:lnTo>
                  <a:lnTo>
                    <a:pt x="1820" y="8244"/>
                  </a:lnTo>
                  <a:lnTo>
                    <a:pt x="1820" y="7334"/>
                  </a:lnTo>
                  <a:close/>
                  <a:moveTo>
                    <a:pt x="13704" y="7334"/>
                  </a:moveTo>
                  <a:lnTo>
                    <a:pt x="13704" y="8244"/>
                  </a:lnTo>
                  <a:lnTo>
                    <a:pt x="12794" y="8244"/>
                  </a:lnTo>
                  <a:lnTo>
                    <a:pt x="12794" y="7334"/>
                  </a:lnTo>
                  <a:close/>
                  <a:moveTo>
                    <a:pt x="1" y="1"/>
                  </a:moveTo>
                  <a:lnTo>
                    <a:pt x="1" y="9154"/>
                  </a:lnTo>
                  <a:lnTo>
                    <a:pt x="15524" y="9154"/>
                  </a:lnTo>
                  <a:lnTo>
                    <a:pt x="15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5" name="Google Shape;8055;p58"/>
            <p:cNvSpPr/>
            <p:nvPr/>
          </p:nvSpPr>
          <p:spPr>
            <a:xfrm>
              <a:off x="6920525" y="3657500"/>
              <a:ext cx="388100" cy="91025"/>
            </a:xfrm>
            <a:custGeom>
              <a:avLst/>
              <a:gdLst/>
              <a:ahLst/>
              <a:cxnLst/>
              <a:rect l="l" t="t" r="r" b="b"/>
              <a:pathLst>
                <a:path w="15524" h="3641" extrusionOk="0">
                  <a:moveTo>
                    <a:pt x="1" y="1"/>
                  </a:moveTo>
                  <a:lnTo>
                    <a:pt x="1" y="1821"/>
                  </a:lnTo>
                  <a:lnTo>
                    <a:pt x="5942" y="1821"/>
                  </a:lnTo>
                  <a:lnTo>
                    <a:pt x="5942" y="2731"/>
                  </a:lnTo>
                  <a:lnTo>
                    <a:pt x="1820" y="2731"/>
                  </a:lnTo>
                  <a:lnTo>
                    <a:pt x="1820" y="3641"/>
                  </a:lnTo>
                  <a:lnTo>
                    <a:pt x="13704" y="3641"/>
                  </a:lnTo>
                  <a:lnTo>
                    <a:pt x="13704" y="2731"/>
                  </a:lnTo>
                  <a:lnTo>
                    <a:pt x="9582" y="2731"/>
                  </a:lnTo>
                  <a:lnTo>
                    <a:pt x="9582" y="1821"/>
                  </a:lnTo>
                  <a:lnTo>
                    <a:pt x="15524" y="1821"/>
                  </a:lnTo>
                  <a:lnTo>
                    <a:pt x="15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56" name="Google Shape;8056;p58"/>
          <p:cNvGrpSpPr/>
          <p:nvPr/>
        </p:nvGrpSpPr>
        <p:grpSpPr>
          <a:xfrm>
            <a:off x="6920525" y="2803513"/>
            <a:ext cx="388100" cy="387650"/>
            <a:chOff x="6920525" y="2820250"/>
            <a:chExt cx="388100" cy="387650"/>
          </a:xfrm>
        </p:grpSpPr>
        <p:sp>
          <p:nvSpPr>
            <p:cNvPr id="8057" name="Google Shape;8057;p58"/>
            <p:cNvSpPr/>
            <p:nvPr/>
          </p:nvSpPr>
          <p:spPr>
            <a:xfrm>
              <a:off x="7126150" y="2958075"/>
              <a:ext cx="34825" cy="112000"/>
            </a:xfrm>
            <a:custGeom>
              <a:avLst/>
              <a:gdLst/>
              <a:ahLst/>
              <a:cxnLst/>
              <a:rect l="l" t="t" r="r" b="b"/>
              <a:pathLst>
                <a:path w="1393" h="4480" extrusionOk="0">
                  <a:moveTo>
                    <a:pt x="1" y="1"/>
                  </a:moveTo>
                  <a:lnTo>
                    <a:pt x="1" y="4479"/>
                  </a:lnTo>
                  <a:cubicBezTo>
                    <a:pt x="804" y="4283"/>
                    <a:pt x="1393" y="3551"/>
                    <a:pt x="1393" y="2695"/>
                  </a:cubicBezTo>
                  <a:lnTo>
                    <a:pt x="1393" y="1785"/>
                  </a:lnTo>
                  <a:cubicBezTo>
                    <a:pt x="1393" y="928"/>
                    <a:pt x="804" y="1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8" name="Google Shape;8058;p58"/>
            <p:cNvSpPr/>
            <p:nvPr/>
          </p:nvSpPr>
          <p:spPr>
            <a:xfrm>
              <a:off x="7068625" y="2958075"/>
              <a:ext cx="34800" cy="112000"/>
            </a:xfrm>
            <a:custGeom>
              <a:avLst/>
              <a:gdLst/>
              <a:ahLst/>
              <a:cxnLst/>
              <a:rect l="l" t="t" r="r" b="b"/>
              <a:pathLst>
                <a:path w="1392" h="4480" extrusionOk="0">
                  <a:moveTo>
                    <a:pt x="1392" y="1"/>
                  </a:moveTo>
                  <a:cubicBezTo>
                    <a:pt x="589" y="197"/>
                    <a:pt x="0" y="928"/>
                    <a:pt x="0" y="1785"/>
                  </a:cubicBezTo>
                  <a:lnTo>
                    <a:pt x="0" y="2695"/>
                  </a:lnTo>
                  <a:cubicBezTo>
                    <a:pt x="0" y="3551"/>
                    <a:pt x="589" y="4283"/>
                    <a:pt x="1392" y="4479"/>
                  </a:cubicBezTo>
                  <a:lnTo>
                    <a:pt x="13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9" name="Google Shape;8059;p58"/>
            <p:cNvSpPr/>
            <p:nvPr/>
          </p:nvSpPr>
          <p:spPr>
            <a:xfrm>
              <a:off x="7011525" y="2910800"/>
              <a:ext cx="206100" cy="206100"/>
            </a:xfrm>
            <a:custGeom>
              <a:avLst/>
              <a:gdLst/>
              <a:ahLst/>
              <a:cxnLst/>
              <a:rect l="l" t="t" r="r" b="b"/>
              <a:pathLst>
                <a:path w="8244" h="8244" extrusionOk="0">
                  <a:moveTo>
                    <a:pt x="4122" y="910"/>
                  </a:moveTo>
                  <a:cubicBezTo>
                    <a:pt x="5639" y="910"/>
                    <a:pt x="6888" y="2159"/>
                    <a:pt x="6888" y="3676"/>
                  </a:cubicBezTo>
                  <a:lnTo>
                    <a:pt x="6888" y="4586"/>
                  </a:lnTo>
                  <a:cubicBezTo>
                    <a:pt x="6888" y="6102"/>
                    <a:pt x="5639" y="7351"/>
                    <a:pt x="4122" y="7351"/>
                  </a:cubicBezTo>
                  <a:cubicBezTo>
                    <a:pt x="2605" y="7351"/>
                    <a:pt x="1374" y="6102"/>
                    <a:pt x="1374" y="4586"/>
                  </a:cubicBezTo>
                  <a:lnTo>
                    <a:pt x="1374" y="3676"/>
                  </a:lnTo>
                  <a:cubicBezTo>
                    <a:pt x="1374" y="2159"/>
                    <a:pt x="2605" y="910"/>
                    <a:pt x="4122" y="910"/>
                  </a:cubicBezTo>
                  <a:close/>
                  <a:moveTo>
                    <a:pt x="4122" y="0"/>
                  </a:moveTo>
                  <a:cubicBezTo>
                    <a:pt x="1856" y="0"/>
                    <a:pt x="0" y="1856"/>
                    <a:pt x="0" y="4122"/>
                  </a:cubicBezTo>
                  <a:cubicBezTo>
                    <a:pt x="0" y="6406"/>
                    <a:pt x="1856" y="8243"/>
                    <a:pt x="4122" y="8243"/>
                  </a:cubicBezTo>
                  <a:cubicBezTo>
                    <a:pt x="6406" y="8243"/>
                    <a:pt x="8244" y="6406"/>
                    <a:pt x="8244" y="4122"/>
                  </a:cubicBezTo>
                  <a:cubicBezTo>
                    <a:pt x="8244" y="1856"/>
                    <a:pt x="6406" y="0"/>
                    <a:pt x="4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0" name="Google Shape;8060;p58"/>
            <p:cNvSpPr/>
            <p:nvPr/>
          </p:nvSpPr>
          <p:spPr>
            <a:xfrm>
              <a:off x="6920525" y="2820250"/>
              <a:ext cx="388100" cy="387650"/>
            </a:xfrm>
            <a:custGeom>
              <a:avLst/>
              <a:gdLst/>
              <a:ahLst/>
              <a:cxnLst/>
              <a:rect l="l" t="t" r="r" b="b"/>
              <a:pathLst>
                <a:path w="15524" h="15506" extrusionOk="0">
                  <a:moveTo>
                    <a:pt x="7762" y="2712"/>
                  </a:moveTo>
                  <a:cubicBezTo>
                    <a:pt x="10546" y="2712"/>
                    <a:pt x="12794" y="4978"/>
                    <a:pt x="12794" y="7744"/>
                  </a:cubicBezTo>
                  <a:cubicBezTo>
                    <a:pt x="12794" y="10527"/>
                    <a:pt x="10546" y="12775"/>
                    <a:pt x="7762" y="12775"/>
                  </a:cubicBezTo>
                  <a:cubicBezTo>
                    <a:pt x="4996" y="12775"/>
                    <a:pt x="2730" y="10527"/>
                    <a:pt x="2730" y="7744"/>
                  </a:cubicBezTo>
                  <a:cubicBezTo>
                    <a:pt x="2730" y="4978"/>
                    <a:pt x="4996" y="2712"/>
                    <a:pt x="7762" y="2712"/>
                  </a:cubicBezTo>
                  <a:close/>
                  <a:moveTo>
                    <a:pt x="6049" y="0"/>
                  </a:moveTo>
                  <a:lnTo>
                    <a:pt x="5746" y="1213"/>
                  </a:lnTo>
                  <a:cubicBezTo>
                    <a:pt x="5335" y="1338"/>
                    <a:pt x="4943" y="1499"/>
                    <a:pt x="4568" y="1695"/>
                  </a:cubicBezTo>
                  <a:lnTo>
                    <a:pt x="3498" y="1053"/>
                  </a:lnTo>
                  <a:lnTo>
                    <a:pt x="1071" y="3479"/>
                  </a:lnTo>
                  <a:lnTo>
                    <a:pt x="1713" y="4550"/>
                  </a:lnTo>
                  <a:cubicBezTo>
                    <a:pt x="1517" y="4925"/>
                    <a:pt x="1339" y="5317"/>
                    <a:pt x="1214" y="5728"/>
                  </a:cubicBezTo>
                  <a:lnTo>
                    <a:pt x="1" y="6031"/>
                  </a:lnTo>
                  <a:lnTo>
                    <a:pt x="1" y="9475"/>
                  </a:lnTo>
                  <a:lnTo>
                    <a:pt x="1214" y="9778"/>
                  </a:lnTo>
                  <a:cubicBezTo>
                    <a:pt x="1339" y="10188"/>
                    <a:pt x="1517" y="10581"/>
                    <a:pt x="1713" y="10956"/>
                  </a:cubicBezTo>
                  <a:lnTo>
                    <a:pt x="1071" y="12026"/>
                  </a:lnTo>
                  <a:lnTo>
                    <a:pt x="3498" y="14453"/>
                  </a:lnTo>
                  <a:lnTo>
                    <a:pt x="4568" y="13810"/>
                  </a:lnTo>
                  <a:cubicBezTo>
                    <a:pt x="4943" y="14007"/>
                    <a:pt x="5335" y="14167"/>
                    <a:pt x="5746" y="14292"/>
                  </a:cubicBezTo>
                  <a:lnTo>
                    <a:pt x="6049" y="15505"/>
                  </a:lnTo>
                  <a:lnTo>
                    <a:pt x="9493" y="15505"/>
                  </a:lnTo>
                  <a:lnTo>
                    <a:pt x="9796" y="14292"/>
                  </a:lnTo>
                  <a:cubicBezTo>
                    <a:pt x="10189" y="14167"/>
                    <a:pt x="10581" y="14007"/>
                    <a:pt x="10974" y="13810"/>
                  </a:cubicBezTo>
                  <a:lnTo>
                    <a:pt x="12044" y="14453"/>
                  </a:lnTo>
                  <a:lnTo>
                    <a:pt x="14471" y="12026"/>
                  </a:lnTo>
                  <a:lnTo>
                    <a:pt x="13829" y="10956"/>
                  </a:lnTo>
                  <a:cubicBezTo>
                    <a:pt x="14025" y="10581"/>
                    <a:pt x="14185" y="10188"/>
                    <a:pt x="14310" y="9778"/>
                  </a:cubicBezTo>
                  <a:lnTo>
                    <a:pt x="15524" y="9475"/>
                  </a:lnTo>
                  <a:lnTo>
                    <a:pt x="15524" y="6031"/>
                  </a:lnTo>
                  <a:lnTo>
                    <a:pt x="14310" y="5728"/>
                  </a:lnTo>
                  <a:cubicBezTo>
                    <a:pt x="14185" y="5317"/>
                    <a:pt x="14025" y="4925"/>
                    <a:pt x="13829" y="4550"/>
                  </a:cubicBezTo>
                  <a:lnTo>
                    <a:pt x="14471" y="3479"/>
                  </a:lnTo>
                  <a:lnTo>
                    <a:pt x="12044" y="1053"/>
                  </a:lnTo>
                  <a:lnTo>
                    <a:pt x="10974" y="1695"/>
                  </a:lnTo>
                  <a:cubicBezTo>
                    <a:pt x="10581" y="1499"/>
                    <a:pt x="10189" y="1338"/>
                    <a:pt x="9796" y="1213"/>
                  </a:cubicBezTo>
                  <a:lnTo>
                    <a:pt x="9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61" name="Google Shape;8061;p58"/>
          <p:cNvGrpSpPr/>
          <p:nvPr/>
        </p:nvGrpSpPr>
        <p:grpSpPr>
          <a:xfrm>
            <a:off x="6920525" y="2236275"/>
            <a:ext cx="388100" cy="388100"/>
            <a:chOff x="6920525" y="2244825"/>
            <a:chExt cx="388100" cy="388100"/>
          </a:xfrm>
        </p:grpSpPr>
        <p:sp>
          <p:nvSpPr>
            <p:cNvPr id="8062" name="Google Shape;8062;p58"/>
            <p:cNvSpPr/>
            <p:nvPr/>
          </p:nvSpPr>
          <p:spPr>
            <a:xfrm>
              <a:off x="7080675" y="2366600"/>
              <a:ext cx="22750" cy="22775"/>
            </a:xfrm>
            <a:custGeom>
              <a:avLst/>
              <a:gdLst/>
              <a:ahLst/>
              <a:cxnLst/>
              <a:rect l="l" t="t" r="r" b="b"/>
              <a:pathLst>
                <a:path w="910" h="911" extrusionOk="0">
                  <a:moveTo>
                    <a:pt x="0" y="0"/>
                  </a:moveTo>
                  <a:lnTo>
                    <a:pt x="0" y="910"/>
                  </a:lnTo>
                  <a:lnTo>
                    <a:pt x="910" y="910"/>
                  </a:ln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3" name="Google Shape;8063;p58"/>
            <p:cNvSpPr/>
            <p:nvPr/>
          </p:nvSpPr>
          <p:spPr>
            <a:xfrm>
              <a:off x="6920525" y="2244825"/>
              <a:ext cx="388100" cy="388100"/>
            </a:xfrm>
            <a:custGeom>
              <a:avLst/>
              <a:gdLst/>
              <a:ahLst/>
              <a:cxnLst/>
              <a:rect l="l" t="t" r="r" b="b"/>
              <a:pathLst>
                <a:path w="15524" h="15524" extrusionOk="0">
                  <a:moveTo>
                    <a:pt x="8226" y="3961"/>
                  </a:moveTo>
                  <a:lnTo>
                    <a:pt x="8226" y="7601"/>
                  </a:lnTo>
                  <a:lnTo>
                    <a:pt x="7316" y="7601"/>
                  </a:lnTo>
                  <a:lnTo>
                    <a:pt x="7316" y="6691"/>
                  </a:lnTo>
                  <a:lnTo>
                    <a:pt x="6406" y="6691"/>
                  </a:lnTo>
                  <a:lnTo>
                    <a:pt x="6406" y="7601"/>
                  </a:lnTo>
                  <a:lnTo>
                    <a:pt x="5496" y="7601"/>
                  </a:lnTo>
                  <a:lnTo>
                    <a:pt x="5496" y="3961"/>
                  </a:lnTo>
                  <a:close/>
                  <a:moveTo>
                    <a:pt x="10046" y="3961"/>
                  </a:moveTo>
                  <a:lnTo>
                    <a:pt x="10046" y="7601"/>
                  </a:lnTo>
                  <a:lnTo>
                    <a:pt x="9136" y="7601"/>
                  </a:lnTo>
                  <a:lnTo>
                    <a:pt x="9136" y="3961"/>
                  </a:lnTo>
                  <a:close/>
                  <a:moveTo>
                    <a:pt x="9136" y="0"/>
                  </a:moveTo>
                  <a:cubicBezTo>
                    <a:pt x="8101" y="0"/>
                    <a:pt x="7138" y="375"/>
                    <a:pt x="6388" y="1053"/>
                  </a:cubicBezTo>
                  <a:cubicBezTo>
                    <a:pt x="6085" y="964"/>
                    <a:pt x="5782" y="928"/>
                    <a:pt x="5478" y="928"/>
                  </a:cubicBezTo>
                  <a:cubicBezTo>
                    <a:pt x="3855" y="928"/>
                    <a:pt x="2498" y="2159"/>
                    <a:pt x="2320" y="3747"/>
                  </a:cubicBezTo>
                  <a:cubicBezTo>
                    <a:pt x="982" y="4068"/>
                    <a:pt x="1" y="5282"/>
                    <a:pt x="1" y="6691"/>
                  </a:cubicBezTo>
                  <a:cubicBezTo>
                    <a:pt x="1" y="8368"/>
                    <a:pt x="1374" y="9742"/>
                    <a:pt x="3052" y="9742"/>
                  </a:cubicBezTo>
                  <a:lnTo>
                    <a:pt x="7316" y="9742"/>
                  </a:lnTo>
                  <a:lnTo>
                    <a:pt x="7316" y="11937"/>
                  </a:lnTo>
                  <a:cubicBezTo>
                    <a:pt x="6674" y="12097"/>
                    <a:pt x="6174" y="12615"/>
                    <a:pt x="6013" y="13239"/>
                  </a:cubicBezTo>
                  <a:lnTo>
                    <a:pt x="3587" y="13239"/>
                  </a:lnTo>
                  <a:cubicBezTo>
                    <a:pt x="3391" y="12454"/>
                    <a:pt x="2677" y="11883"/>
                    <a:pt x="1820" y="11883"/>
                  </a:cubicBezTo>
                  <a:cubicBezTo>
                    <a:pt x="821" y="11883"/>
                    <a:pt x="1" y="12704"/>
                    <a:pt x="1" y="13703"/>
                  </a:cubicBezTo>
                  <a:cubicBezTo>
                    <a:pt x="1" y="14702"/>
                    <a:pt x="821" y="15523"/>
                    <a:pt x="1820" y="15523"/>
                  </a:cubicBezTo>
                  <a:cubicBezTo>
                    <a:pt x="2677" y="15523"/>
                    <a:pt x="3391" y="14934"/>
                    <a:pt x="3587" y="14149"/>
                  </a:cubicBezTo>
                  <a:lnTo>
                    <a:pt x="6013" y="14149"/>
                  </a:lnTo>
                  <a:cubicBezTo>
                    <a:pt x="6210" y="14934"/>
                    <a:pt x="6923" y="15523"/>
                    <a:pt x="7762" y="15523"/>
                  </a:cubicBezTo>
                  <a:cubicBezTo>
                    <a:pt x="8619" y="15523"/>
                    <a:pt x="9332" y="14934"/>
                    <a:pt x="9528" y="14149"/>
                  </a:cubicBezTo>
                  <a:lnTo>
                    <a:pt x="11937" y="14149"/>
                  </a:lnTo>
                  <a:cubicBezTo>
                    <a:pt x="12151" y="14934"/>
                    <a:pt x="12865" y="15523"/>
                    <a:pt x="13704" y="15523"/>
                  </a:cubicBezTo>
                  <a:cubicBezTo>
                    <a:pt x="14703" y="15523"/>
                    <a:pt x="15524" y="14702"/>
                    <a:pt x="15524" y="13703"/>
                  </a:cubicBezTo>
                  <a:cubicBezTo>
                    <a:pt x="15524" y="12704"/>
                    <a:pt x="14703" y="11883"/>
                    <a:pt x="13704" y="11883"/>
                  </a:cubicBezTo>
                  <a:cubicBezTo>
                    <a:pt x="12865" y="11883"/>
                    <a:pt x="12151" y="12454"/>
                    <a:pt x="11937" y="13239"/>
                  </a:cubicBezTo>
                  <a:lnTo>
                    <a:pt x="9528" y="13239"/>
                  </a:lnTo>
                  <a:cubicBezTo>
                    <a:pt x="9368" y="12615"/>
                    <a:pt x="8850" y="12097"/>
                    <a:pt x="8226" y="11937"/>
                  </a:cubicBezTo>
                  <a:lnTo>
                    <a:pt x="8226" y="9742"/>
                  </a:lnTo>
                  <a:lnTo>
                    <a:pt x="12473" y="9742"/>
                  </a:lnTo>
                  <a:cubicBezTo>
                    <a:pt x="14168" y="9742"/>
                    <a:pt x="15524" y="8368"/>
                    <a:pt x="15524" y="6691"/>
                  </a:cubicBezTo>
                  <a:cubicBezTo>
                    <a:pt x="15524" y="5282"/>
                    <a:pt x="14560" y="4068"/>
                    <a:pt x="13222" y="3747"/>
                  </a:cubicBezTo>
                  <a:cubicBezTo>
                    <a:pt x="13043" y="1642"/>
                    <a:pt x="11277" y="0"/>
                    <a:pt x="9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64" name="Google Shape;8064;p58"/>
          <p:cNvGrpSpPr/>
          <p:nvPr/>
        </p:nvGrpSpPr>
        <p:grpSpPr>
          <a:xfrm>
            <a:off x="6355800" y="1660475"/>
            <a:ext cx="387650" cy="388100"/>
            <a:chOff x="6355800" y="1660475"/>
            <a:chExt cx="387650" cy="388100"/>
          </a:xfrm>
        </p:grpSpPr>
        <p:sp>
          <p:nvSpPr>
            <p:cNvPr id="8065" name="Google Shape;8065;p58"/>
            <p:cNvSpPr/>
            <p:nvPr/>
          </p:nvSpPr>
          <p:spPr>
            <a:xfrm>
              <a:off x="6355800" y="1660475"/>
              <a:ext cx="387650" cy="388100"/>
            </a:xfrm>
            <a:custGeom>
              <a:avLst/>
              <a:gdLst/>
              <a:ahLst/>
              <a:cxnLst/>
              <a:rect l="l" t="t" r="r" b="b"/>
              <a:pathLst>
                <a:path w="15506" h="15524" extrusionOk="0">
                  <a:moveTo>
                    <a:pt x="7762" y="6406"/>
                  </a:moveTo>
                  <a:cubicBezTo>
                    <a:pt x="8512" y="6406"/>
                    <a:pt x="9118" y="7012"/>
                    <a:pt x="9118" y="7762"/>
                  </a:cubicBezTo>
                  <a:cubicBezTo>
                    <a:pt x="9118" y="8511"/>
                    <a:pt x="8512" y="9136"/>
                    <a:pt x="7762" y="9136"/>
                  </a:cubicBezTo>
                  <a:cubicBezTo>
                    <a:pt x="6995" y="9136"/>
                    <a:pt x="6388" y="8511"/>
                    <a:pt x="6388" y="7762"/>
                  </a:cubicBezTo>
                  <a:cubicBezTo>
                    <a:pt x="6388" y="7012"/>
                    <a:pt x="6995" y="6406"/>
                    <a:pt x="7762" y="6406"/>
                  </a:cubicBezTo>
                  <a:close/>
                  <a:moveTo>
                    <a:pt x="1821" y="0"/>
                  </a:moveTo>
                  <a:cubicBezTo>
                    <a:pt x="804" y="0"/>
                    <a:pt x="1" y="821"/>
                    <a:pt x="1" y="1820"/>
                  </a:cubicBezTo>
                  <a:cubicBezTo>
                    <a:pt x="1" y="2819"/>
                    <a:pt x="804" y="3640"/>
                    <a:pt x="1821" y="3640"/>
                  </a:cubicBezTo>
                  <a:cubicBezTo>
                    <a:pt x="2659" y="3640"/>
                    <a:pt x="3373" y="3069"/>
                    <a:pt x="3569" y="2284"/>
                  </a:cubicBezTo>
                  <a:lnTo>
                    <a:pt x="5996" y="2284"/>
                  </a:lnTo>
                  <a:cubicBezTo>
                    <a:pt x="6156" y="2909"/>
                    <a:pt x="6656" y="3426"/>
                    <a:pt x="7298" y="3587"/>
                  </a:cubicBezTo>
                  <a:lnTo>
                    <a:pt x="7298" y="4604"/>
                  </a:lnTo>
                  <a:cubicBezTo>
                    <a:pt x="6317" y="4729"/>
                    <a:pt x="5407" y="5246"/>
                    <a:pt x="4658" y="6102"/>
                  </a:cubicBezTo>
                  <a:cubicBezTo>
                    <a:pt x="4015" y="6834"/>
                    <a:pt x="3712" y="7566"/>
                    <a:pt x="3694" y="7583"/>
                  </a:cubicBezTo>
                  <a:lnTo>
                    <a:pt x="3623" y="7762"/>
                  </a:lnTo>
                  <a:lnTo>
                    <a:pt x="3694" y="7940"/>
                  </a:lnTo>
                  <a:cubicBezTo>
                    <a:pt x="3712" y="7976"/>
                    <a:pt x="4015" y="8708"/>
                    <a:pt x="4658" y="9421"/>
                  </a:cubicBezTo>
                  <a:cubicBezTo>
                    <a:pt x="5407" y="10296"/>
                    <a:pt x="6317" y="10795"/>
                    <a:pt x="7298" y="10920"/>
                  </a:cubicBezTo>
                  <a:lnTo>
                    <a:pt x="7298" y="11937"/>
                  </a:lnTo>
                  <a:cubicBezTo>
                    <a:pt x="6656" y="12115"/>
                    <a:pt x="6156" y="12615"/>
                    <a:pt x="5996" y="13257"/>
                  </a:cubicBezTo>
                  <a:lnTo>
                    <a:pt x="3569" y="13257"/>
                  </a:lnTo>
                  <a:cubicBezTo>
                    <a:pt x="3373" y="12472"/>
                    <a:pt x="2659" y="11884"/>
                    <a:pt x="1821" y="11884"/>
                  </a:cubicBezTo>
                  <a:cubicBezTo>
                    <a:pt x="804" y="11884"/>
                    <a:pt x="1" y="12704"/>
                    <a:pt x="1" y="13703"/>
                  </a:cubicBezTo>
                  <a:cubicBezTo>
                    <a:pt x="1" y="14703"/>
                    <a:pt x="804" y="15523"/>
                    <a:pt x="1821" y="15523"/>
                  </a:cubicBezTo>
                  <a:cubicBezTo>
                    <a:pt x="2659" y="15523"/>
                    <a:pt x="3373" y="14952"/>
                    <a:pt x="3569" y="14167"/>
                  </a:cubicBezTo>
                  <a:lnTo>
                    <a:pt x="5996" y="14167"/>
                  </a:lnTo>
                  <a:cubicBezTo>
                    <a:pt x="6192" y="14952"/>
                    <a:pt x="6906" y="15523"/>
                    <a:pt x="7762" y="15523"/>
                  </a:cubicBezTo>
                  <a:cubicBezTo>
                    <a:pt x="8601" y="15523"/>
                    <a:pt x="9315" y="14952"/>
                    <a:pt x="9511" y="14167"/>
                  </a:cubicBezTo>
                  <a:lnTo>
                    <a:pt x="11937" y="14167"/>
                  </a:lnTo>
                  <a:cubicBezTo>
                    <a:pt x="12134" y="14952"/>
                    <a:pt x="12847" y="15523"/>
                    <a:pt x="13704" y="15523"/>
                  </a:cubicBezTo>
                  <a:cubicBezTo>
                    <a:pt x="14703" y="15523"/>
                    <a:pt x="15506" y="14703"/>
                    <a:pt x="15506" y="13703"/>
                  </a:cubicBezTo>
                  <a:cubicBezTo>
                    <a:pt x="15506" y="12704"/>
                    <a:pt x="14703" y="11884"/>
                    <a:pt x="13704" y="11884"/>
                  </a:cubicBezTo>
                  <a:cubicBezTo>
                    <a:pt x="12847" y="11884"/>
                    <a:pt x="12134" y="12472"/>
                    <a:pt x="11937" y="13257"/>
                  </a:cubicBezTo>
                  <a:lnTo>
                    <a:pt x="9511" y="13257"/>
                  </a:lnTo>
                  <a:cubicBezTo>
                    <a:pt x="9350" y="12615"/>
                    <a:pt x="8851" y="12115"/>
                    <a:pt x="8208" y="11937"/>
                  </a:cubicBezTo>
                  <a:lnTo>
                    <a:pt x="8208" y="10920"/>
                  </a:lnTo>
                  <a:cubicBezTo>
                    <a:pt x="9190" y="10795"/>
                    <a:pt x="10100" y="10296"/>
                    <a:pt x="10849" y="9421"/>
                  </a:cubicBezTo>
                  <a:cubicBezTo>
                    <a:pt x="11491" y="8708"/>
                    <a:pt x="11795" y="7976"/>
                    <a:pt x="11813" y="7940"/>
                  </a:cubicBezTo>
                  <a:lnTo>
                    <a:pt x="11884" y="7762"/>
                  </a:lnTo>
                  <a:lnTo>
                    <a:pt x="11813" y="7583"/>
                  </a:lnTo>
                  <a:cubicBezTo>
                    <a:pt x="11795" y="7566"/>
                    <a:pt x="11491" y="6834"/>
                    <a:pt x="10849" y="6102"/>
                  </a:cubicBezTo>
                  <a:cubicBezTo>
                    <a:pt x="10100" y="5246"/>
                    <a:pt x="9190" y="4729"/>
                    <a:pt x="8208" y="4604"/>
                  </a:cubicBezTo>
                  <a:lnTo>
                    <a:pt x="8208" y="3587"/>
                  </a:lnTo>
                  <a:cubicBezTo>
                    <a:pt x="8851" y="3426"/>
                    <a:pt x="9350" y="2909"/>
                    <a:pt x="9511" y="2284"/>
                  </a:cubicBezTo>
                  <a:lnTo>
                    <a:pt x="11937" y="2284"/>
                  </a:lnTo>
                  <a:cubicBezTo>
                    <a:pt x="12134" y="3069"/>
                    <a:pt x="12847" y="3640"/>
                    <a:pt x="13704" y="3640"/>
                  </a:cubicBezTo>
                  <a:cubicBezTo>
                    <a:pt x="14703" y="3640"/>
                    <a:pt x="15506" y="2819"/>
                    <a:pt x="15506" y="1820"/>
                  </a:cubicBezTo>
                  <a:cubicBezTo>
                    <a:pt x="15506" y="821"/>
                    <a:pt x="14703" y="0"/>
                    <a:pt x="13704" y="0"/>
                  </a:cubicBezTo>
                  <a:cubicBezTo>
                    <a:pt x="12847" y="0"/>
                    <a:pt x="12134" y="589"/>
                    <a:pt x="11937" y="1374"/>
                  </a:cubicBezTo>
                  <a:lnTo>
                    <a:pt x="9511" y="1374"/>
                  </a:lnTo>
                  <a:cubicBezTo>
                    <a:pt x="9315" y="589"/>
                    <a:pt x="8601" y="0"/>
                    <a:pt x="7762" y="0"/>
                  </a:cubicBezTo>
                  <a:cubicBezTo>
                    <a:pt x="6906" y="0"/>
                    <a:pt x="6192" y="589"/>
                    <a:pt x="5996" y="1374"/>
                  </a:cubicBezTo>
                  <a:lnTo>
                    <a:pt x="3569" y="1374"/>
                  </a:lnTo>
                  <a:cubicBezTo>
                    <a:pt x="3373" y="589"/>
                    <a:pt x="2659" y="0"/>
                    <a:pt x="1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6" name="Google Shape;8066;p58"/>
            <p:cNvSpPr/>
            <p:nvPr/>
          </p:nvSpPr>
          <p:spPr>
            <a:xfrm>
              <a:off x="6538250" y="1843350"/>
              <a:ext cx="22775" cy="22775"/>
            </a:xfrm>
            <a:custGeom>
              <a:avLst/>
              <a:gdLst/>
              <a:ahLst/>
              <a:cxnLst/>
              <a:rect l="l" t="t" r="r" b="b"/>
              <a:pathLst>
                <a:path w="911" h="911" extrusionOk="0">
                  <a:moveTo>
                    <a:pt x="464" y="1"/>
                  </a:moveTo>
                  <a:cubicBezTo>
                    <a:pt x="197" y="1"/>
                    <a:pt x="0" y="197"/>
                    <a:pt x="0" y="447"/>
                  </a:cubicBezTo>
                  <a:cubicBezTo>
                    <a:pt x="0" y="697"/>
                    <a:pt x="197" y="911"/>
                    <a:pt x="464" y="911"/>
                  </a:cubicBezTo>
                  <a:cubicBezTo>
                    <a:pt x="714" y="911"/>
                    <a:pt x="910" y="697"/>
                    <a:pt x="910" y="447"/>
                  </a:cubicBezTo>
                  <a:cubicBezTo>
                    <a:pt x="910" y="197"/>
                    <a:pt x="714" y="1"/>
                    <a:pt x="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67" name="Google Shape;8067;p58"/>
          <p:cNvGrpSpPr/>
          <p:nvPr/>
        </p:nvGrpSpPr>
        <p:grpSpPr>
          <a:xfrm>
            <a:off x="6355800" y="3956150"/>
            <a:ext cx="387650" cy="342600"/>
            <a:chOff x="6355800" y="3967975"/>
            <a:chExt cx="387650" cy="342600"/>
          </a:xfrm>
        </p:grpSpPr>
        <p:sp>
          <p:nvSpPr>
            <p:cNvPr id="8068" name="Google Shape;8068;p58"/>
            <p:cNvSpPr/>
            <p:nvPr/>
          </p:nvSpPr>
          <p:spPr>
            <a:xfrm>
              <a:off x="6355800" y="3967975"/>
              <a:ext cx="387650" cy="228850"/>
            </a:xfrm>
            <a:custGeom>
              <a:avLst/>
              <a:gdLst/>
              <a:ahLst/>
              <a:cxnLst/>
              <a:rect l="l" t="t" r="r" b="b"/>
              <a:pathLst>
                <a:path w="15506" h="9154" extrusionOk="0">
                  <a:moveTo>
                    <a:pt x="11420" y="1820"/>
                  </a:moveTo>
                  <a:lnTo>
                    <a:pt x="11420" y="4586"/>
                  </a:lnTo>
                  <a:lnTo>
                    <a:pt x="12330" y="4586"/>
                  </a:lnTo>
                  <a:lnTo>
                    <a:pt x="12330" y="3676"/>
                  </a:lnTo>
                  <a:lnTo>
                    <a:pt x="13240" y="3676"/>
                  </a:lnTo>
                  <a:lnTo>
                    <a:pt x="13240" y="6406"/>
                  </a:lnTo>
                  <a:lnTo>
                    <a:pt x="12330" y="6406"/>
                  </a:lnTo>
                  <a:lnTo>
                    <a:pt x="12330" y="5496"/>
                  </a:lnTo>
                  <a:lnTo>
                    <a:pt x="11420" y="5496"/>
                  </a:lnTo>
                  <a:lnTo>
                    <a:pt x="11420" y="8244"/>
                  </a:lnTo>
                  <a:lnTo>
                    <a:pt x="4087" y="8244"/>
                  </a:lnTo>
                  <a:lnTo>
                    <a:pt x="4087" y="5496"/>
                  </a:lnTo>
                  <a:lnTo>
                    <a:pt x="3177" y="5496"/>
                  </a:lnTo>
                  <a:lnTo>
                    <a:pt x="3177" y="6406"/>
                  </a:lnTo>
                  <a:lnTo>
                    <a:pt x="2267" y="6406"/>
                  </a:lnTo>
                  <a:lnTo>
                    <a:pt x="2267" y="3676"/>
                  </a:lnTo>
                  <a:lnTo>
                    <a:pt x="3177" y="3676"/>
                  </a:lnTo>
                  <a:lnTo>
                    <a:pt x="3177" y="4586"/>
                  </a:lnTo>
                  <a:lnTo>
                    <a:pt x="4087" y="4586"/>
                  </a:lnTo>
                  <a:lnTo>
                    <a:pt x="4087" y="1820"/>
                  </a:lnTo>
                  <a:close/>
                  <a:moveTo>
                    <a:pt x="1" y="0"/>
                  </a:moveTo>
                  <a:lnTo>
                    <a:pt x="1" y="9153"/>
                  </a:lnTo>
                  <a:lnTo>
                    <a:pt x="15506" y="9153"/>
                  </a:lnTo>
                  <a:lnTo>
                    <a:pt x="15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9" name="Google Shape;8069;p58"/>
            <p:cNvSpPr/>
            <p:nvPr/>
          </p:nvSpPr>
          <p:spPr>
            <a:xfrm>
              <a:off x="6480700" y="4036225"/>
              <a:ext cx="137875" cy="115100"/>
            </a:xfrm>
            <a:custGeom>
              <a:avLst/>
              <a:gdLst/>
              <a:ahLst/>
              <a:cxnLst/>
              <a:rect l="l" t="t" r="r" b="b"/>
              <a:pathLst>
                <a:path w="5515" h="4604" extrusionOk="0">
                  <a:moveTo>
                    <a:pt x="1821" y="910"/>
                  </a:moveTo>
                  <a:lnTo>
                    <a:pt x="1821" y="1820"/>
                  </a:lnTo>
                  <a:lnTo>
                    <a:pt x="911" y="1820"/>
                  </a:lnTo>
                  <a:lnTo>
                    <a:pt x="911" y="910"/>
                  </a:lnTo>
                  <a:close/>
                  <a:moveTo>
                    <a:pt x="4604" y="910"/>
                  </a:moveTo>
                  <a:lnTo>
                    <a:pt x="4604" y="1820"/>
                  </a:lnTo>
                  <a:lnTo>
                    <a:pt x="3694" y="1820"/>
                  </a:lnTo>
                  <a:lnTo>
                    <a:pt x="3694" y="910"/>
                  </a:lnTo>
                  <a:close/>
                  <a:moveTo>
                    <a:pt x="4604" y="2730"/>
                  </a:moveTo>
                  <a:lnTo>
                    <a:pt x="4604" y="3640"/>
                  </a:lnTo>
                  <a:lnTo>
                    <a:pt x="911" y="3640"/>
                  </a:lnTo>
                  <a:lnTo>
                    <a:pt x="911" y="2730"/>
                  </a:lnTo>
                  <a:close/>
                  <a:moveTo>
                    <a:pt x="1" y="0"/>
                  </a:moveTo>
                  <a:lnTo>
                    <a:pt x="1" y="4604"/>
                  </a:lnTo>
                  <a:lnTo>
                    <a:pt x="5514" y="4604"/>
                  </a:lnTo>
                  <a:lnTo>
                    <a:pt x="5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0" name="Google Shape;8070;p58"/>
            <p:cNvSpPr/>
            <p:nvPr/>
          </p:nvSpPr>
          <p:spPr>
            <a:xfrm>
              <a:off x="6355800" y="4219550"/>
              <a:ext cx="387650" cy="91025"/>
            </a:xfrm>
            <a:custGeom>
              <a:avLst/>
              <a:gdLst/>
              <a:ahLst/>
              <a:cxnLst/>
              <a:rect l="l" t="t" r="r" b="b"/>
              <a:pathLst>
                <a:path w="15506" h="3641" extrusionOk="0">
                  <a:moveTo>
                    <a:pt x="1" y="0"/>
                  </a:moveTo>
                  <a:lnTo>
                    <a:pt x="1" y="1820"/>
                  </a:lnTo>
                  <a:lnTo>
                    <a:pt x="5942" y="1820"/>
                  </a:lnTo>
                  <a:lnTo>
                    <a:pt x="5942" y="2730"/>
                  </a:lnTo>
                  <a:lnTo>
                    <a:pt x="1821" y="2730"/>
                  </a:lnTo>
                  <a:lnTo>
                    <a:pt x="1821" y="3640"/>
                  </a:lnTo>
                  <a:lnTo>
                    <a:pt x="13704" y="3640"/>
                  </a:lnTo>
                  <a:lnTo>
                    <a:pt x="13704" y="2730"/>
                  </a:lnTo>
                  <a:lnTo>
                    <a:pt x="9564" y="2730"/>
                  </a:lnTo>
                  <a:lnTo>
                    <a:pt x="9564" y="1820"/>
                  </a:lnTo>
                  <a:lnTo>
                    <a:pt x="15506" y="1820"/>
                  </a:lnTo>
                  <a:lnTo>
                    <a:pt x="15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71" name="Google Shape;8071;p58"/>
          <p:cNvGrpSpPr/>
          <p:nvPr/>
        </p:nvGrpSpPr>
        <p:grpSpPr>
          <a:xfrm>
            <a:off x="6355800" y="3369800"/>
            <a:ext cx="387650" cy="388100"/>
            <a:chOff x="6355800" y="3366225"/>
            <a:chExt cx="387650" cy="388100"/>
          </a:xfrm>
        </p:grpSpPr>
        <p:sp>
          <p:nvSpPr>
            <p:cNvPr id="8072" name="Google Shape;8072;p58"/>
            <p:cNvSpPr/>
            <p:nvPr/>
          </p:nvSpPr>
          <p:spPr>
            <a:xfrm>
              <a:off x="6503450" y="3504050"/>
              <a:ext cx="34825" cy="112450"/>
            </a:xfrm>
            <a:custGeom>
              <a:avLst/>
              <a:gdLst/>
              <a:ahLst/>
              <a:cxnLst/>
              <a:rect l="l" t="t" r="r" b="b"/>
              <a:pathLst>
                <a:path w="1393" h="4498" extrusionOk="0">
                  <a:moveTo>
                    <a:pt x="1392" y="1"/>
                  </a:moveTo>
                  <a:cubicBezTo>
                    <a:pt x="589" y="215"/>
                    <a:pt x="1" y="929"/>
                    <a:pt x="1" y="1803"/>
                  </a:cubicBezTo>
                  <a:lnTo>
                    <a:pt x="1" y="2713"/>
                  </a:lnTo>
                  <a:cubicBezTo>
                    <a:pt x="1" y="3569"/>
                    <a:pt x="589" y="4301"/>
                    <a:pt x="1392" y="4497"/>
                  </a:cubicBezTo>
                  <a:lnTo>
                    <a:pt x="13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3" name="Google Shape;8073;p58"/>
            <p:cNvSpPr/>
            <p:nvPr/>
          </p:nvSpPr>
          <p:spPr>
            <a:xfrm>
              <a:off x="6561000" y="3504050"/>
              <a:ext cx="34825" cy="112450"/>
            </a:xfrm>
            <a:custGeom>
              <a:avLst/>
              <a:gdLst/>
              <a:ahLst/>
              <a:cxnLst/>
              <a:rect l="l" t="t" r="r" b="b"/>
              <a:pathLst>
                <a:path w="1393" h="4498" extrusionOk="0">
                  <a:moveTo>
                    <a:pt x="0" y="1"/>
                  </a:moveTo>
                  <a:lnTo>
                    <a:pt x="0" y="4497"/>
                  </a:lnTo>
                  <a:cubicBezTo>
                    <a:pt x="803" y="4301"/>
                    <a:pt x="1392" y="3569"/>
                    <a:pt x="1392" y="2713"/>
                  </a:cubicBezTo>
                  <a:lnTo>
                    <a:pt x="1392" y="1803"/>
                  </a:lnTo>
                  <a:cubicBezTo>
                    <a:pt x="1392" y="929"/>
                    <a:pt x="803" y="2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4" name="Google Shape;8074;p58"/>
            <p:cNvSpPr/>
            <p:nvPr/>
          </p:nvSpPr>
          <p:spPr>
            <a:xfrm>
              <a:off x="6355800" y="3366225"/>
              <a:ext cx="387650" cy="388100"/>
            </a:xfrm>
            <a:custGeom>
              <a:avLst/>
              <a:gdLst/>
              <a:ahLst/>
              <a:cxnLst/>
              <a:rect l="l" t="t" r="r" b="b"/>
              <a:pathLst>
                <a:path w="15506" h="15524" extrusionOk="0">
                  <a:moveTo>
                    <a:pt x="7762" y="4550"/>
                  </a:moveTo>
                  <a:cubicBezTo>
                    <a:pt x="9279" y="4550"/>
                    <a:pt x="10510" y="5782"/>
                    <a:pt x="10510" y="7316"/>
                  </a:cubicBezTo>
                  <a:lnTo>
                    <a:pt x="10510" y="8226"/>
                  </a:lnTo>
                  <a:cubicBezTo>
                    <a:pt x="10510" y="9743"/>
                    <a:pt x="9279" y="10974"/>
                    <a:pt x="7762" y="10974"/>
                  </a:cubicBezTo>
                  <a:cubicBezTo>
                    <a:pt x="6228" y="10974"/>
                    <a:pt x="4997" y="9743"/>
                    <a:pt x="4997" y="8226"/>
                  </a:cubicBezTo>
                  <a:lnTo>
                    <a:pt x="4997" y="7316"/>
                  </a:lnTo>
                  <a:cubicBezTo>
                    <a:pt x="4997" y="5782"/>
                    <a:pt x="6228" y="4550"/>
                    <a:pt x="7762" y="4550"/>
                  </a:cubicBezTo>
                  <a:close/>
                  <a:moveTo>
                    <a:pt x="3641" y="1"/>
                  </a:moveTo>
                  <a:lnTo>
                    <a:pt x="3641" y="2730"/>
                  </a:lnTo>
                  <a:lnTo>
                    <a:pt x="2731" y="2730"/>
                  </a:lnTo>
                  <a:lnTo>
                    <a:pt x="2731" y="3640"/>
                  </a:lnTo>
                  <a:lnTo>
                    <a:pt x="1" y="3640"/>
                  </a:lnTo>
                  <a:lnTo>
                    <a:pt x="1" y="4550"/>
                  </a:lnTo>
                  <a:lnTo>
                    <a:pt x="2731" y="4550"/>
                  </a:lnTo>
                  <a:lnTo>
                    <a:pt x="2731" y="5478"/>
                  </a:lnTo>
                  <a:lnTo>
                    <a:pt x="1" y="5478"/>
                  </a:lnTo>
                  <a:lnTo>
                    <a:pt x="1" y="6388"/>
                  </a:lnTo>
                  <a:lnTo>
                    <a:pt x="2731" y="6388"/>
                  </a:lnTo>
                  <a:lnTo>
                    <a:pt x="2731" y="7316"/>
                  </a:lnTo>
                  <a:lnTo>
                    <a:pt x="1" y="7316"/>
                  </a:lnTo>
                  <a:lnTo>
                    <a:pt x="1" y="8226"/>
                  </a:lnTo>
                  <a:lnTo>
                    <a:pt x="2731" y="8226"/>
                  </a:lnTo>
                  <a:lnTo>
                    <a:pt x="2731" y="9136"/>
                  </a:lnTo>
                  <a:lnTo>
                    <a:pt x="1" y="9136"/>
                  </a:lnTo>
                  <a:lnTo>
                    <a:pt x="1" y="10046"/>
                  </a:lnTo>
                  <a:lnTo>
                    <a:pt x="2731" y="10046"/>
                  </a:lnTo>
                  <a:lnTo>
                    <a:pt x="2731" y="10974"/>
                  </a:lnTo>
                  <a:lnTo>
                    <a:pt x="1" y="10974"/>
                  </a:lnTo>
                  <a:lnTo>
                    <a:pt x="1" y="11884"/>
                  </a:lnTo>
                  <a:lnTo>
                    <a:pt x="2731" y="11884"/>
                  </a:lnTo>
                  <a:lnTo>
                    <a:pt x="2731" y="12794"/>
                  </a:lnTo>
                  <a:lnTo>
                    <a:pt x="3641" y="12794"/>
                  </a:lnTo>
                  <a:lnTo>
                    <a:pt x="3641" y="15524"/>
                  </a:lnTo>
                  <a:lnTo>
                    <a:pt x="4533" y="15524"/>
                  </a:lnTo>
                  <a:lnTo>
                    <a:pt x="4533" y="12794"/>
                  </a:lnTo>
                  <a:lnTo>
                    <a:pt x="5461" y="12794"/>
                  </a:lnTo>
                  <a:lnTo>
                    <a:pt x="5461" y="15524"/>
                  </a:lnTo>
                  <a:lnTo>
                    <a:pt x="6371" y="15524"/>
                  </a:lnTo>
                  <a:lnTo>
                    <a:pt x="6371" y="12794"/>
                  </a:lnTo>
                  <a:lnTo>
                    <a:pt x="7298" y="12794"/>
                  </a:lnTo>
                  <a:lnTo>
                    <a:pt x="7298" y="15524"/>
                  </a:lnTo>
                  <a:lnTo>
                    <a:pt x="8208" y="15524"/>
                  </a:lnTo>
                  <a:lnTo>
                    <a:pt x="8208" y="12794"/>
                  </a:lnTo>
                  <a:lnTo>
                    <a:pt x="9136" y="12794"/>
                  </a:lnTo>
                  <a:lnTo>
                    <a:pt x="9136" y="15524"/>
                  </a:lnTo>
                  <a:lnTo>
                    <a:pt x="10046" y="15524"/>
                  </a:lnTo>
                  <a:lnTo>
                    <a:pt x="10046" y="12794"/>
                  </a:lnTo>
                  <a:lnTo>
                    <a:pt x="10974" y="12794"/>
                  </a:lnTo>
                  <a:lnTo>
                    <a:pt x="10974" y="15524"/>
                  </a:lnTo>
                  <a:lnTo>
                    <a:pt x="11884" y="15524"/>
                  </a:lnTo>
                  <a:lnTo>
                    <a:pt x="11884" y="12794"/>
                  </a:lnTo>
                  <a:lnTo>
                    <a:pt x="12794" y="12794"/>
                  </a:lnTo>
                  <a:lnTo>
                    <a:pt x="12794" y="11884"/>
                  </a:lnTo>
                  <a:lnTo>
                    <a:pt x="15506" y="11884"/>
                  </a:lnTo>
                  <a:lnTo>
                    <a:pt x="15506" y="10974"/>
                  </a:lnTo>
                  <a:lnTo>
                    <a:pt x="12794" y="10974"/>
                  </a:lnTo>
                  <a:lnTo>
                    <a:pt x="12794" y="10046"/>
                  </a:lnTo>
                  <a:lnTo>
                    <a:pt x="15506" y="10046"/>
                  </a:lnTo>
                  <a:lnTo>
                    <a:pt x="15506" y="9136"/>
                  </a:lnTo>
                  <a:lnTo>
                    <a:pt x="12794" y="9136"/>
                  </a:lnTo>
                  <a:lnTo>
                    <a:pt x="12794" y="8226"/>
                  </a:lnTo>
                  <a:lnTo>
                    <a:pt x="15506" y="8226"/>
                  </a:lnTo>
                  <a:lnTo>
                    <a:pt x="15506" y="7316"/>
                  </a:lnTo>
                  <a:lnTo>
                    <a:pt x="12794" y="7316"/>
                  </a:lnTo>
                  <a:lnTo>
                    <a:pt x="12794" y="6388"/>
                  </a:lnTo>
                  <a:lnTo>
                    <a:pt x="15506" y="6388"/>
                  </a:lnTo>
                  <a:lnTo>
                    <a:pt x="15506" y="5478"/>
                  </a:lnTo>
                  <a:lnTo>
                    <a:pt x="12794" y="5478"/>
                  </a:lnTo>
                  <a:lnTo>
                    <a:pt x="12794" y="4550"/>
                  </a:lnTo>
                  <a:lnTo>
                    <a:pt x="15506" y="4550"/>
                  </a:lnTo>
                  <a:lnTo>
                    <a:pt x="15506" y="3640"/>
                  </a:lnTo>
                  <a:lnTo>
                    <a:pt x="12794" y="3640"/>
                  </a:lnTo>
                  <a:lnTo>
                    <a:pt x="12794" y="2730"/>
                  </a:lnTo>
                  <a:lnTo>
                    <a:pt x="11884" y="2730"/>
                  </a:lnTo>
                  <a:lnTo>
                    <a:pt x="11884" y="1"/>
                  </a:lnTo>
                  <a:lnTo>
                    <a:pt x="10974" y="1"/>
                  </a:lnTo>
                  <a:lnTo>
                    <a:pt x="10974" y="2730"/>
                  </a:lnTo>
                  <a:lnTo>
                    <a:pt x="10046" y="2730"/>
                  </a:lnTo>
                  <a:lnTo>
                    <a:pt x="10046" y="1"/>
                  </a:lnTo>
                  <a:lnTo>
                    <a:pt x="9136" y="1"/>
                  </a:lnTo>
                  <a:lnTo>
                    <a:pt x="9136" y="2730"/>
                  </a:lnTo>
                  <a:lnTo>
                    <a:pt x="8208" y="2730"/>
                  </a:lnTo>
                  <a:lnTo>
                    <a:pt x="8208" y="1"/>
                  </a:lnTo>
                  <a:lnTo>
                    <a:pt x="7298" y="1"/>
                  </a:lnTo>
                  <a:lnTo>
                    <a:pt x="7298" y="2730"/>
                  </a:lnTo>
                  <a:lnTo>
                    <a:pt x="6371" y="2730"/>
                  </a:lnTo>
                  <a:lnTo>
                    <a:pt x="6371" y="1"/>
                  </a:lnTo>
                  <a:lnTo>
                    <a:pt x="5461" y="1"/>
                  </a:lnTo>
                  <a:lnTo>
                    <a:pt x="5461" y="2730"/>
                  </a:lnTo>
                  <a:lnTo>
                    <a:pt x="4533" y="2730"/>
                  </a:lnTo>
                  <a:lnTo>
                    <a:pt x="45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75" name="Google Shape;8075;p58"/>
          <p:cNvGrpSpPr/>
          <p:nvPr/>
        </p:nvGrpSpPr>
        <p:grpSpPr>
          <a:xfrm>
            <a:off x="6412000" y="2803288"/>
            <a:ext cx="275250" cy="388100"/>
            <a:chOff x="6412000" y="2818450"/>
            <a:chExt cx="275250" cy="388100"/>
          </a:xfrm>
        </p:grpSpPr>
        <p:sp>
          <p:nvSpPr>
            <p:cNvPr id="8076" name="Google Shape;8076;p58"/>
            <p:cNvSpPr/>
            <p:nvPr/>
          </p:nvSpPr>
          <p:spPr>
            <a:xfrm>
              <a:off x="6412000" y="2818450"/>
              <a:ext cx="275250" cy="342600"/>
            </a:xfrm>
            <a:custGeom>
              <a:avLst/>
              <a:gdLst/>
              <a:ahLst/>
              <a:cxnLst/>
              <a:rect l="l" t="t" r="r" b="b"/>
              <a:pathLst>
                <a:path w="11010" h="13704" extrusionOk="0">
                  <a:moveTo>
                    <a:pt x="6442" y="1"/>
                  </a:moveTo>
                  <a:cubicBezTo>
                    <a:pt x="5728" y="1"/>
                    <a:pt x="5050" y="251"/>
                    <a:pt x="4515" y="714"/>
                  </a:cubicBezTo>
                  <a:cubicBezTo>
                    <a:pt x="4319" y="661"/>
                    <a:pt x="4123" y="643"/>
                    <a:pt x="3926" y="643"/>
                  </a:cubicBezTo>
                  <a:cubicBezTo>
                    <a:pt x="2767" y="643"/>
                    <a:pt x="1785" y="1500"/>
                    <a:pt x="1607" y="2624"/>
                  </a:cubicBezTo>
                  <a:cubicBezTo>
                    <a:pt x="679" y="2891"/>
                    <a:pt x="1" y="3766"/>
                    <a:pt x="1" y="4783"/>
                  </a:cubicBezTo>
                  <a:cubicBezTo>
                    <a:pt x="1" y="6014"/>
                    <a:pt x="1018" y="7031"/>
                    <a:pt x="2249" y="7031"/>
                  </a:cubicBezTo>
                  <a:lnTo>
                    <a:pt x="5050" y="7031"/>
                  </a:lnTo>
                  <a:lnTo>
                    <a:pt x="5050" y="7477"/>
                  </a:lnTo>
                  <a:cubicBezTo>
                    <a:pt x="5050" y="7727"/>
                    <a:pt x="4854" y="7923"/>
                    <a:pt x="4604" y="7923"/>
                  </a:cubicBezTo>
                  <a:lnTo>
                    <a:pt x="2267" y="7923"/>
                  </a:lnTo>
                  <a:cubicBezTo>
                    <a:pt x="1518" y="7923"/>
                    <a:pt x="911" y="8547"/>
                    <a:pt x="911" y="9297"/>
                  </a:cubicBezTo>
                  <a:cubicBezTo>
                    <a:pt x="911" y="10046"/>
                    <a:pt x="1518" y="10653"/>
                    <a:pt x="2267" y="10653"/>
                  </a:cubicBezTo>
                  <a:lnTo>
                    <a:pt x="7370" y="10653"/>
                  </a:lnTo>
                  <a:cubicBezTo>
                    <a:pt x="7620" y="10653"/>
                    <a:pt x="7834" y="10867"/>
                    <a:pt x="7834" y="11117"/>
                  </a:cubicBezTo>
                  <a:lnTo>
                    <a:pt x="7834" y="11634"/>
                  </a:lnTo>
                  <a:cubicBezTo>
                    <a:pt x="7049" y="11830"/>
                    <a:pt x="6460" y="12544"/>
                    <a:pt x="6460" y="13383"/>
                  </a:cubicBezTo>
                  <a:lnTo>
                    <a:pt x="6460" y="13704"/>
                  </a:lnTo>
                  <a:lnTo>
                    <a:pt x="10100" y="13704"/>
                  </a:lnTo>
                  <a:lnTo>
                    <a:pt x="10100" y="13383"/>
                  </a:lnTo>
                  <a:cubicBezTo>
                    <a:pt x="10100" y="12544"/>
                    <a:pt x="9529" y="11830"/>
                    <a:pt x="8744" y="11634"/>
                  </a:cubicBezTo>
                  <a:lnTo>
                    <a:pt x="8744" y="11117"/>
                  </a:lnTo>
                  <a:cubicBezTo>
                    <a:pt x="8744" y="10367"/>
                    <a:pt x="8119" y="9743"/>
                    <a:pt x="7370" y="9743"/>
                  </a:cubicBezTo>
                  <a:lnTo>
                    <a:pt x="2267" y="9743"/>
                  </a:lnTo>
                  <a:cubicBezTo>
                    <a:pt x="2017" y="9743"/>
                    <a:pt x="1821" y="9547"/>
                    <a:pt x="1821" y="9297"/>
                  </a:cubicBezTo>
                  <a:cubicBezTo>
                    <a:pt x="1821" y="9047"/>
                    <a:pt x="2017" y="8833"/>
                    <a:pt x="2267" y="8833"/>
                  </a:cubicBezTo>
                  <a:lnTo>
                    <a:pt x="4604" y="8833"/>
                  </a:lnTo>
                  <a:cubicBezTo>
                    <a:pt x="5354" y="8833"/>
                    <a:pt x="5960" y="8226"/>
                    <a:pt x="5960" y="7477"/>
                  </a:cubicBezTo>
                  <a:lnTo>
                    <a:pt x="5960" y="7031"/>
                  </a:lnTo>
                  <a:lnTo>
                    <a:pt x="8762" y="7031"/>
                  </a:lnTo>
                  <a:cubicBezTo>
                    <a:pt x="10011" y="7031"/>
                    <a:pt x="11010" y="6014"/>
                    <a:pt x="11010" y="4783"/>
                  </a:cubicBezTo>
                  <a:cubicBezTo>
                    <a:pt x="11010" y="3766"/>
                    <a:pt x="10350" y="2909"/>
                    <a:pt x="9404" y="2624"/>
                  </a:cubicBezTo>
                  <a:cubicBezTo>
                    <a:pt x="9226" y="1143"/>
                    <a:pt x="7977" y="1"/>
                    <a:pt x="6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7" name="Google Shape;8077;p58"/>
            <p:cNvSpPr/>
            <p:nvPr/>
          </p:nvSpPr>
          <p:spPr>
            <a:xfrm>
              <a:off x="6641725" y="3183775"/>
              <a:ext cx="22775" cy="22775"/>
            </a:xfrm>
            <a:custGeom>
              <a:avLst/>
              <a:gdLst/>
              <a:ahLst/>
              <a:cxnLst/>
              <a:rect l="l" t="t" r="r" b="b"/>
              <a:pathLst>
                <a:path w="911" h="911" extrusionOk="0">
                  <a:moveTo>
                    <a:pt x="1" y="1"/>
                  </a:moveTo>
                  <a:lnTo>
                    <a:pt x="1" y="911"/>
                  </a:lnTo>
                  <a:lnTo>
                    <a:pt x="911" y="911"/>
                  </a:lnTo>
                  <a:lnTo>
                    <a:pt x="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8" name="Google Shape;8078;p58"/>
            <p:cNvSpPr/>
            <p:nvPr/>
          </p:nvSpPr>
          <p:spPr>
            <a:xfrm>
              <a:off x="6573475" y="3183775"/>
              <a:ext cx="22775" cy="22775"/>
            </a:xfrm>
            <a:custGeom>
              <a:avLst/>
              <a:gdLst/>
              <a:ahLst/>
              <a:cxnLst/>
              <a:rect l="l" t="t" r="r" b="b"/>
              <a:pathLst>
                <a:path w="911" h="911" extrusionOk="0">
                  <a:moveTo>
                    <a:pt x="1" y="1"/>
                  </a:moveTo>
                  <a:lnTo>
                    <a:pt x="1" y="911"/>
                  </a:lnTo>
                  <a:lnTo>
                    <a:pt x="911" y="911"/>
                  </a:lnTo>
                  <a:lnTo>
                    <a:pt x="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79" name="Google Shape;8079;p58"/>
          <p:cNvGrpSpPr/>
          <p:nvPr/>
        </p:nvGrpSpPr>
        <p:grpSpPr>
          <a:xfrm>
            <a:off x="6385250" y="2236275"/>
            <a:ext cx="328775" cy="388100"/>
            <a:chOff x="6385250" y="2229200"/>
            <a:chExt cx="328775" cy="388100"/>
          </a:xfrm>
        </p:grpSpPr>
        <p:sp>
          <p:nvSpPr>
            <p:cNvPr id="8080" name="Google Shape;8080;p58"/>
            <p:cNvSpPr/>
            <p:nvPr/>
          </p:nvSpPr>
          <p:spPr>
            <a:xfrm>
              <a:off x="6515500" y="2400500"/>
              <a:ext cx="22775" cy="22775"/>
            </a:xfrm>
            <a:custGeom>
              <a:avLst/>
              <a:gdLst/>
              <a:ahLst/>
              <a:cxnLst/>
              <a:rect l="l" t="t" r="r" b="b"/>
              <a:pathLst>
                <a:path w="911" h="911" extrusionOk="0">
                  <a:moveTo>
                    <a:pt x="0" y="0"/>
                  </a:moveTo>
                  <a:lnTo>
                    <a:pt x="0" y="910"/>
                  </a:lnTo>
                  <a:lnTo>
                    <a:pt x="910" y="910"/>
                  </a:ln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1" name="Google Shape;8081;p58"/>
            <p:cNvSpPr/>
            <p:nvPr/>
          </p:nvSpPr>
          <p:spPr>
            <a:xfrm>
              <a:off x="6470000" y="2355000"/>
              <a:ext cx="159275" cy="136525"/>
            </a:xfrm>
            <a:custGeom>
              <a:avLst/>
              <a:gdLst/>
              <a:ahLst/>
              <a:cxnLst/>
              <a:rect l="l" t="t" r="r" b="b"/>
              <a:pathLst>
                <a:path w="6371" h="5461" extrusionOk="0">
                  <a:moveTo>
                    <a:pt x="3640" y="910"/>
                  </a:moveTo>
                  <a:lnTo>
                    <a:pt x="3640" y="4550"/>
                  </a:lnTo>
                  <a:lnTo>
                    <a:pt x="2730" y="4550"/>
                  </a:lnTo>
                  <a:lnTo>
                    <a:pt x="2730" y="3640"/>
                  </a:lnTo>
                  <a:lnTo>
                    <a:pt x="1820" y="3640"/>
                  </a:lnTo>
                  <a:lnTo>
                    <a:pt x="1820" y="4550"/>
                  </a:lnTo>
                  <a:lnTo>
                    <a:pt x="910" y="4550"/>
                  </a:lnTo>
                  <a:lnTo>
                    <a:pt x="910" y="910"/>
                  </a:lnTo>
                  <a:close/>
                  <a:moveTo>
                    <a:pt x="5460" y="910"/>
                  </a:moveTo>
                  <a:lnTo>
                    <a:pt x="5460" y="4550"/>
                  </a:lnTo>
                  <a:lnTo>
                    <a:pt x="4550" y="4550"/>
                  </a:lnTo>
                  <a:lnTo>
                    <a:pt x="4550" y="910"/>
                  </a:lnTo>
                  <a:close/>
                  <a:moveTo>
                    <a:pt x="0" y="0"/>
                  </a:moveTo>
                  <a:lnTo>
                    <a:pt x="0" y="5460"/>
                  </a:lnTo>
                  <a:lnTo>
                    <a:pt x="6370" y="5460"/>
                  </a:lnTo>
                  <a:lnTo>
                    <a:pt x="6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2" name="Google Shape;8082;p58"/>
            <p:cNvSpPr/>
            <p:nvPr/>
          </p:nvSpPr>
          <p:spPr>
            <a:xfrm>
              <a:off x="6561000" y="2229200"/>
              <a:ext cx="153025" cy="388100"/>
            </a:xfrm>
            <a:custGeom>
              <a:avLst/>
              <a:gdLst/>
              <a:ahLst/>
              <a:cxnLst/>
              <a:rect l="l" t="t" r="r" b="b"/>
              <a:pathLst>
                <a:path w="6121" h="15524" extrusionOk="0">
                  <a:moveTo>
                    <a:pt x="0" y="1"/>
                  </a:moveTo>
                  <a:lnTo>
                    <a:pt x="0" y="4122"/>
                  </a:lnTo>
                  <a:lnTo>
                    <a:pt x="3640" y="4122"/>
                  </a:lnTo>
                  <a:lnTo>
                    <a:pt x="3640" y="11402"/>
                  </a:lnTo>
                  <a:lnTo>
                    <a:pt x="0" y="11402"/>
                  </a:lnTo>
                  <a:lnTo>
                    <a:pt x="0" y="15524"/>
                  </a:lnTo>
                  <a:cubicBezTo>
                    <a:pt x="1588" y="15417"/>
                    <a:pt x="3051" y="14739"/>
                    <a:pt x="4193" y="13615"/>
                  </a:cubicBezTo>
                  <a:cubicBezTo>
                    <a:pt x="5425" y="12366"/>
                    <a:pt x="6120" y="10724"/>
                    <a:pt x="6120" y="8976"/>
                  </a:cubicBezTo>
                  <a:lnTo>
                    <a:pt x="6120" y="6549"/>
                  </a:lnTo>
                  <a:cubicBezTo>
                    <a:pt x="6120" y="4800"/>
                    <a:pt x="5425" y="3159"/>
                    <a:pt x="4193" y="1910"/>
                  </a:cubicBezTo>
                  <a:cubicBezTo>
                    <a:pt x="3051" y="786"/>
                    <a:pt x="1588" y="10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3" name="Google Shape;8083;p58"/>
            <p:cNvSpPr/>
            <p:nvPr/>
          </p:nvSpPr>
          <p:spPr>
            <a:xfrm>
              <a:off x="6385250" y="2229200"/>
              <a:ext cx="153025" cy="388100"/>
            </a:xfrm>
            <a:custGeom>
              <a:avLst/>
              <a:gdLst/>
              <a:ahLst/>
              <a:cxnLst/>
              <a:rect l="l" t="t" r="r" b="b"/>
              <a:pathLst>
                <a:path w="6121" h="15524" extrusionOk="0">
                  <a:moveTo>
                    <a:pt x="6120" y="1"/>
                  </a:moveTo>
                  <a:cubicBezTo>
                    <a:pt x="4532" y="108"/>
                    <a:pt x="3069" y="786"/>
                    <a:pt x="1927" y="1910"/>
                  </a:cubicBezTo>
                  <a:cubicBezTo>
                    <a:pt x="696" y="3159"/>
                    <a:pt x="0" y="4800"/>
                    <a:pt x="0" y="6549"/>
                  </a:cubicBezTo>
                  <a:lnTo>
                    <a:pt x="0" y="8976"/>
                  </a:lnTo>
                  <a:cubicBezTo>
                    <a:pt x="0" y="10724"/>
                    <a:pt x="696" y="12366"/>
                    <a:pt x="1927" y="13615"/>
                  </a:cubicBezTo>
                  <a:cubicBezTo>
                    <a:pt x="3069" y="14739"/>
                    <a:pt x="4532" y="15417"/>
                    <a:pt x="6120" y="15524"/>
                  </a:cubicBezTo>
                  <a:lnTo>
                    <a:pt x="6120" y="11402"/>
                  </a:lnTo>
                  <a:lnTo>
                    <a:pt x="2480" y="11402"/>
                  </a:lnTo>
                  <a:lnTo>
                    <a:pt x="2480" y="4122"/>
                  </a:lnTo>
                  <a:lnTo>
                    <a:pt x="6120" y="4122"/>
                  </a:lnTo>
                  <a:lnTo>
                    <a:pt x="6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84" name="Google Shape;8084;p58"/>
          <p:cNvGrpSpPr/>
          <p:nvPr/>
        </p:nvGrpSpPr>
        <p:grpSpPr>
          <a:xfrm>
            <a:off x="5812950" y="1660475"/>
            <a:ext cx="343500" cy="388100"/>
            <a:chOff x="5812950" y="1660475"/>
            <a:chExt cx="343500" cy="388100"/>
          </a:xfrm>
        </p:grpSpPr>
        <p:sp>
          <p:nvSpPr>
            <p:cNvPr id="8085" name="Google Shape;8085;p58"/>
            <p:cNvSpPr/>
            <p:nvPr/>
          </p:nvSpPr>
          <p:spPr>
            <a:xfrm>
              <a:off x="5915550" y="1660475"/>
              <a:ext cx="57550" cy="159275"/>
            </a:xfrm>
            <a:custGeom>
              <a:avLst/>
              <a:gdLst/>
              <a:ahLst/>
              <a:cxnLst/>
              <a:rect l="l" t="t" r="r" b="b"/>
              <a:pathLst>
                <a:path w="2302" h="6371" extrusionOk="0">
                  <a:moveTo>
                    <a:pt x="2302" y="0"/>
                  </a:moveTo>
                  <a:cubicBezTo>
                    <a:pt x="999" y="214"/>
                    <a:pt x="0" y="1356"/>
                    <a:pt x="0" y="2730"/>
                  </a:cubicBezTo>
                  <a:lnTo>
                    <a:pt x="0" y="3640"/>
                  </a:lnTo>
                  <a:cubicBezTo>
                    <a:pt x="0" y="5014"/>
                    <a:pt x="999" y="6156"/>
                    <a:pt x="2302" y="6370"/>
                  </a:cubicBezTo>
                  <a:lnTo>
                    <a:pt x="2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6" name="Google Shape;8086;p58"/>
            <p:cNvSpPr/>
            <p:nvPr/>
          </p:nvSpPr>
          <p:spPr>
            <a:xfrm>
              <a:off x="5995825" y="1660475"/>
              <a:ext cx="58025" cy="159275"/>
            </a:xfrm>
            <a:custGeom>
              <a:avLst/>
              <a:gdLst/>
              <a:ahLst/>
              <a:cxnLst/>
              <a:rect l="l" t="t" r="r" b="b"/>
              <a:pathLst>
                <a:path w="2321" h="6371" extrusionOk="0">
                  <a:moveTo>
                    <a:pt x="1" y="0"/>
                  </a:moveTo>
                  <a:lnTo>
                    <a:pt x="1" y="6370"/>
                  </a:lnTo>
                  <a:cubicBezTo>
                    <a:pt x="1321" y="6156"/>
                    <a:pt x="2320" y="5014"/>
                    <a:pt x="2320" y="3640"/>
                  </a:cubicBezTo>
                  <a:lnTo>
                    <a:pt x="2320" y="2730"/>
                  </a:lnTo>
                  <a:cubicBezTo>
                    <a:pt x="2320" y="1356"/>
                    <a:pt x="1321" y="21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7" name="Google Shape;8087;p58"/>
            <p:cNvSpPr/>
            <p:nvPr/>
          </p:nvSpPr>
          <p:spPr>
            <a:xfrm>
              <a:off x="5835700" y="1843350"/>
              <a:ext cx="298000" cy="91475"/>
            </a:xfrm>
            <a:custGeom>
              <a:avLst/>
              <a:gdLst/>
              <a:ahLst/>
              <a:cxnLst/>
              <a:rect l="l" t="t" r="r" b="b"/>
              <a:pathLst>
                <a:path w="11920" h="3659" extrusionOk="0">
                  <a:moveTo>
                    <a:pt x="2730" y="1375"/>
                  </a:moveTo>
                  <a:lnTo>
                    <a:pt x="2730" y="2285"/>
                  </a:lnTo>
                  <a:lnTo>
                    <a:pt x="1820" y="2285"/>
                  </a:lnTo>
                  <a:lnTo>
                    <a:pt x="1820" y="1375"/>
                  </a:lnTo>
                  <a:close/>
                  <a:moveTo>
                    <a:pt x="4568" y="1375"/>
                  </a:moveTo>
                  <a:lnTo>
                    <a:pt x="4568" y="2285"/>
                  </a:lnTo>
                  <a:lnTo>
                    <a:pt x="3640" y="2285"/>
                  </a:lnTo>
                  <a:lnTo>
                    <a:pt x="3640" y="1375"/>
                  </a:lnTo>
                  <a:close/>
                  <a:moveTo>
                    <a:pt x="8261" y="1375"/>
                  </a:moveTo>
                  <a:lnTo>
                    <a:pt x="8261" y="2285"/>
                  </a:lnTo>
                  <a:lnTo>
                    <a:pt x="7351" y="2285"/>
                  </a:lnTo>
                  <a:lnTo>
                    <a:pt x="7351" y="1375"/>
                  </a:lnTo>
                  <a:close/>
                  <a:moveTo>
                    <a:pt x="10081" y="1375"/>
                  </a:moveTo>
                  <a:lnTo>
                    <a:pt x="10081" y="2285"/>
                  </a:lnTo>
                  <a:lnTo>
                    <a:pt x="9171" y="2285"/>
                  </a:lnTo>
                  <a:lnTo>
                    <a:pt x="9171" y="1375"/>
                  </a:lnTo>
                  <a:close/>
                  <a:moveTo>
                    <a:pt x="0" y="1"/>
                  </a:moveTo>
                  <a:lnTo>
                    <a:pt x="0" y="3659"/>
                  </a:lnTo>
                  <a:lnTo>
                    <a:pt x="11919" y="3659"/>
                  </a:lnTo>
                  <a:lnTo>
                    <a:pt x="119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8" name="Google Shape;8088;p58"/>
            <p:cNvSpPr/>
            <p:nvPr/>
          </p:nvSpPr>
          <p:spPr>
            <a:xfrm>
              <a:off x="5835700" y="1957550"/>
              <a:ext cx="298000" cy="91025"/>
            </a:xfrm>
            <a:custGeom>
              <a:avLst/>
              <a:gdLst/>
              <a:ahLst/>
              <a:cxnLst/>
              <a:rect l="l" t="t" r="r" b="b"/>
              <a:pathLst>
                <a:path w="11920" h="3641" extrusionOk="0">
                  <a:moveTo>
                    <a:pt x="2730" y="1357"/>
                  </a:moveTo>
                  <a:lnTo>
                    <a:pt x="2730" y="2267"/>
                  </a:lnTo>
                  <a:lnTo>
                    <a:pt x="1820" y="2267"/>
                  </a:lnTo>
                  <a:lnTo>
                    <a:pt x="1820" y="1357"/>
                  </a:lnTo>
                  <a:close/>
                  <a:moveTo>
                    <a:pt x="4568" y="1357"/>
                  </a:moveTo>
                  <a:lnTo>
                    <a:pt x="4568" y="2267"/>
                  </a:lnTo>
                  <a:lnTo>
                    <a:pt x="3640" y="2267"/>
                  </a:lnTo>
                  <a:lnTo>
                    <a:pt x="3640" y="1357"/>
                  </a:lnTo>
                  <a:close/>
                  <a:moveTo>
                    <a:pt x="8261" y="1357"/>
                  </a:moveTo>
                  <a:lnTo>
                    <a:pt x="8261" y="2267"/>
                  </a:lnTo>
                  <a:lnTo>
                    <a:pt x="7351" y="2267"/>
                  </a:lnTo>
                  <a:lnTo>
                    <a:pt x="7351" y="1357"/>
                  </a:lnTo>
                  <a:close/>
                  <a:moveTo>
                    <a:pt x="10081" y="1357"/>
                  </a:moveTo>
                  <a:lnTo>
                    <a:pt x="10081" y="2267"/>
                  </a:lnTo>
                  <a:lnTo>
                    <a:pt x="9171" y="2267"/>
                  </a:lnTo>
                  <a:lnTo>
                    <a:pt x="9171" y="1357"/>
                  </a:lnTo>
                  <a:close/>
                  <a:moveTo>
                    <a:pt x="0" y="1"/>
                  </a:moveTo>
                  <a:lnTo>
                    <a:pt x="0" y="3640"/>
                  </a:lnTo>
                  <a:lnTo>
                    <a:pt x="11919" y="3640"/>
                  </a:lnTo>
                  <a:lnTo>
                    <a:pt x="119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9" name="Google Shape;8089;p58"/>
            <p:cNvSpPr/>
            <p:nvPr/>
          </p:nvSpPr>
          <p:spPr>
            <a:xfrm>
              <a:off x="6079700" y="1691700"/>
              <a:ext cx="31250" cy="97700"/>
            </a:xfrm>
            <a:custGeom>
              <a:avLst/>
              <a:gdLst/>
              <a:ahLst/>
              <a:cxnLst/>
              <a:rect l="l" t="t" r="r" b="b"/>
              <a:pathLst>
                <a:path w="1250" h="3908" extrusionOk="0">
                  <a:moveTo>
                    <a:pt x="857" y="0"/>
                  </a:moveTo>
                  <a:lnTo>
                    <a:pt x="18" y="357"/>
                  </a:lnTo>
                  <a:cubicBezTo>
                    <a:pt x="232" y="857"/>
                    <a:pt x="321" y="1392"/>
                    <a:pt x="321" y="1945"/>
                  </a:cubicBezTo>
                  <a:cubicBezTo>
                    <a:pt x="321" y="2498"/>
                    <a:pt x="214" y="3034"/>
                    <a:pt x="0" y="3551"/>
                  </a:cubicBezTo>
                  <a:lnTo>
                    <a:pt x="839" y="3908"/>
                  </a:lnTo>
                  <a:cubicBezTo>
                    <a:pt x="1106" y="3283"/>
                    <a:pt x="1249" y="2623"/>
                    <a:pt x="1249" y="1945"/>
                  </a:cubicBezTo>
                  <a:cubicBezTo>
                    <a:pt x="1249" y="1267"/>
                    <a:pt x="1106" y="625"/>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0" name="Google Shape;8090;p58"/>
            <p:cNvSpPr/>
            <p:nvPr/>
          </p:nvSpPr>
          <p:spPr>
            <a:xfrm>
              <a:off x="6121625" y="1674300"/>
              <a:ext cx="34825" cy="132500"/>
            </a:xfrm>
            <a:custGeom>
              <a:avLst/>
              <a:gdLst/>
              <a:ahLst/>
              <a:cxnLst/>
              <a:rect l="l" t="t" r="r" b="b"/>
              <a:pathLst>
                <a:path w="1393" h="5300" extrusionOk="0">
                  <a:moveTo>
                    <a:pt x="875" y="0"/>
                  </a:moveTo>
                  <a:lnTo>
                    <a:pt x="18" y="357"/>
                  </a:lnTo>
                  <a:cubicBezTo>
                    <a:pt x="322" y="1071"/>
                    <a:pt x="482" y="1838"/>
                    <a:pt x="482" y="2641"/>
                  </a:cubicBezTo>
                  <a:cubicBezTo>
                    <a:pt x="482" y="3444"/>
                    <a:pt x="322" y="4211"/>
                    <a:pt x="0" y="4961"/>
                  </a:cubicBezTo>
                  <a:lnTo>
                    <a:pt x="857" y="5300"/>
                  </a:lnTo>
                  <a:cubicBezTo>
                    <a:pt x="1214" y="4461"/>
                    <a:pt x="1392" y="3569"/>
                    <a:pt x="1392" y="2641"/>
                  </a:cubicBezTo>
                  <a:cubicBezTo>
                    <a:pt x="1392" y="1731"/>
                    <a:pt x="1214" y="839"/>
                    <a:pt x="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1" name="Google Shape;8091;p58"/>
            <p:cNvSpPr/>
            <p:nvPr/>
          </p:nvSpPr>
          <p:spPr>
            <a:xfrm>
              <a:off x="5858450" y="1691250"/>
              <a:ext cx="30800" cy="97275"/>
            </a:xfrm>
            <a:custGeom>
              <a:avLst/>
              <a:gdLst/>
              <a:ahLst/>
              <a:cxnLst/>
              <a:rect l="l" t="t" r="r" b="b"/>
              <a:pathLst>
                <a:path w="1232" h="3891" extrusionOk="0">
                  <a:moveTo>
                    <a:pt x="393" y="0"/>
                  </a:moveTo>
                  <a:cubicBezTo>
                    <a:pt x="143" y="607"/>
                    <a:pt x="0" y="1285"/>
                    <a:pt x="0" y="1963"/>
                  </a:cubicBezTo>
                  <a:cubicBezTo>
                    <a:pt x="0" y="2623"/>
                    <a:pt x="125" y="3284"/>
                    <a:pt x="393" y="3890"/>
                  </a:cubicBezTo>
                  <a:lnTo>
                    <a:pt x="1231" y="3533"/>
                  </a:lnTo>
                  <a:cubicBezTo>
                    <a:pt x="1017" y="3034"/>
                    <a:pt x="910" y="2498"/>
                    <a:pt x="910" y="1963"/>
                  </a:cubicBezTo>
                  <a:cubicBezTo>
                    <a:pt x="910" y="1392"/>
                    <a:pt x="1017" y="857"/>
                    <a:pt x="1231" y="357"/>
                  </a:cubicBezTo>
                  <a:lnTo>
                    <a:pt x="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2" name="Google Shape;8092;p58"/>
            <p:cNvSpPr/>
            <p:nvPr/>
          </p:nvSpPr>
          <p:spPr>
            <a:xfrm>
              <a:off x="5812950" y="1673400"/>
              <a:ext cx="34375" cy="132525"/>
            </a:xfrm>
            <a:custGeom>
              <a:avLst/>
              <a:gdLst/>
              <a:ahLst/>
              <a:cxnLst/>
              <a:rect l="l" t="t" r="r" b="b"/>
              <a:pathLst>
                <a:path w="1375" h="5301" extrusionOk="0">
                  <a:moveTo>
                    <a:pt x="536" y="1"/>
                  </a:moveTo>
                  <a:cubicBezTo>
                    <a:pt x="179" y="839"/>
                    <a:pt x="0" y="1749"/>
                    <a:pt x="0" y="2677"/>
                  </a:cubicBezTo>
                  <a:cubicBezTo>
                    <a:pt x="0" y="3587"/>
                    <a:pt x="179" y="4461"/>
                    <a:pt x="518" y="5300"/>
                  </a:cubicBezTo>
                  <a:lnTo>
                    <a:pt x="1356" y="4943"/>
                  </a:lnTo>
                  <a:cubicBezTo>
                    <a:pt x="1071" y="4229"/>
                    <a:pt x="910" y="3462"/>
                    <a:pt x="910" y="2677"/>
                  </a:cubicBezTo>
                  <a:cubicBezTo>
                    <a:pt x="910" y="1874"/>
                    <a:pt x="1071" y="1089"/>
                    <a:pt x="1374" y="358"/>
                  </a:cubicBezTo>
                  <a:lnTo>
                    <a:pt x="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93" name="Google Shape;8093;p58"/>
          <p:cNvGrpSpPr/>
          <p:nvPr/>
        </p:nvGrpSpPr>
        <p:grpSpPr>
          <a:xfrm>
            <a:off x="5866925" y="3933625"/>
            <a:ext cx="235550" cy="387650"/>
            <a:chOff x="5866925" y="3942100"/>
            <a:chExt cx="235550" cy="387650"/>
          </a:xfrm>
        </p:grpSpPr>
        <p:sp>
          <p:nvSpPr>
            <p:cNvPr id="8094" name="Google Shape;8094;p58"/>
            <p:cNvSpPr/>
            <p:nvPr/>
          </p:nvSpPr>
          <p:spPr>
            <a:xfrm>
              <a:off x="5957475" y="4301625"/>
              <a:ext cx="54000" cy="28125"/>
            </a:xfrm>
            <a:custGeom>
              <a:avLst/>
              <a:gdLst/>
              <a:ahLst/>
              <a:cxnLst/>
              <a:rect l="l" t="t" r="r" b="b"/>
              <a:pathLst>
                <a:path w="2160" h="1125" extrusionOk="0">
                  <a:moveTo>
                    <a:pt x="0" y="1"/>
                  </a:moveTo>
                  <a:lnTo>
                    <a:pt x="0" y="54"/>
                  </a:lnTo>
                  <a:cubicBezTo>
                    <a:pt x="0" y="643"/>
                    <a:pt x="482" y="1125"/>
                    <a:pt x="1089" y="1125"/>
                  </a:cubicBezTo>
                  <a:cubicBezTo>
                    <a:pt x="1677" y="1125"/>
                    <a:pt x="2159" y="643"/>
                    <a:pt x="2159" y="54"/>
                  </a:cubicBezTo>
                  <a:lnTo>
                    <a:pt x="21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5" name="Google Shape;8095;p58"/>
            <p:cNvSpPr/>
            <p:nvPr/>
          </p:nvSpPr>
          <p:spPr>
            <a:xfrm>
              <a:off x="5995825" y="3942100"/>
              <a:ext cx="87900" cy="54000"/>
            </a:xfrm>
            <a:custGeom>
              <a:avLst/>
              <a:gdLst/>
              <a:ahLst/>
              <a:cxnLst/>
              <a:rect l="l" t="t" r="r" b="b"/>
              <a:pathLst>
                <a:path w="3516" h="2160" extrusionOk="0">
                  <a:moveTo>
                    <a:pt x="1" y="0"/>
                  </a:moveTo>
                  <a:lnTo>
                    <a:pt x="1" y="2159"/>
                  </a:lnTo>
                  <a:lnTo>
                    <a:pt x="3516" y="2159"/>
                  </a:lnTo>
                  <a:cubicBezTo>
                    <a:pt x="2766" y="964"/>
                    <a:pt x="1482"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6" name="Google Shape;8096;p58"/>
            <p:cNvSpPr/>
            <p:nvPr/>
          </p:nvSpPr>
          <p:spPr>
            <a:xfrm>
              <a:off x="5932050" y="4233375"/>
              <a:ext cx="105300" cy="45525"/>
            </a:xfrm>
            <a:custGeom>
              <a:avLst/>
              <a:gdLst/>
              <a:ahLst/>
              <a:cxnLst/>
              <a:rect l="l" t="t" r="r" b="b"/>
              <a:pathLst>
                <a:path w="4212" h="1821" extrusionOk="0">
                  <a:moveTo>
                    <a:pt x="0" y="1"/>
                  </a:moveTo>
                  <a:lnTo>
                    <a:pt x="0" y="1821"/>
                  </a:lnTo>
                  <a:lnTo>
                    <a:pt x="4211" y="1821"/>
                  </a:lnTo>
                  <a:lnTo>
                    <a:pt x="4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7" name="Google Shape;8097;p58"/>
            <p:cNvSpPr/>
            <p:nvPr/>
          </p:nvSpPr>
          <p:spPr>
            <a:xfrm>
              <a:off x="5995825" y="4018825"/>
              <a:ext cx="106650" cy="54450"/>
            </a:xfrm>
            <a:custGeom>
              <a:avLst/>
              <a:gdLst/>
              <a:ahLst/>
              <a:cxnLst/>
              <a:rect l="l" t="t" r="r" b="b"/>
              <a:pathLst>
                <a:path w="4266" h="2178" extrusionOk="0">
                  <a:moveTo>
                    <a:pt x="1" y="0"/>
                  </a:moveTo>
                  <a:lnTo>
                    <a:pt x="1" y="2177"/>
                  </a:lnTo>
                  <a:lnTo>
                    <a:pt x="4265" y="2177"/>
                  </a:lnTo>
                  <a:lnTo>
                    <a:pt x="4265" y="1606"/>
                  </a:lnTo>
                  <a:cubicBezTo>
                    <a:pt x="4265" y="1035"/>
                    <a:pt x="4158" y="500"/>
                    <a:pt x="3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8" name="Google Shape;8098;p58"/>
            <p:cNvSpPr/>
            <p:nvPr/>
          </p:nvSpPr>
          <p:spPr>
            <a:xfrm>
              <a:off x="5885650" y="3942100"/>
              <a:ext cx="87450" cy="54000"/>
            </a:xfrm>
            <a:custGeom>
              <a:avLst/>
              <a:gdLst/>
              <a:ahLst/>
              <a:cxnLst/>
              <a:rect l="l" t="t" r="r" b="b"/>
              <a:pathLst>
                <a:path w="3498" h="2160" extrusionOk="0">
                  <a:moveTo>
                    <a:pt x="3498" y="0"/>
                  </a:moveTo>
                  <a:cubicBezTo>
                    <a:pt x="2035" y="143"/>
                    <a:pt x="750" y="964"/>
                    <a:pt x="1" y="2159"/>
                  </a:cubicBezTo>
                  <a:lnTo>
                    <a:pt x="3498" y="2159"/>
                  </a:lnTo>
                  <a:lnTo>
                    <a:pt x="34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9" name="Google Shape;8099;p58"/>
            <p:cNvSpPr/>
            <p:nvPr/>
          </p:nvSpPr>
          <p:spPr>
            <a:xfrm>
              <a:off x="5995825" y="4173150"/>
              <a:ext cx="87900" cy="37500"/>
            </a:xfrm>
            <a:custGeom>
              <a:avLst/>
              <a:gdLst/>
              <a:ahLst/>
              <a:cxnLst/>
              <a:rect l="l" t="t" r="r" b="b"/>
              <a:pathLst>
                <a:path w="3516" h="1500" extrusionOk="0">
                  <a:moveTo>
                    <a:pt x="1" y="1"/>
                  </a:moveTo>
                  <a:lnTo>
                    <a:pt x="1" y="1500"/>
                  </a:lnTo>
                  <a:lnTo>
                    <a:pt x="1981" y="1500"/>
                  </a:lnTo>
                  <a:cubicBezTo>
                    <a:pt x="2624" y="1125"/>
                    <a:pt x="3141" y="607"/>
                    <a:pt x="3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0" name="Google Shape;8100;p58"/>
            <p:cNvSpPr/>
            <p:nvPr/>
          </p:nvSpPr>
          <p:spPr>
            <a:xfrm>
              <a:off x="5995825" y="4096000"/>
              <a:ext cx="106650" cy="54425"/>
            </a:xfrm>
            <a:custGeom>
              <a:avLst/>
              <a:gdLst/>
              <a:ahLst/>
              <a:cxnLst/>
              <a:rect l="l" t="t" r="r" b="b"/>
              <a:pathLst>
                <a:path w="4266" h="2177" extrusionOk="0">
                  <a:moveTo>
                    <a:pt x="1" y="0"/>
                  </a:moveTo>
                  <a:lnTo>
                    <a:pt x="1" y="2177"/>
                  </a:lnTo>
                  <a:lnTo>
                    <a:pt x="3962" y="2177"/>
                  </a:lnTo>
                  <a:cubicBezTo>
                    <a:pt x="4158" y="1659"/>
                    <a:pt x="4265" y="1124"/>
                    <a:pt x="4265" y="553"/>
                  </a:cubicBezTo>
                  <a:lnTo>
                    <a:pt x="42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1" name="Google Shape;8101;p58"/>
            <p:cNvSpPr/>
            <p:nvPr/>
          </p:nvSpPr>
          <p:spPr>
            <a:xfrm>
              <a:off x="5885650" y="4173150"/>
              <a:ext cx="87450" cy="37500"/>
            </a:xfrm>
            <a:custGeom>
              <a:avLst/>
              <a:gdLst/>
              <a:ahLst/>
              <a:cxnLst/>
              <a:rect l="l" t="t" r="r" b="b"/>
              <a:pathLst>
                <a:path w="3498" h="1500" extrusionOk="0">
                  <a:moveTo>
                    <a:pt x="1" y="1"/>
                  </a:moveTo>
                  <a:cubicBezTo>
                    <a:pt x="375" y="607"/>
                    <a:pt x="893" y="1125"/>
                    <a:pt x="1517" y="1500"/>
                  </a:cubicBezTo>
                  <a:lnTo>
                    <a:pt x="3498" y="1500"/>
                  </a:lnTo>
                  <a:lnTo>
                    <a:pt x="3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2" name="Google Shape;8102;p58"/>
            <p:cNvSpPr/>
            <p:nvPr/>
          </p:nvSpPr>
          <p:spPr>
            <a:xfrm>
              <a:off x="5866925" y="4096000"/>
              <a:ext cx="106175" cy="54425"/>
            </a:xfrm>
            <a:custGeom>
              <a:avLst/>
              <a:gdLst/>
              <a:ahLst/>
              <a:cxnLst/>
              <a:rect l="l" t="t" r="r" b="b"/>
              <a:pathLst>
                <a:path w="4247" h="2177" extrusionOk="0">
                  <a:moveTo>
                    <a:pt x="0" y="0"/>
                  </a:moveTo>
                  <a:lnTo>
                    <a:pt x="0" y="553"/>
                  </a:lnTo>
                  <a:cubicBezTo>
                    <a:pt x="0" y="1124"/>
                    <a:pt x="107" y="1659"/>
                    <a:pt x="286" y="2177"/>
                  </a:cubicBezTo>
                  <a:lnTo>
                    <a:pt x="4247" y="2177"/>
                  </a:lnTo>
                  <a:lnTo>
                    <a:pt x="42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3" name="Google Shape;8103;p58"/>
            <p:cNvSpPr/>
            <p:nvPr/>
          </p:nvSpPr>
          <p:spPr>
            <a:xfrm>
              <a:off x="5866925" y="4018825"/>
              <a:ext cx="106175" cy="54450"/>
            </a:xfrm>
            <a:custGeom>
              <a:avLst/>
              <a:gdLst/>
              <a:ahLst/>
              <a:cxnLst/>
              <a:rect l="l" t="t" r="r" b="b"/>
              <a:pathLst>
                <a:path w="4247" h="2178" extrusionOk="0">
                  <a:moveTo>
                    <a:pt x="286" y="0"/>
                  </a:moveTo>
                  <a:cubicBezTo>
                    <a:pt x="107" y="500"/>
                    <a:pt x="0" y="1035"/>
                    <a:pt x="0" y="1606"/>
                  </a:cubicBezTo>
                  <a:lnTo>
                    <a:pt x="0" y="2177"/>
                  </a:lnTo>
                  <a:lnTo>
                    <a:pt x="4247" y="2177"/>
                  </a:lnTo>
                  <a:lnTo>
                    <a:pt x="42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04" name="Google Shape;8104;p58"/>
          <p:cNvGrpSpPr/>
          <p:nvPr/>
        </p:nvGrpSpPr>
        <p:grpSpPr>
          <a:xfrm>
            <a:off x="5825425" y="3369800"/>
            <a:ext cx="318525" cy="388100"/>
            <a:chOff x="5825425" y="3366225"/>
            <a:chExt cx="318525" cy="388100"/>
          </a:xfrm>
        </p:grpSpPr>
        <p:sp>
          <p:nvSpPr>
            <p:cNvPr id="8105" name="Google Shape;8105;p58"/>
            <p:cNvSpPr/>
            <p:nvPr/>
          </p:nvSpPr>
          <p:spPr>
            <a:xfrm>
              <a:off x="5893675" y="3434475"/>
              <a:ext cx="182025" cy="182025"/>
            </a:xfrm>
            <a:custGeom>
              <a:avLst/>
              <a:gdLst/>
              <a:ahLst/>
              <a:cxnLst/>
              <a:rect l="l" t="t" r="r" b="b"/>
              <a:pathLst>
                <a:path w="7281" h="7281" extrusionOk="0">
                  <a:moveTo>
                    <a:pt x="4087" y="1820"/>
                  </a:moveTo>
                  <a:lnTo>
                    <a:pt x="4087" y="5460"/>
                  </a:lnTo>
                  <a:lnTo>
                    <a:pt x="3177" y="5460"/>
                  </a:lnTo>
                  <a:lnTo>
                    <a:pt x="3177" y="4550"/>
                  </a:lnTo>
                  <a:lnTo>
                    <a:pt x="2267" y="4550"/>
                  </a:lnTo>
                  <a:lnTo>
                    <a:pt x="2267" y="5460"/>
                  </a:lnTo>
                  <a:lnTo>
                    <a:pt x="1357" y="5460"/>
                  </a:lnTo>
                  <a:lnTo>
                    <a:pt x="1357" y="1820"/>
                  </a:lnTo>
                  <a:close/>
                  <a:moveTo>
                    <a:pt x="5907" y="1820"/>
                  </a:moveTo>
                  <a:lnTo>
                    <a:pt x="5907" y="5460"/>
                  </a:lnTo>
                  <a:lnTo>
                    <a:pt x="4997" y="5460"/>
                  </a:lnTo>
                  <a:lnTo>
                    <a:pt x="4997" y="1820"/>
                  </a:lnTo>
                  <a:close/>
                  <a:moveTo>
                    <a:pt x="3641" y="0"/>
                  </a:moveTo>
                  <a:cubicBezTo>
                    <a:pt x="1624" y="0"/>
                    <a:pt x="1" y="1642"/>
                    <a:pt x="1" y="3640"/>
                  </a:cubicBezTo>
                  <a:cubicBezTo>
                    <a:pt x="1" y="5639"/>
                    <a:pt x="1624" y="7280"/>
                    <a:pt x="3641" y="7280"/>
                  </a:cubicBezTo>
                  <a:cubicBezTo>
                    <a:pt x="5639" y="7280"/>
                    <a:pt x="7281" y="5639"/>
                    <a:pt x="7281" y="3640"/>
                  </a:cubicBezTo>
                  <a:cubicBezTo>
                    <a:pt x="7281" y="1642"/>
                    <a:pt x="5639" y="0"/>
                    <a:pt x="3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6" name="Google Shape;8106;p58"/>
            <p:cNvSpPr/>
            <p:nvPr/>
          </p:nvSpPr>
          <p:spPr>
            <a:xfrm>
              <a:off x="5950325" y="3502725"/>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7" name="Google Shape;8107;p58"/>
            <p:cNvSpPr/>
            <p:nvPr/>
          </p:nvSpPr>
          <p:spPr>
            <a:xfrm>
              <a:off x="5825425" y="3366225"/>
              <a:ext cx="318525" cy="388100"/>
            </a:xfrm>
            <a:custGeom>
              <a:avLst/>
              <a:gdLst/>
              <a:ahLst/>
              <a:cxnLst/>
              <a:rect l="l" t="t" r="r" b="b"/>
              <a:pathLst>
                <a:path w="12741" h="15524" extrusionOk="0">
                  <a:moveTo>
                    <a:pt x="6371" y="1820"/>
                  </a:moveTo>
                  <a:cubicBezTo>
                    <a:pt x="8869" y="1820"/>
                    <a:pt x="10921" y="3855"/>
                    <a:pt x="10921" y="6370"/>
                  </a:cubicBezTo>
                  <a:cubicBezTo>
                    <a:pt x="10921" y="8868"/>
                    <a:pt x="8869" y="10920"/>
                    <a:pt x="6371" y="10920"/>
                  </a:cubicBezTo>
                  <a:cubicBezTo>
                    <a:pt x="3855" y="10920"/>
                    <a:pt x="1821" y="8868"/>
                    <a:pt x="1821" y="6370"/>
                  </a:cubicBezTo>
                  <a:cubicBezTo>
                    <a:pt x="1821" y="3855"/>
                    <a:pt x="3855" y="1820"/>
                    <a:pt x="6371" y="1820"/>
                  </a:cubicBezTo>
                  <a:close/>
                  <a:moveTo>
                    <a:pt x="6371" y="1"/>
                  </a:moveTo>
                  <a:cubicBezTo>
                    <a:pt x="2856" y="1"/>
                    <a:pt x="1" y="2855"/>
                    <a:pt x="1" y="6370"/>
                  </a:cubicBezTo>
                  <a:cubicBezTo>
                    <a:pt x="1" y="9404"/>
                    <a:pt x="2142" y="11955"/>
                    <a:pt x="4997" y="12580"/>
                  </a:cubicBezTo>
                  <a:lnTo>
                    <a:pt x="4997" y="15524"/>
                  </a:lnTo>
                  <a:lnTo>
                    <a:pt x="7727" y="15524"/>
                  </a:lnTo>
                  <a:lnTo>
                    <a:pt x="7727" y="12580"/>
                  </a:lnTo>
                  <a:cubicBezTo>
                    <a:pt x="10582" y="11955"/>
                    <a:pt x="12740" y="9404"/>
                    <a:pt x="12740" y="6370"/>
                  </a:cubicBezTo>
                  <a:cubicBezTo>
                    <a:pt x="12740" y="2855"/>
                    <a:pt x="9886" y="1"/>
                    <a:pt x="6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08" name="Google Shape;8108;p58"/>
          <p:cNvGrpSpPr/>
          <p:nvPr/>
        </p:nvGrpSpPr>
        <p:grpSpPr>
          <a:xfrm>
            <a:off x="5790650" y="2826038"/>
            <a:ext cx="388100" cy="342600"/>
            <a:chOff x="5790650" y="2808650"/>
            <a:chExt cx="388100" cy="342600"/>
          </a:xfrm>
        </p:grpSpPr>
        <p:sp>
          <p:nvSpPr>
            <p:cNvPr id="8109" name="Google Shape;8109;p58"/>
            <p:cNvSpPr/>
            <p:nvPr/>
          </p:nvSpPr>
          <p:spPr>
            <a:xfrm>
              <a:off x="5790650" y="2808650"/>
              <a:ext cx="388100" cy="228850"/>
            </a:xfrm>
            <a:custGeom>
              <a:avLst/>
              <a:gdLst/>
              <a:ahLst/>
              <a:cxnLst/>
              <a:rect l="l" t="t" r="r" b="b"/>
              <a:pathLst>
                <a:path w="15524" h="9154" extrusionOk="0">
                  <a:moveTo>
                    <a:pt x="2730" y="1874"/>
                  </a:moveTo>
                  <a:lnTo>
                    <a:pt x="2730" y="2784"/>
                  </a:lnTo>
                  <a:lnTo>
                    <a:pt x="1820" y="2784"/>
                  </a:lnTo>
                  <a:lnTo>
                    <a:pt x="1820" y="1874"/>
                  </a:lnTo>
                  <a:close/>
                  <a:moveTo>
                    <a:pt x="4550" y="1874"/>
                  </a:moveTo>
                  <a:lnTo>
                    <a:pt x="4550" y="2784"/>
                  </a:lnTo>
                  <a:lnTo>
                    <a:pt x="3640" y="2784"/>
                  </a:lnTo>
                  <a:lnTo>
                    <a:pt x="3640" y="1874"/>
                  </a:lnTo>
                  <a:close/>
                  <a:moveTo>
                    <a:pt x="11883" y="1874"/>
                  </a:moveTo>
                  <a:lnTo>
                    <a:pt x="11883" y="2784"/>
                  </a:lnTo>
                  <a:lnTo>
                    <a:pt x="10973" y="2784"/>
                  </a:lnTo>
                  <a:lnTo>
                    <a:pt x="10973" y="1874"/>
                  </a:lnTo>
                  <a:close/>
                  <a:moveTo>
                    <a:pt x="13703" y="1874"/>
                  </a:moveTo>
                  <a:lnTo>
                    <a:pt x="13703" y="2784"/>
                  </a:lnTo>
                  <a:lnTo>
                    <a:pt x="12793" y="2784"/>
                  </a:lnTo>
                  <a:lnTo>
                    <a:pt x="12793" y="1874"/>
                  </a:lnTo>
                  <a:close/>
                  <a:moveTo>
                    <a:pt x="2730" y="3694"/>
                  </a:moveTo>
                  <a:lnTo>
                    <a:pt x="2730" y="4604"/>
                  </a:lnTo>
                  <a:lnTo>
                    <a:pt x="1820" y="4604"/>
                  </a:lnTo>
                  <a:lnTo>
                    <a:pt x="1820" y="3694"/>
                  </a:lnTo>
                  <a:close/>
                  <a:moveTo>
                    <a:pt x="4550" y="3694"/>
                  </a:moveTo>
                  <a:lnTo>
                    <a:pt x="4550" y="4604"/>
                  </a:lnTo>
                  <a:lnTo>
                    <a:pt x="3640" y="4604"/>
                  </a:lnTo>
                  <a:lnTo>
                    <a:pt x="3640" y="3694"/>
                  </a:lnTo>
                  <a:close/>
                  <a:moveTo>
                    <a:pt x="11883" y="3694"/>
                  </a:moveTo>
                  <a:lnTo>
                    <a:pt x="11883" y="4604"/>
                  </a:lnTo>
                  <a:lnTo>
                    <a:pt x="10973" y="4604"/>
                  </a:lnTo>
                  <a:lnTo>
                    <a:pt x="10973" y="3694"/>
                  </a:lnTo>
                  <a:close/>
                  <a:moveTo>
                    <a:pt x="13703" y="3694"/>
                  </a:moveTo>
                  <a:lnTo>
                    <a:pt x="13703" y="4604"/>
                  </a:lnTo>
                  <a:lnTo>
                    <a:pt x="12793" y="4604"/>
                  </a:lnTo>
                  <a:lnTo>
                    <a:pt x="12793" y="3694"/>
                  </a:lnTo>
                  <a:close/>
                  <a:moveTo>
                    <a:pt x="2730" y="5514"/>
                  </a:moveTo>
                  <a:lnTo>
                    <a:pt x="2730" y="6424"/>
                  </a:lnTo>
                  <a:lnTo>
                    <a:pt x="1820" y="6424"/>
                  </a:lnTo>
                  <a:lnTo>
                    <a:pt x="1820" y="5514"/>
                  </a:lnTo>
                  <a:close/>
                  <a:moveTo>
                    <a:pt x="4550" y="5514"/>
                  </a:moveTo>
                  <a:lnTo>
                    <a:pt x="4550" y="6424"/>
                  </a:lnTo>
                  <a:lnTo>
                    <a:pt x="3640" y="6424"/>
                  </a:lnTo>
                  <a:lnTo>
                    <a:pt x="3640" y="5514"/>
                  </a:lnTo>
                  <a:close/>
                  <a:moveTo>
                    <a:pt x="11883" y="5514"/>
                  </a:moveTo>
                  <a:lnTo>
                    <a:pt x="11883" y="6424"/>
                  </a:lnTo>
                  <a:lnTo>
                    <a:pt x="10973" y="6424"/>
                  </a:lnTo>
                  <a:lnTo>
                    <a:pt x="10973" y="5514"/>
                  </a:lnTo>
                  <a:close/>
                  <a:moveTo>
                    <a:pt x="13703" y="5514"/>
                  </a:moveTo>
                  <a:lnTo>
                    <a:pt x="13703" y="6424"/>
                  </a:lnTo>
                  <a:lnTo>
                    <a:pt x="12793" y="6424"/>
                  </a:lnTo>
                  <a:lnTo>
                    <a:pt x="12793" y="5514"/>
                  </a:lnTo>
                  <a:close/>
                  <a:moveTo>
                    <a:pt x="2730" y="7334"/>
                  </a:moveTo>
                  <a:lnTo>
                    <a:pt x="2730" y="8244"/>
                  </a:lnTo>
                  <a:lnTo>
                    <a:pt x="1820" y="8244"/>
                  </a:lnTo>
                  <a:lnTo>
                    <a:pt x="1820" y="7334"/>
                  </a:lnTo>
                  <a:close/>
                  <a:moveTo>
                    <a:pt x="4550" y="7334"/>
                  </a:moveTo>
                  <a:lnTo>
                    <a:pt x="4550" y="8244"/>
                  </a:lnTo>
                  <a:lnTo>
                    <a:pt x="3640" y="8244"/>
                  </a:lnTo>
                  <a:lnTo>
                    <a:pt x="3640" y="7334"/>
                  </a:lnTo>
                  <a:close/>
                  <a:moveTo>
                    <a:pt x="7762" y="1820"/>
                  </a:moveTo>
                  <a:cubicBezTo>
                    <a:pt x="8761" y="1820"/>
                    <a:pt x="9582" y="2641"/>
                    <a:pt x="9582" y="3640"/>
                  </a:cubicBezTo>
                  <a:cubicBezTo>
                    <a:pt x="9582" y="4140"/>
                    <a:pt x="9367" y="4604"/>
                    <a:pt x="9028" y="4943"/>
                  </a:cubicBezTo>
                  <a:cubicBezTo>
                    <a:pt x="9653" y="5353"/>
                    <a:pt x="10063" y="6049"/>
                    <a:pt x="10063" y="6852"/>
                  </a:cubicBezTo>
                  <a:lnTo>
                    <a:pt x="10063" y="8244"/>
                  </a:lnTo>
                  <a:lnTo>
                    <a:pt x="5460" y="8244"/>
                  </a:lnTo>
                  <a:lnTo>
                    <a:pt x="5460" y="6852"/>
                  </a:lnTo>
                  <a:cubicBezTo>
                    <a:pt x="5460" y="6049"/>
                    <a:pt x="5870" y="5353"/>
                    <a:pt x="6477" y="4943"/>
                  </a:cubicBezTo>
                  <a:cubicBezTo>
                    <a:pt x="6156" y="4604"/>
                    <a:pt x="5942" y="4140"/>
                    <a:pt x="5942" y="3640"/>
                  </a:cubicBezTo>
                  <a:cubicBezTo>
                    <a:pt x="5942" y="2641"/>
                    <a:pt x="6762" y="1820"/>
                    <a:pt x="7762" y="1820"/>
                  </a:cubicBezTo>
                  <a:close/>
                  <a:moveTo>
                    <a:pt x="11883" y="7334"/>
                  </a:moveTo>
                  <a:lnTo>
                    <a:pt x="11883" y="8244"/>
                  </a:lnTo>
                  <a:lnTo>
                    <a:pt x="10973" y="8244"/>
                  </a:lnTo>
                  <a:lnTo>
                    <a:pt x="10973" y="7334"/>
                  </a:lnTo>
                  <a:close/>
                  <a:moveTo>
                    <a:pt x="13703" y="7334"/>
                  </a:moveTo>
                  <a:lnTo>
                    <a:pt x="13703" y="8244"/>
                  </a:lnTo>
                  <a:lnTo>
                    <a:pt x="12793" y="8244"/>
                  </a:lnTo>
                  <a:lnTo>
                    <a:pt x="12793" y="7334"/>
                  </a:lnTo>
                  <a:close/>
                  <a:moveTo>
                    <a:pt x="0" y="0"/>
                  </a:moveTo>
                  <a:lnTo>
                    <a:pt x="0" y="9154"/>
                  </a:lnTo>
                  <a:lnTo>
                    <a:pt x="15523" y="9154"/>
                  </a:lnTo>
                  <a:lnTo>
                    <a:pt x="15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0" name="Google Shape;8110;p58"/>
            <p:cNvSpPr/>
            <p:nvPr/>
          </p:nvSpPr>
          <p:spPr>
            <a:xfrm>
              <a:off x="5961925" y="2876900"/>
              <a:ext cx="45525" cy="45525"/>
            </a:xfrm>
            <a:custGeom>
              <a:avLst/>
              <a:gdLst/>
              <a:ahLst/>
              <a:cxnLst/>
              <a:rect l="l" t="t" r="r" b="b"/>
              <a:pathLst>
                <a:path w="1821" h="1821" extrusionOk="0">
                  <a:moveTo>
                    <a:pt x="911" y="0"/>
                  </a:moveTo>
                  <a:cubicBezTo>
                    <a:pt x="411" y="0"/>
                    <a:pt x="1" y="411"/>
                    <a:pt x="1" y="910"/>
                  </a:cubicBezTo>
                  <a:cubicBezTo>
                    <a:pt x="1" y="1410"/>
                    <a:pt x="411" y="1820"/>
                    <a:pt x="911" y="1820"/>
                  </a:cubicBezTo>
                  <a:cubicBezTo>
                    <a:pt x="1410" y="1820"/>
                    <a:pt x="1821" y="1410"/>
                    <a:pt x="1821" y="910"/>
                  </a:cubicBezTo>
                  <a:cubicBezTo>
                    <a:pt x="1821" y="411"/>
                    <a:pt x="1410" y="0"/>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1" name="Google Shape;8111;p58"/>
            <p:cNvSpPr/>
            <p:nvPr/>
          </p:nvSpPr>
          <p:spPr>
            <a:xfrm>
              <a:off x="5949875" y="2945150"/>
              <a:ext cx="69625" cy="46850"/>
            </a:xfrm>
            <a:custGeom>
              <a:avLst/>
              <a:gdLst/>
              <a:ahLst/>
              <a:cxnLst/>
              <a:rect l="l" t="t" r="r" b="b"/>
              <a:pathLst>
                <a:path w="2785" h="1874" extrusionOk="0">
                  <a:moveTo>
                    <a:pt x="1393" y="0"/>
                  </a:moveTo>
                  <a:cubicBezTo>
                    <a:pt x="625" y="0"/>
                    <a:pt x="1" y="625"/>
                    <a:pt x="1" y="1392"/>
                  </a:cubicBezTo>
                  <a:lnTo>
                    <a:pt x="1" y="1874"/>
                  </a:lnTo>
                  <a:lnTo>
                    <a:pt x="2784" y="1874"/>
                  </a:lnTo>
                  <a:lnTo>
                    <a:pt x="2784" y="1392"/>
                  </a:lnTo>
                  <a:cubicBezTo>
                    <a:pt x="2784" y="625"/>
                    <a:pt x="2160" y="0"/>
                    <a:pt x="1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2" name="Google Shape;8112;p58"/>
            <p:cNvSpPr/>
            <p:nvPr/>
          </p:nvSpPr>
          <p:spPr>
            <a:xfrm>
              <a:off x="5790650" y="3060225"/>
              <a:ext cx="388100" cy="91025"/>
            </a:xfrm>
            <a:custGeom>
              <a:avLst/>
              <a:gdLst/>
              <a:ahLst/>
              <a:cxnLst/>
              <a:rect l="l" t="t" r="r" b="b"/>
              <a:pathLst>
                <a:path w="15524" h="3641" extrusionOk="0">
                  <a:moveTo>
                    <a:pt x="0" y="0"/>
                  </a:moveTo>
                  <a:lnTo>
                    <a:pt x="0" y="1820"/>
                  </a:lnTo>
                  <a:lnTo>
                    <a:pt x="5942" y="1820"/>
                  </a:lnTo>
                  <a:lnTo>
                    <a:pt x="5942" y="2730"/>
                  </a:lnTo>
                  <a:lnTo>
                    <a:pt x="1820" y="2730"/>
                  </a:lnTo>
                  <a:lnTo>
                    <a:pt x="1820" y="3640"/>
                  </a:lnTo>
                  <a:lnTo>
                    <a:pt x="13703" y="3640"/>
                  </a:lnTo>
                  <a:lnTo>
                    <a:pt x="13703" y="2730"/>
                  </a:lnTo>
                  <a:lnTo>
                    <a:pt x="9582" y="2730"/>
                  </a:lnTo>
                  <a:lnTo>
                    <a:pt x="9582" y="1820"/>
                  </a:lnTo>
                  <a:lnTo>
                    <a:pt x="15523" y="1820"/>
                  </a:lnTo>
                  <a:lnTo>
                    <a:pt x="15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13" name="Google Shape;8113;p58"/>
          <p:cNvGrpSpPr/>
          <p:nvPr/>
        </p:nvGrpSpPr>
        <p:grpSpPr>
          <a:xfrm>
            <a:off x="5785725" y="2236338"/>
            <a:ext cx="397925" cy="387975"/>
            <a:chOff x="5785725" y="2245700"/>
            <a:chExt cx="397925" cy="387975"/>
          </a:xfrm>
        </p:grpSpPr>
        <p:sp>
          <p:nvSpPr>
            <p:cNvPr id="8114" name="Google Shape;8114;p58"/>
            <p:cNvSpPr/>
            <p:nvPr/>
          </p:nvSpPr>
          <p:spPr>
            <a:xfrm>
              <a:off x="5995825" y="2245700"/>
              <a:ext cx="96825" cy="53125"/>
            </a:xfrm>
            <a:custGeom>
              <a:avLst/>
              <a:gdLst/>
              <a:ahLst/>
              <a:cxnLst/>
              <a:rect l="l" t="t" r="r" b="b"/>
              <a:pathLst>
                <a:path w="3873" h="2125" extrusionOk="0">
                  <a:moveTo>
                    <a:pt x="2106" y="1"/>
                  </a:moveTo>
                  <a:cubicBezTo>
                    <a:pt x="946" y="1"/>
                    <a:pt x="1" y="929"/>
                    <a:pt x="1" y="2088"/>
                  </a:cubicBezTo>
                  <a:lnTo>
                    <a:pt x="1" y="2124"/>
                  </a:lnTo>
                  <a:cubicBezTo>
                    <a:pt x="714" y="1839"/>
                    <a:pt x="1476" y="1696"/>
                    <a:pt x="2248" y="1696"/>
                  </a:cubicBezTo>
                  <a:cubicBezTo>
                    <a:pt x="2633" y="1696"/>
                    <a:pt x="3022" y="1732"/>
                    <a:pt x="3409" y="1803"/>
                  </a:cubicBezTo>
                  <a:cubicBezTo>
                    <a:pt x="3426" y="1821"/>
                    <a:pt x="3426" y="1821"/>
                    <a:pt x="3444" y="1821"/>
                  </a:cubicBezTo>
                  <a:cubicBezTo>
                    <a:pt x="3730" y="1464"/>
                    <a:pt x="3873" y="1018"/>
                    <a:pt x="3873" y="572"/>
                  </a:cubicBezTo>
                  <a:lnTo>
                    <a:pt x="38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5" name="Google Shape;8115;p58"/>
            <p:cNvSpPr/>
            <p:nvPr/>
          </p:nvSpPr>
          <p:spPr>
            <a:xfrm>
              <a:off x="5876725" y="2245700"/>
              <a:ext cx="96375" cy="53125"/>
            </a:xfrm>
            <a:custGeom>
              <a:avLst/>
              <a:gdLst/>
              <a:ahLst/>
              <a:cxnLst/>
              <a:rect l="l" t="t" r="r" b="b"/>
              <a:pathLst>
                <a:path w="3855" h="2125" extrusionOk="0">
                  <a:moveTo>
                    <a:pt x="1" y="1"/>
                  </a:moveTo>
                  <a:lnTo>
                    <a:pt x="1" y="572"/>
                  </a:lnTo>
                  <a:cubicBezTo>
                    <a:pt x="1" y="1018"/>
                    <a:pt x="143" y="1464"/>
                    <a:pt x="411" y="1821"/>
                  </a:cubicBezTo>
                  <a:cubicBezTo>
                    <a:pt x="429" y="1821"/>
                    <a:pt x="447" y="1821"/>
                    <a:pt x="465" y="1803"/>
                  </a:cubicBezTo>
                  <a:cubicBezTo>
                    <a:pt x="845" y="1732"/>
                    <a:pt x="1230" y="1696"/>
                    <a:pt x="1613" y="1696"/>
                  </a:cubicBezTo>
                  <a:cubicBezTo>
                    <a:pt x="2380" y="1696"/>
                    <a:pt x="3141" y="1839"/>
                    <a:pt x="3855" y="2124"/>
                  </a:cubicBezTo>
                  <a:lnTo>
                    <a:pt x="3855" y="2088"/>
                  </a:lnTo>
                  <a:cubicBezTo>
                    <a:pt x="3855" y="929"/>
                    <a:pt x="2927"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6" name="Google Shape;8116;p58"/>
            <p:cNvSpPr/>
            <p:nvPr/>
          </p:nvSpPr>
          <p:spPr>
            <a:xfrm>
              <a:off x="5895025" y="2406750"/>
              <a:ext cx="179350" cy="130700"/>
            </a:xfrm>
            <a:custGeom>
              <a:avLst/>
              <a:gdLst/>
              <a:ahLst/>
              <a:cxnLst/>
              <a:rect l="l" t="t" r="r" b="b"/>
              <a:pathLst>
                <a:path w="7174" h="5228" extrusionOk="0">
                  <a:moveTo>
                    <a:pt x="3587" y="1142"/>
                  </a:moveTo>
                  <a:cubicBezTo>
                    <a:pt x="4407" y="1142"/>
                    <a:pt x="5068" y="1802"/>
                    <a:pt x="5068" y="2623"/>
                  </a:cubicBezTo>
                  <a:cubicBezTo>
                    <a:pt x="5068" y="3426"/>
                    <a:pt x="4407" y="4086"/>
                    <a:pt x="3587" y="4086"/>
                  </a:cubicBezTo>
                  <a:cubicBezTo>
                    <a:pt x="2766" y="4086"/>
                    <a:pt x="2106" y="3426"/>
                    <a:pt x="2106" y="2623"/>
                  </a:cubicBezTo>
                  <a:cubicBezTo>
                    <a:pt x="2106" y="1802"/>
                    <a:pt x="2766" y="1142"/>
                    <a:pt x="3587" y="1142"/>
                  </a:cubicBezTo>
                  <a:close/>
                  <a:moveTo>
                    <a:pt x="3587" y="0"/>
                  </a:moveTo>
                  <a:cubicBezTo>
                    <a:pt x="2570" y="0"/>
                    <a:pt x="1642" y="464"/>
                    <a:pt x="839" y="1356"/>
                  </a:cubicBezTo>
                  <a:cubicBezTo>
                    <a:pt x="411" y="1856"/>
                    <a:pt x="125" y="2355"/>
                    <a:pt x="0" y="2623"/>
                  </a:cubicBezTo>
                  <a:cubicBezTo>
                    <a:pt x="125" y="2873"/>
                    <a:pt x="411" y="3372"/>
                    <a:pt x="839" y="3872"/>
                  </a:cubicBezTo>
                  <a:cubicBezTo>
                    <a:pt x="1642" y="4764"/>
                    <a:pt x="2570" y="5228"/>
                    <a:pt x="3587" y="5228"/>
                  </a:cubicBezTo>
                  <a:cubicBezTo>
                    <a:pt x="5692" y="5228"/>
                    <a:pt x="6870" y="3230"/>
                    <a:pt x="7173" y="2623"/>
                  </a:cubicBezTo>
                  <a:cubicBezTo>
                    <a:pt x="7048" y="2355"/>
                    <a:pt x="6763" y="1856"/>
                    <a:pt x="6317" y="1356"/>
                  </a:cubicBezTo>
                  <a:cubicBezTo>
                    <a:pt x="5531" y="464"/>
                    <a:pt x="4604"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7" name="Google Shape;8117;p58"/>
            <p:cNvSpPr/>
            <p:nvPr/>
          </p:nvSpPr>
          <p:spPr>
            <a:xfrm>
              <a:off x="5785725" y="2310700"/>
              <a:ext cx="397925" cy="322975"/>
            </a:xfrm>
            <a:custGeom>
              <a:avLst/>
              <a:gdLst/>
              <a:ahLst/>
              <a:cxnLst/>
              <a:rect l="l" t="t" r="r" b="b"/>
              <a:pathLst>
                <a:path w="15917" h="12919" extrusionOk="0">
                  <a:moveTo>
                    <a:pt x="7959" y="2932"/>
                  </a:moveTo>
                  <a:cubicBezTo>
                    <a:pt x="9243" y="2932"/>
                    <a:pt x="10421" y="3521"/>
                    <a:pt x="11402" y="4627"/>
                  </a:cubicBezTo>
                  <a:cubicBezTo>
                    <a:pt x="12116" y="5430"/>
                    <a:pt x="12455" y="6251"/>
                    <a:pt x="12473" y="6286"/>
                  </a:cubicBezTo>
                  <a:lnTo>
                    <a:pt x="12544" y="6465"/>
                  </a:lnTo>
                  <a:lnTo>
                    <a:pt x="12473" y="6625"/>
                  </a:lnTo>
                  <a:cubicBezTo>
                    <a:pt x="12455" y="6661"/>
                    <a:pt x="12116" y="7482"/>
                    <a:pt x="11402" y="8285"/>
                  </a:cubicBezTo>
                  <a:cubicBezTo>
                    <a:pt x="10421" y="9391"/>
                    <a:pt x="9243" y="9980"/>
                    <a:pt x="7959" y="9980"/>
                  </a:cubicBezTo>
                  <a:cubicBezTo>
                    <a:pt x="6674" y="9980"/>
                    <a:pt x="5479" y="9391"/>
                    <a:pt x="4515" y="8285"/>
                  </a:cubicBezTo>
                  <a:cubicBezTo>
                    <a:pt x="3801" y="7482"/>
                    <a:pt x="3462" y="6661"/>
                    <a:pt x="3444" y="6625"/>
                  </a:cubicBezTo>
                  <a:lnTo>
                    <a:pt x="3373" y="6465"/>
                  </a:lnTo>
                  <a:lnTo>
                    <a:pt x="3444" y="6286"/>
                  </a:lnTo>
                  <a:cubicBezTo>
                    <a:pt x="3462" y="6251"/>
                    <a:pt x="3801" y="5430"/>
                    <a:pt x="4515" y="4627"/>
                  </a:cubicBezTo>
                  <a:cubicBezTo>
                    <a:pt x="5479" y="3521"/>
                    <a:pt x="6674" y="2932"/>
                    <a:pt x="7959" y="2932"/>
                  </a:cubicBezTo>
                  <a:close/>
                  <a:moveTo>
                    <a:pt x="10659" y="0"/>
                  </a:moveTo>
                  <a:cubicBezTo>
                    <a:pt x="9795" y="0"/>
                    <a:pt x="8937" y="221"/>
                    <a:pt x="8173" y="648"/>
                  </a:cubicBezTo>
                  <a:lnTo>
                    <a:pt x="7959" y="755"/>
                  </a:lnTo>
                  <a:lnTo>
                    <a:pt x="7745" y="648"/>
                  </a:lnTo>
                  <a:cubicBezTo>
                    <a:pt x="6977" y="220"/>
                    <a:pt x="6139" y="6"/>
                    <a:pt x="5282" y="6"/>
                  </a:cubicBezTo>
                  <a:cubicBezTo>
                    <a:pt x="4943" y="6"/>
                    <a:pt x="4622" y="42"/>
                    <a:pt x="4283" y="95"/>
                  </a:cubicBezTo>
                  <a:cubicBezTo>
                    <a:pt x="2802" y="398"/>
                    <a:pt x="1535" y="1344"/>
                    <a:pt x="804" y="2682"/>
                  </a:cubicBezTo>
                  <a:cubicBezTo>
                    <a:pt x="90" y="4020"/>
                    <a:pt x="1" y="5591"/>
                    <a:pt x="572" y="7000"/>
                  </a:cubicBezTo>
                  <a:lnTo>
                    <a:pt x="1856" y="10158"/>
                  </a:lnTo>
                  <a:cubicBezTo>
                    <a:pt x="2549" y="11850"/>
                    <a:pt x="4195" y="12919"/>
                    <a:pt x="5962" y="12919"/>
                  </a:cubicBezTo>
                  <a:cubicBezTo>
                    <a:pt x="6245" y="12919"/>
                    <a:pt x="6531" y="12891"/>
                    <a:pt x="6817" y="12835"/>
                  </a:cubicBezTo>
                  <a:cubicBezTo>
                    <a:pt x="7138" y="12763"/>
                    <a:pt x="7459" y="12656"/>
                    <a:pt x="7762" y="12531"/>
                  </a:cubicBezTo>
                  <a:lnTo>
                    <a:pt x="7959" y="12442"/>
                  </a:lnTo>
                  <a:lnTo>
                    <a:pt x="8137" y="12531"/>
                  </a:lnTo>
                  <a:cubicBezTo>
                    <a:pt x="8440" y="12656"/>
                    <a:pt x="8762" y="12763"/>
                    <a:pt x="9101" y="12835"/>
                  </a:cubicBezTo>
                  <a:cubicBezTo>
                    <a:pt x="9386" y="12891"/>
                    <a:pt x="9672" y="12919"/>
                    <a:pt x="9955" y="12919"/>
                  </a:cubicBezTo>
                  <a:cubicBezTo>
                    <a:pt x="11722" y="12919"/>
                    <a:pt x="13369" y="11850"/>
                    <a:pt x="14061" y="10158"/>
                  </a:cubicBezTo>
                  <a:lnTo>
                    <a:pt x="15346" y="7000"/>
                  </a:lnTo>
                  <a:cubicBezTo>
                    <a:pt x="15916" y="5591"/>
                    <a:pt x="15827" y="4020"/>
                    <a:pt x="15114" y="2682"/>
                  </a:cubicBezTo>
                  <a:cubicBezTo>
                    <a:pt x="14382" y="1344"/>
                    <a:pt x="13115" y="398"/>
                    <a:pt x="11634" y="95"/>
                  </a:cubicBezTo>
                  <a:cubicBezTo>
                    <a:pt x="11312" y="32"/>
                    <a:pt x="10985" y="0"/>
                    <a:pt x="10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8" name="Google Shape;8118;p58"/>
            <p:cNvSpPr/>
            <p:nvPr/>
          </p:nvSpPr>
          <p:spPr>
            <a:xfrm>
              <a:off x="5970400" y="2458025"/>
              <a:ext cx="28575" cy="28150"/>
            </a:xfrm>
            <a:custGeom>
              <a:avLst/>
              <a:gdLst/>
              <a:ahLst/>
              <a:cxnLst/>
              <a:rect l="l" t="t" r="r" b="b"/>
              <a:pathLst>
                <a:path w="1143" h="1126" extrusionOk="0">
                  <a:moveTo>
                    <a:pt x="572" y="1"/>
                  </a:moveTo>
                  <a:cubicBezTo>
                    <a:pt x="250" y="1"/>
                    <a:pt x="1" y="251"/>
                    <a:pt x="1" y="572"/>
                  </a:cubicBezTo>
                  <a:cubicBezTo>
                    <a:pt x="1" y="875"/>
                    <a:pt x="250" y="1125"/>
                    <a:pt x="572" y="1125"/>
                  </a:cubicBezTo>
                  <a:cubicBezTo>
                    <a:pt x="875" y="1125"/>
                    <a:pt x="1143" y="875"/>
                    <a:pt x="1143" y="572"/>
                  </a:cubicBezTo>
                  <a:cubicBezTo>
                    <a:pt x="1143" y="251"/>
                    <a:pt x="875"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19" name="Google Shape;8119;p58"/>
          <p:cNvGrpSpPr/>
          <p:nvPr/>
        </p:nvGrpSpPr>
        <p:grpSpPr>
          <a:xfrm>
            <a:off x="5225475" y="1694600"/>
            <a:ext cx="388100" cy="319850"/>
            <a:chOff x="5225475" y="1694825"/>
            <a:chExt cx="388100" cy="319850"/>
          </a:xfrm>
        </p:grpSpPr>
        <p:sp>
          <p:nvSpPr>
            <p:cNvPr id="8120" name="Google Shape;8120;p58"/>
            <p:cNvSpPr/>
            <p:nvPr/>
          </p:nvSpPr>
          <p:spPr>
            <a:xfrm>
              <a:off x="5225475" y="1969150"/>
              <a:ext cx="388100" cy="45525"/>
            </a:xfrm>
            <a:custGeom>
              <a:avLst/>
              <a:gdLst/>
              <a:ahLst/>
              <a:cxnLst/>
              <a:rect l="l" t="t" r="r" b="b"/>
              <a:pathLst>
                <a:path w="15524" h="1821" extrusionOk="0">
                  <a:moveTo>
                    <a:pt x="0" y="0"/>
                  </a:moveTo>
                  <a:lnTo>
                    <a:pt x="0" y="1820"/>
                  </a:lnTo>
                  <a:lnTo>
                    <a:pt x="15524" y="1820"/>
                  </a:lnTo>
                  <a:lnTo>
                    <a:pt x="15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1" name="Google Shape;8121;p58"/>
            <p:cNvSpPr/>
            <p:nvPr/>
          </p:nvSpPr>
          <p:spPr>
            <a:xfrm>
              <a:off x="5248225" y="1717575"/>
              <a:ext cx="342600" cy="228850"/>
            </a:xfrm>
            <a:custGeom>
              <a:avLst/>
              <a:gdLst/>
              <a:ahLst/>
              <a:cxnLst/>
              <a:rect l="l" t="t" r="r" b="b"/>
              <a:pathLst>
                <a:path w="13704" h="9154" extrusionOk="0">
                  <a:moveTo>
                    <a:pt x="0" y="0"/>
                  </a:moveTo>
                  <a:lnTo>
                    <a:pt x="0" y="9153"/>
                  </a:lnTo>
                  <a:lnTo>
                    <a:pt x="13704" y="9153"/>
                  </a:lnTo>
                  <a:lnTo>
                    <a:pt x="13704" y="0"/>
                  </a:lnTo>
                  <a:lnTo>
                    <a:pt x="10724" y="0"/>
                  </a:lnTo>
                  <a:cubicBezTo>
                    <a:pt x="11455" y="874"/>
                    <a:pt x="11884" y="1981"/>
                    <a:pt x="11884" y="3212"/>
                  </a:cubicBezTo>
                  <a:cubicBezTo>
                    <a:pt x="11884" y="5977"/>
                    <a:pt x="9635" y="8243"/>
                    <a:pt x="6852" y="8243"/>
                  </a:cubicBezTo>
                  <a:cubicBezTo>
                    <a:pt x="4086" y="8243"/>
                    <a:pt x="1820" y="5977"/>
                    <a:pt x="1820" y="3212"/>
                  </a:cubicBezTo>
                  <a:cubicBezTo>
                    <a:pt x="1820" y="1981"/>
                    <a:pt x="2266" y="874"/>
                    <a:pt x="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2" name="Google Shape;8122;p58"/>
            <p:cNvSpPr/>
            <p:nvPr/>
          </p:nvSpPr>
          <p:spPr>
            <a:xfrm>
              <a:off x="5373575" y="1741650"/>
              <a:ext cx="34800" cy="112450"/>
            </a:xfrm>
            <a:custGeom>
              <a:avLst/>
              <a:gdLst/>
              <a:ahLst/>
              <a:cxnLst/>
              <a:rect l="l" t="t" r="r" b="b"/>
              <a:pathLst>
                <a:path w="1392" h="4498" extrusionOk="0">
                  <a:moveTo>
                    <a:pt x="1392" y="1"/>
                  </a:moveTo>
                  <a:cubicBezTo>
                    <a:pt x="589" y="197"/>
                    <a:pt x="0" y="928"/>
                    <a:pt x="0" y="1785"/>
                  </a:cubicBezTo>
                  <a:lnTo>
                    <a:pt x="0" y="2695"/>
                  </a:lnTo>
                  <a:cubicBezTo>
                    <a:pt x="0" y="3569"/>
                    <a:pt x="589" y="4283"/>
                    <a:pt x="1392" y="4497"/>
                  </a:cubicBezTo>
                  <a:lnTo>
                    <a:pt x="13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3" name="Google Shape;8123;p58"/>
            <p:cNvSpPr/>
            <p:nvPr/>
          </p:nvSpPr>
          <p:spPr>
            <a:xfrm>
              <a:off x="5431100" y="1741650"/>
              <a:ext cx="34825" cy="112450"/>
            </a:xfrm>
            <a:custGeom>
              <a:avLst/>
              <a:gdLst/>
              <a:ahLst/>
              <a:cxnLst/>
              <a:rect l="l" t="t" r="r" b="b"/>
              <a:pathLst>
                <a:path w="1393" h="4498" extrusionOk="0">
                  <a:moveTo>
                    <a:pt x="1" y="1"/>
                  </a:moveTo>
                  <a:lnTo>
                    <a:pt x="1" y="4497"/>
                  </a:lnTo>
                  <a:cubicBezTo>
                    <a:pt x="804" y="4283"/>
                    <a:pt x="1393" y="3569"/>
                    <a:pt x="1393" y="2695"/>
                  </a:cubicBezTo>
                  <a:lnTo>
                    <a:pt x="1393" y="1785"/>
                  </a:lnTo>
                  <a:cubicBezTo>
                    <a:pt x="1393" y="928"/>
                    <a:pt x="804" y="1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4" name="Google Shape;8124;p58"/>
            <p:cNvSpPr/>
            <p:nvPr/>
          </p:nvSpPr>
          <p:spPr>
            <a:xfrm>
              <a:off x="5316475" y="1694825"/>
              <a:ext cx="206100" cy="206100"/>
            </a:xfrm>
            <a:custGeom>
              <a:avLst/>
              <a:gdLst/>
              <a:ahLst/>
              <a:cxnLst/>
              <a:rect l="l" t="t" r="r" b="b"/>
              <a:pathLst>
                <a:path w="8244" h="8244" extrusionOk="0">
                  <a:moveTo>
                    <a:pt x="4122" y="910"/>
                  </a:moveTo>
                  <a:cubicBezTo>
                    <a:pt x="5639" y="910"/>
                    <a:pt x="6888" y="2141"/>
                    <a:pt x="6888" y="3658"/>
                  </a:cubicBezTo>
                  <a:lnTo>
                    <a:pt x="6888" y="4568"/>
                  </a:lnTo>
                  <a:cubicBezTo>
                    <a:pt x="6888" y="6085"/>
                    <a:pt x="5639" y="7334"/>
                    <a:pt x="4122" y="7334"/>
                  </a:cubicBezTo>
                  <a:cubicBezTo>
                    <a:pt x="2605" y="7334"/>
                    <a:pt x="1374" y="6085"/>
                    <a:pt x="1374" y="4568"/>
                  </a:cubicBezTo>
                  <a:lnTo>
                    <a:pt x="1374" y="3658"/>
                  </a:lnTo>
                  <a:cubicBezTo>
                    <a:pt x="1374" y="2141"/>
                    <a:pt x="2605" y="910"/>
                    <a:pt x="4122" y="910"/>
                  </a:cubicBezTo>
                  <a:close/>
                  <a:moveTo>
                    <a:pt x="4122" y="0"/>
                  </a:moveTo>
                  <a:cubicBezTo>
                    <a:pt x="1856" y="0"/>
                    <a:pt x="0" y="1838"/>
                    <a:pt x="0" y="4122"/>
                  </a:cubicBezTo>
                  <a:cubicBezTo>
                    <a:pt x="0" y="6388"/>
                    <a:pt x="1856" y="8243"/>
                    <a:pt x="4122" y="8243"/>
                  </a:cubicBezTo>
                  <a:cubicBezTo>
                    <a:pt x="6406" y="8243"/>
                    <a:pt x="8244" y="6388"/>
                    <a:pt x="8244" y="4122"/>
                  </a:cubicBezTo>
                  <a:cubicBezTo>
                    <a:pt x="8244" y="1838"/>
                    <a:pt x="6406" y="0"/>
                    <a:pt x="4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25" name="Google Shape;8125;p58"/>
          <p:cNvGrpSpPr/>
          <p:nvPr/>
        </p:nvGrpSpPr>
        <p:grpSpPr>
          <a:xfrm>
            <a:off x="5248225" y="3933400"/>
            <a:ext cx="342600" cy="388100"/>
            <a:chOff x="5248225" y="3935400"/>
            <a:chExt cx="342600" cy="388100"/>
          </a:xfrm>
        </p:grpSpPr>
        <p:sp>
          <p:nvSpPr>
            <p:cNvPr id="8126" name="Google Shape;8126;p58"/>
            <p:cNvSpPr/>
            <p:nvPr/>
          </p:nvSpPr>
          <p:spPr>
            <a:xfrm>
              <a:off x="5248225" y="3935400"/>
              <a:ext cx="342600" cy="388100"/>
            </a:xfrm>
            <a:custGeom>
              <a:avLst/>
              <a:gdLst/>
              <a:ahLst/>
              <a:cxnLst/>
              <a:rect l="l" t="t" r="r" b="b"/>
              <a:pathLst>
                <a:path w="13704" h="15524" extrusionOk="0">
                  <a:moveTo>
                    <a:pt x="7316" y="1821"/>
                  </a:moveTo>
                  <a:lnTo>
                    <a:pt x="7316" y="2784"/>
                  </a:lnTo>
                  <a:cubicBezTo>
                    <a:pt x="7673" y="2838"/>
                    <a:pt x="8012" y="2980"/>
                    <a:pt x="8297" y="3177"/>
                  </a:cubicBezTo>
                  <a:lnTo>
                    <a:pt x="8975" y="2517"/>
                  </a:lnTo>
                  <a:lnTo>
                    <a:pt x="9618" y="3159"/>
                  </a:lnTo>
                  <a:lnTo>
                    <a:pt x="8940" y="3819"/>
                  </a:lnTo>
                  <a:cubicBezTo>
                    <a:pt x="9136" y="4122"/>
                    <a:pt x="9279" y="4444"/>
                    <a:pt x="9350" y="4818"/>
                  </a:cubicBezTo>
                  <a:lnTo>
                    <a:pt x="10296" y="4818"/>
                  </a:lnTo>
                  <a:lnTo>
                    <a:pt x="10296" y="5728"/>
                  </a:lnTo>
                  <a:lnTo>
                    <a:pt x="9350" y="5728"/>
                  </a:lnTo>
                  <a:cubicBezTo>
                    <a:pt x="9279" y="6085"/>
                    <a:pt x="9136" y="6406"/>
                    <a:pt x="8940" y="6710"/>
                  </a:cubicBezTo>
                  <a:lnTo>
                    <a:pt x="9618" y="7370"/>
                  </a:lnTo>
                  <a:lnTo>
                    <a:pt x="8975" y="8012"/>
                  </a:lnTo>
                  <a:lnTo>
                    <a:pt x="8297" y="7352"/>
                  </a:lnTo>
                  <a:cubicBezTo>
                    <a:pt x="8012" y="7548"/>
                    <a:pt x="7673" y="7691"/>
                    <a:pt x="7316" y="7762"/>
                  </a:cubicBezTo>
                  <a:lnTo>
                    <a:pt x="7316" y="8708"/>
                  </a:lnTo>
                  <a:lnTo>
                    <a:pt x="6406" y="8708"/>
                  </a:lnTo>
                  <a:lnTo>
                    <a:pt x="6406" y="7762"/>
                  </a:lnTo>
                  <a:cubicBezTo>
                    <a:pt x="6049" y="7691"/>
                    <a:pt x="5710" y="7548"/>
                    <a:pt x="5425" y="7352"/>
                  </a:cubicBezTo>
                  <a:lnTo>
                    <a:pt x="4747" y="8012"/>
                  </a:lnTo>
                  <a:lnTo>
                    <a:pt x="4104" y="7370"/>
                  </a:lnTo>
                  <a:lnTo>
                    <a:pt x="4782" y="6710"/>
                  </a:lnTo>
                  <a:cubicBezTo>
                    <a:pt x="4568" y="6406"/>
                    <a:pt x="4425" y="6085"/>
                    <a:pt x="4372" y="5728"/>
                  </a:cubicBezTo>
                  <a:lnTo>
                    <a:pt x="3408" y="5728"/>
                  </a:lnTo>
                  <a:lnTo>
                    <a:pt x="3408" y="4818"/>
                  </a:lnTo>
                  <a:lnTo>
                    <a:pt x="4372" y="4818"/>
                  </a:lnTo>
                  <a:cubicBezTo>
                    <a:pt x="4425" y="4444"/>
                    <a:pt x="4568" y="4122"/>
                    <a:pt x="4782" y="3819"/>
                  </a:cubicBezTo>
                  <a:lnTo>
                    <a:pt x="4104" y="3159"/>
                  </a:lnTo>
                  <a:lnTo>
                    <a:pt x="4747" y="2517"/>
                  </a:lnTo>
                  <a:lnTo>
                    <a:pt x="5425" y="3177"/>
                  </a:lnTo>
                  <a:cubicBezTo>
                    <a:pt x="5710" y="2980"/>
                    <a:pt x="6049" y="2838"/>
                    <a:pt x="6406" y="2784"/>
                  </a:cubicBezTo>
                  <a:lnTo>
                    <a:pt x="6406" y="1821"/>
                  </a:lnTo>
                  <a:close/>
                  <a:moveTo>
                    <a:pt x="6852" y="1"/>
                  </a:moveTo>
                  <a:cubicBezTo>
                    <a:pt x="3962" y="1"/>
                    <a:pt x="1588" y="2374"/>
                    <a:pt x="1588" y="5264"/>
                  </a:cubicBezTo>
                  <a:cubicBezTo>
                    <a:pt x="1588" y="8012"/>
                    <a:pt x="3712" y="10278"/>
                    <a:pt x="6406" y="10510"/>
                  </a:cubicBezTo>
                  <a:lnTo>
                    <a:pt x="6406" y="11884"/>
                  </a:lnTo>
                  <a:lnTo>
                    <a:pt x="5032" y="11884"/>
                  </a:lnTo>
                  <a:lnTo>
                    <a:pt x="5032" y="13258"/>
                  </a:lnTo>
                  <a:lnTo>
                    <a:pt x="3640" y="13258"/>
                  </a:lnTo>
                  <a:lnTo>
                    <a:pt x="3640" y="11884"/>
                  </a:lnTo>
                  <a:lnTo>
                    <a:pt x="0" y="11884"/>
                  </a:lnTo>
                  <a:lnTo>
                    <a:pt x="0" y="15524"/>
                  </a:lnTo>
                  <a:lnTo>
                    <a:pt x="3640" y="15524"/>
                  </a:lnTo>
                  <a:lnTo>
                    <a:pt x="3640" y="14168"/>
                  </a:lnTo>
                  <a:lnTo>
                    <a:pt x="5032" y="14168"/>
                  </a:lnTo>
                  <a:lnTo>
                    <a:pt x="5032" y="15524"/>
                  </a:lnTo>
                  <a:lnTo>
                    <a:pt x="8672" y="15524"/>
                  </a:lnTo>
                  <a:lnTo>
                    <a:pt x="8672" y="14168"/>
                  </a:lnTo>
                  <a:lnTo>
                    <a:pt x="10064" y="14168"/>
                  </a:lnTo>
                  <a:lnTo>
                    <a:pt x="10064" y="15524"/>
                  </a:lnTo>
                  <a:lnTo>
                    <a:pt x="13704" y="15524"/>
                  </a:lnTo>
                  <a:lnTo>
                    <a:pt x="13704" y="11884"/>
                  </a:lnTo>
                  <a:lnTo>
                    <a:pt x="10064" y="11884"/>
                  </a:lnTo>
                  <a:lnTo>
                    <a:pt x="10064" y="13258"/>
                  </a:lnTo>
                  <a:lnTo>
                    <a:pt x="8672" y="13258"/>
                  </a:lnTo>
                  <a:lnTo>
                    <a:pt x="8672" y="11884"/>
                  </a:lnTo>
                  <a:lnTo>
                    <a:pt x="7316" y="11884"/>
                  </a:lnTo>
                  <a:lnTo>
                    <a:pt x="7316" y="10510"/>
                  </a:lnTo>
                  <a:cubicBezTo>
                    <a:pt x="9992" y="10278"/>
                    <a:pt x="12116" y="8012"/>
                    <a:pt x="12116" y="5264"/>
                  </a:cubicBezTo>
                  <a:cubicBezTo>
                    <a:pt x="12116" y="2374"/>
                    <a:pt x="9760" y="1"/>
                    <a:pt x="6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7" name="Google Shape;8127;p58"/>
            <p:cNvSpPr/>
            <p:nvPr/>
          </p:nvSpPr>
          <p:spPr>
            <a:xfrm>
              <a:off x="5378925" y="4026400"/>
              <a:ext cx="81200" cy="81200"/>
            </a:xfrm>
            <a:custGeom>
              <a:avLst/>
              <a:gdLst/>
              <a:ahLst/>
              <a:cxnLst/>
              <a:rect l="l" t="t" r="r" b="b"/>
              <a:pathLst>
                <a:path w="3248" h="3248" extrusionOk="0">
                  <a:moveTo>
                    <a:pt x="1624" y="1"/>
                  </a:moveTo>
                  <a:cubicBezTo>
                    <a:pt x="732" y="1"/>
                    <a:pt x="0" y="732"/>
                    <a:pt x="0" y="1624"/>
                  </a:cubicBezTo>
                  <a:cubicBezTo>
                    <a:pt x="0" y="2516"/>
                    <a:pt x="732" y="3248"/>
                    <a:pt x="1624" y="3248"/>
                  </a:cubicBezTo>
                  <a:cubicBezTo>
                    <a:pt x="2516" y="3248"/>
                    <a:pt x="3248" y="2516"/>
                    <a:pt x="3248" y="1624"/>
                  </a:cubicBezTo>
                  <a:cubicBezTo>
                    <a:pt x="3248" y="732"/>
                    <a:pt x="2516" y="1"/>
                    <a:pt x="1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28" name="Google Shape;8128;p58"/>
          <p:cNvGrpSpPr/>
          <p:nvPr/>
        </p:nvGrpSpPr>
        <p:grpSpPr>
          <a:xfrm>
            <a:off x="5259825" y="3369800"/>
            <a:ext cx="319850" cy="388100"/>
            <a:chOff x="5259825" y="3361325"/>
            <a:chExt cx="319850" cy="388100"/>
          </a:xfrm>
        </p:grpSpPr>
        <p:sp>
          <p:nvSpPr>
            <p:cNvPr id="8129" name="Google Shape;8129;p58"/>
            <p:cNvSpPr/>
            <p:nvPr/>
          </p:nvSpPr>
          <p:spPr>
            <a:xfrm>
              <a:off x="5282575" y="3361325"/>
              <a:ext cx="274350" cy="137850"/>
            </a:xfrm>
            <a:custGeom>
              <a:avLst/>
              <a:gdLst/>
              <a:ahLst/>
              <a:cxnLst/>
              <a:rect l="l" t="t" r="r" b="b"/>
              <a:pathLst>
                <a:path w="10974" h="5514" extrusionOk="0">
                  <a:moveTo>
                    <a:pt x="4550" y="1820"/>
                  </a:moveTo>
                  <a:lnTo>
                    <a:pt x="4550" y="2730"/>
                  </a:lnTo>
                  <a:lnTo>
                    <a:pt x="3640" y="2730"/>
                  </a:lnTo>
                  <a:lnTo>
                    <a:pt x="3640" y="1820"/>
                  </a:lnTo>
                  <a:close/>
                  <a:moveTo>
                    <a:pt x="7334" y="1820"/>
                  </a:moveTo>
                  <a:lnTo>
                    <a:pt x="7334" y="2730"/>
                  </a:lnTo>
                  <a:lnTo>
                    <a:pt x="6424" y="2730"/>
                  </a:lnTo>
                  <a:lnTo>
                    <a:pt x="6424" y="1820"/>
                  </a:lnTo>
                  <a:close/>
                  <a:moveTo>
                    <a:pt x="7334" y="3640"/>
                  </a:moveTo>
                  <a:lnTo>
                    <a:pt x="7334" y="4550"/>
                  </a:lnTo>
                  <a:lnTo>
                    <a:pt x="3640" y="4550"/>
                  </a:lnTo>
                  <a:lnTo>
                    <a:pt x="3640" y="3640"/>
                  </a:lnTo>
                  <a:close/>
                  <a:moveTo>
                    <a:pt x="1820" y="0"/>
                  </a:moveTo>
                  <a:lnTo>
                    <a:pt x="1820" y="2766"/>
                  </a:lnTo>
                  <a:lnTo>
                    <a:pt x="910" y="2766"/>
                  </a:lnTo>
                  <a:lnTo>
                    <a:pt x="910" y="1856"/>
                  </a:lnTo>
                  <a:lnTo>
                    <a:pt x="0" y="1856"/>
                  </a:lnTo>
                  <a:lnTo>
                    <a:pt x="0" y="4586"/>
                  </a:lnTo>
                  <a:lnTo>
                    <a:pt x="910" y="4586"/>
                  </a:lnTo>
                  <a:lnTo>
                    <a:pt x="910" y="3676"/>
                  </a:lnTo>
                  <a:lnTo>
                    <a:pt x="1820" y="3676"/>
                  </a:lnTo>
                  <a:lnTo>
                    <a:pt x="1820" y="5514"/>
                  </a:lnTo>
                  <a:lnTo>
                    <a:pt x="9154" y="5514"/>
                  </a:lnTo>
                  <a:lnTo>
                    <a:pt x="9154" y="3676"/>
                  </a:lnTo>
                  <a:lnTo>
                    <a:pt x="10064" y="3676"/>
                  </a:lnTo>
                  <a:lnTo>
                    <a:pt x="10064" y="4586"/>
                  </a:lnTo>
                  <a:lnTo>
                    <a:pt x="10974" y="4586"/>
                  </a:lnTo>
                  <a:lnTo>
                    <a:pt x="10974" y="1856"/>
                  </a:lnTo>
                  <a:lnTo>
                    <a:pt x="10064" y="1856"/>
                  </a:lnTo>
                  <a:lnTo>
                    <a:pt x="10064" y="2766"/>
                  </a:lnTo>
                  <a:lnTo>
                    <a:pt x="9154" y="2766"/>
                  </a:lnTo>
                  <a:lnTo>
                    <a:pt x="91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0" name="Google Shape;8130;p58"/>
            <p:cNvSpPr/>
            <p:nvPr/>
          </p:nvSpPr>
          <p:spPr>
            <a:xfrm>
              <a:off x="5373575" y="3567400"/>
              <a:ext cx="92350" cy="22775"/>
            </a:xfrm>
            <a:custGeom>
              <a:avLst/>
              <a:gdLst/>
              <a:ahLst/>
              <a:cxnLst/>
              <a:rect l="l" t="t" r="r" b="b"/>
              <a:pathLst>
                <a:path w="3694" h="911" extrusionOk="0">
                  <a:moveTo>
                    <a:pt x="0" y="1"/>
                  </a:moveTo>
                  <a:lnTo>
                    <a:pt x="0" y="911"/>
                  </a:lnTo>
                  <a:lnTo>
                    <a:pt x="3694" y="911"/>
                  </a:lnTo>
                  <a:lnTo>
                    <a:pt x="36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1" name="Google Shape;8131;p58"/>
            <p:cNvSpPr/>
            <p:nvPr/>
          </p:nvSpPr>
          <p:spPr>
            <a:xfrm>
              <a:off x="5259825" y="3521900"/>
              <a:ext cx="319850" cy="113775"/>
            </a:xfrm>
            <a:custGeom>
              <a:avLst/>
              <a:gdLst/>
              <a:ahLst/>
              <a:cxnLst/>
              <a:rect l="l" t="t" r="r" b="b"/>
              <a:pathLst>
                <a:path w="12794" h="4551" extrusionOk="0">
                  <a:moveTo>
                    <a:pt x="9154" y="911"/>
                  </a:moveTo>
                  <a:lnTo>
                    <a:pt x="9154" y="3640"/>
                  </a:lnTo>
                  <a:lnTo>
                    <a:pt x="3640" y="3640"/>
                  </a:lnTo>
                  <a:lnTo>
                    <a:pt x="3640" y="911"/>
                  </a:lnTo>
                  <a:close/>
                  <a:moveTo>
                    <a:pt x="0" y="1"/>
                  </a:moveTo>
                  <a:lnTo>
                    <a:pt x="0" y="3640"/>
                  </a:lnTo>
                  <a:lnTo>
                    <a:pt x="910" y="3640"/>
                  </a:lnTo>
                  <a:lnTo>
                    <a:pt x="910" y="911"/>
                  </a:lnTo>
                  <a:lnTo>
                    <a:pt x="1820" y="911"/>
                  </a:lnTo>
                  <a:lnTo>
                    <a:pt x="1820" y="4550"/>
                  </a:lnTo>
                  <a:lnTo>
                    <a:pt x="10974" y="4550"/>
                  </a:lnTo>
                  <a:lnTo>
                    <a:pt x="10974" y="911"/>
                  </a:lnTo>
                  <a:lnTo>
                    <a:pt x="11884" y="911"/>
                  </a:lnTo>
                  <a:lnTo>
                    <a:pt x="11884" y="3640"/>
                  </a:lnTo>
                  <a:lnTo>
                    <a:pt x="12794" y="3640"/>
                  </a:lnTo>
                  <a:lnTo>
                    <a:pt x="127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2" name="Google Shape;8132;p58"/>
            <p:cNvSpPr/>
            <p:nvPr/>
          </p:nvSpPr>
          <p:spPr>
            <a:xfrm>
              <a:off x="5282575" y="3658400"/>
              <a:ext cx="274350" cy="91025"/>
            </a:xfrm>
            <a:custGeom>
              <a:avLst/>
              <a:gdLst/>
              <a:ahLst/>
              <a:cxnLst/>
              <a:rect l="l" t="t" r="r" b="b"/>
              <a:pathLst>
                <a:path w="10974" h="3641" extrusionOk="0">
                  <a:moveTo>
                    <a:pt x="0" y="0"/>
                  </a:moveTo>
                  <a:lnTo>
                    <a:pt x="0" y="3640"/>
                  </a:lnTo>
                  <a:lnTo>
                    <a:pt x="3176" y="3640"/>
                  </a:lnTo>
                  <a:lnTo>
                    <a:pt x="3176" y="1820"/>
                  </a:lnTo>
                  <a:lnTo>
                    <a:pt x="7780" y="1820"/>
                  </a:lnTo>
                  <a:lnTo>
                    <a:pt x="7780" y="3640"/>
                  </a:lnTo>
                  <a:lnTo>
                    <a:pt x="10974" y="3640"/>
                  </a:lnTo>
                  <a:lnTo>
                    <a:pt x="10974" y="0"/>
                  </a:lnTo>
                  <a:lnTo>
                    <a:pt x="7780" y="0"/>
                  </a:lnTo>
                  <a:lnTo>
                    <a:pt x="7780" y="910"/>
                  </a:lnTo>
                  <a:lnTo>
                    <a:pt x="3176" y="910"/>
                  </a:lnTo>
                  <a:lnTo>
                    <a:pt x="31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33" name="Google Shape;8133;p58"/>
          <p:cNvGrpSpPr/>
          <p:nvPr/>
        </p:nvGrpSpPr>
        <p:grpSpPr>
          <a:xfrm>
            <a:off x="5270975" y="2803275"/>
            <a:ext cx="297100" cy="388125"/>
            <a:chOff x="5270975" y="2786775"/>
            <a:chExt cx="297100" cy="388125"/>
          </a:xfrm>
        </p:grpSpPr>
        <p:sp>
          <p:nvSpPr>
            <p:cNvPr id="8134" name="Google Shape;8134;p58"/>
            <p:cNvSpPr/>
            <p:nvPr/>
          </p:nvSpPr>
          <p:spPr>
            <a:xfrm>
              <a:off x="5316475" y="2786775"/>
              <a:ext cx="206100" cy="136525"/>
            </a:xfrm>
            <a:custGeom>
              <a:avLst/>
              <a:gdLst/>
              <a:ahLst/>
              <a:cxnLst/>
              <a:rect l="l" t="t" r="r" b="b"/>
              <a:pathLst>
                <a:path w="8244" h="5461" extrusionOk="0">
                  <a:moveTo>
                    <a:pt x="3194" y="3641"/>
                  </a:moveTo>
                  <a:lnTo>
                    <a:pt x="3194" y="4551"/>
                  </a:lnTo>
                  <a:lnTo>
                    <a:pt x="2284" y="4551"/>
                  </a:lnTo>
                  <a:lnTo>
                    <a:pt x="2284" y="3641"/>
                  </a:lnTo>
                  <a:close/>
                  <a:moveTo>
                    <a:pt x="5978" y="3641"/>
                  </a:moveTo>
                  <a:lnTo>
                    <a:pt x="5978" y="4551"/>
                  </a:lnTo>
                  <a:lnTo>
                    <a:pt x="5068" y="4551"/>
                  </a:lnTo>
                  <a:lnTo>
                    <a:pt x="5068" y="3641"/>
                  </a:lnTo>
                  <a:close/>
                  <a:moveTo>
                    <a:pt x="4122" y="1"/>
                  </a:moveTo>
                  <a:cubicBezTo>
                    <a:pt x="1856" y="1"/>
                    <a:pt x="0" y="1839"/>
                    <a:pt x="0" y="4123"/>
                  </a:cubicBezTo>
                  <a:lnTo>
                    <a:pt x="0" y="5461"/>
                  </a:lnTo>
                  <a:lnTo>
                    <a:pt x="8244" y="5461"/>
                  </a:lnTo>
                  <a:lnTo>
                    <a:pt x="8244" y="4123"/>
                  </a:lnTo>
                  <a:cubicBezTo>
                    <a:pt x="8244" y="1839"/>
                    <a:pt x="6406" y="1"/>
                    <a:pt x="4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5" name="Google Shape;8135;p58"/>
            <p:cNvSpPr/>
            <p:nvPr/>
          </p:nvSpPr>
          <p:spPr>
            <a:xfrm>
              <a:off x="5374025" y="3106625"/>
              <a:ext cx="91000" cy="68275"/>
            </a:xfrm>
            <a:custGeom>
              <a:avLst/>
              <a:gdLst/>
              <a:ahLst/>
              <a:cxnLst/>
              <a:rect l="l" t="t" r="r" b="b"/>
              <a:pathLst>
                <a:path w="3640" h="2731" extrusionOk="0">
                  <a:moveTo>
                    <a:pt x="0" y="0"/>
                  </a:moveTo>
                  <a:lnTo>
                    <a:pt x="0" y="910"/>
                  </a:lnTo>
                  <a:cubicBezTo>
                    <a:pt x="0" y="1909"/>
                    <a:pt x="821" y="2730"/>
                    <a:pt x="1820" y="2730"/>
                  </a:cubicBezTo>
                  <a:cubicBezTo>
                    <a:pt x="2819" y="2730"/>
                    <a:pt x="3640" y="1909"/>
                    <a:pt x="3640" y="910"/>
                  </a:cubicBezTo>
                  <a:lnTo>
                    <a:pt x="3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6" name="Google Shape;8136;p58"/>
            <p:cNvSpPr/>
            <p:nvPr/>
          </p:nvSpPr>
          <p:spPr>
            <a:xfrm>
              <a:off x="5270975" y="2946025"/>
              <a:ext cx="297100" cy="137875"/>
            </a:xfrm>
            <a:custGeom>
              <a:avLst/>
              <a:gdLst/>
              <a:ahLst/>
              <a:cxnLst/>
              <a:rect l="l" t="t" r="r" b="b"/>
              <a:pathLst>
                <a:path w="11884" h="5515" extrusionOk="0">
                  <a:moveTo>
                    <a:pt x="4586" y="911"/>
                  </a:moveTo>
                  <a:lnTo>
                    <a:pt x="4586" y="1821"/>
                  </a:lnTo>
                  <a:lnTo>
                    <a:pt x="3676" y="1821"/>
                  </a:lnTo>
                  <a:lnTo>
                    <a:pt x="3676" y="911"/>
                  </a:lnTo>
                  <a:close/>
                  <a:moveTo>
                    <a:pt x="6406" y="911"/>
                  </a:moveTo>
                  <a:lnTo>
                    <a:pt x="6406" y="1821"/>
                  </a:lnTo>
                  <a:lnTo>
                    <a:pt x="5496" y="1821"/>
                  </a:lnTo>
                  <a:lnTo>
                    <a:pt x="5496" y="911"/>
                  </a:lnTo>
                  <a:close/>
                  <a:moveTo>
                    <a:pt x="8226" y="911"/>
                  </a:moveTo>
                  <a:lnTo>
                    <a:pt x="8226" y="1821"/>
                  </a:lnTo>
                  <a:lnTo>
                    <a:pt x="7316" y="1821"/>
                  </a:lnTo>
                  <a:lnTo>
                    <a:pt x="7316" y="911"/>
                  </a:lnTo>
                  <a:close/>
                  <a:moveTo>
                    <a:pt x="8226" y="2713"/>
                  </a:moveTo>
                  <a:lnTo>
                    <a:pt x="8226" y="3623"/>
                  </a:lnTo>
                  <a:lnTo>
                    <a:pt x="3676" y="3623"/>
                  </a:lnTo>
                  <a:lnTo>
                    <a:pt x="3676" y="2713"/>
                  </a:lnTo>
                  <a:close/>
                  <a:moveTo>
                    <a:pt x="0" y="1"/>
                  </a:moveTo>
                  <a:lnTo>
                    <a:pt x="0" y="4533"/>
                  </a:lnTo>
                  <a:lnTo>
                    <a:pt x="910" y="4533"/>
                  </a:lnTo>
                  <a:lnTo>
                    <a:pt x="910" y="1821"/>
                  </a:lnTo>
                  <a:lnTo>
                    <a:pt x="1820" y="1821"/>
                  </a:lnTo>
                  <a:lnTo>
                    <a:pt x="1820" y="5514"/>
                  </a:lnTo>
                  <a:lnTo>
                    <a:pt x="10064" y="5514"/>
                  </a:lnTo>
                  <a:lnTo>
                    <a:pt x="10064" y="1821"/>
                  </a:lnTo>
                  <a:lnTo>
                    <a:pt x="10974" y="1821"/>
                  </a:lnTo>
                  <a:lnTo>
                    <a:pt x="10974" y="4533"/>
                  </a:lnTo>
                  <a:lnTo>
                    <a:pt x="11884" y="4533"/>
                  </a:lnTo>
                  <a:lnTo>
                    <a:pt x="11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37" name="Google Shape;8137;p58"/>
          <p:cNvGrpSpPr/>
          <p:nvPr/>
        </p:nvGrpSpPr>
        <p:grpSpPr>
          <a:xfrm>
            <a:off x="5248225" y="2236263"/>
            <a:ext cx="342600" cy="388125"/>
            <a:chOff x="5248225" y="2234100"/>
            <a:chExt cx="342600" cy="388125"/>
          </a:xfrm>
        </p:grpSpPr>
        <p:sp>
          <p:nvSpPr>
            <p:cNvPr id="8138" name="Google Shape;8138;p58"/>
            <p:cNvSpPr/>
            <p:nvPr/>
          </p:nvSpPr>
          <p:spPr>
            <a:xfrm>
              <a:off x="5431100" y="2360800"/>
              <a:ext cx="34825" cy="112425"/>
            </a:xfrm>
            <a:custGeom>
              <a:avLst/>
              <a:gdLst/>
              <a:ahLst/>
              <a:cxnLst/>
              <a:rect l="l" t="t" r="r" b="b"/>
              <a:pathLst>
                <a:path w="1393" h="4497" extrusionOk="0">
                  <a:moveTo>
                    <a:pt x="1" y="0"/>
                  </a:moveTo>
                  <a:lnTo>
                    <a:pt x="1" y="4497"/>
                  </a:lnTo>
                  <a:cubicBezTo>
                    <a:pt x="804" y="4282"/>
                    <a:pt x="1393" y="3551"/>
                    <a:pt x="1393" y="2694"/>
                  </a:cubicBezTo>
                  <a:lnTo>
                    <a:pt x="1393" y="1785"/>
                  </a:lnTo>
                  <a:cubicBezTo>
                    <a:pt x="1393" y="928"/>
                    <a:pt x="804" y="19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9" name="Google Shape;8139;p58"/>
            <p:cNvSpPr/>
            <p:nvPr/>
          </p:nvSpPr>
          <p:spPr>
            <a:xfrm>
              <a:off x="5373575" y="2360800"/>
              <a:ext cx="34800" cy="112425"/>
            </a:xfrm>
            <a:custGeom>
              <a:avLst/>
              <a:gdLst/>
              <a:ahLst/>
              <a:cxnLst/>
              <a:rect l="l" t="t" r="r" b="b"/>
              <a:pathLst>
                <a:path w="1392" h="4497" extrusionOk="0">
                  <a:moveTo>
                    <a:pt x="1392" y="0"/>
                  </a:moveTo>
                  <a:cubicBezTo>
                    <a:pt x="589" y="197"/>
                    <a:pt x="0" y="928"/>
                    <a:pt x="0" y="1785"/>
                  </a:cubicBezTo>
                  <a:lnTo>
                    <a:pt x="0" y="2694"/>
                  </a:lnTo>
                  <a:cubicBezTo>
                    <a:pt x="0" y="3551"/>
                    <a:pt x="589" y="4282"/>
                    <a:pt x="1392" y="4497"/>
                  </a:cubicBezTo>
                  <a:lnTo>
                    <a:pt x="13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0" name="Google Shape;8140;p58"/>
            <p:cNvSpPr/>
            <p:nvPr/>
          </p:nvSpPr>
          <p:spPr>
            <a:xfrm>
              <a:off x="5316475" y="2302350"/>
              <a:ext cx="206100" cy="250725"/>
            </a:xfrm>
            <a:custGeom>
              <a:avLst/>
              <a:gdLst/>
              <a:ahLst/>
              <a:cxnLst/>
              <a:rect l="l" t="t" r="r" b="b"/>
              <a:pathLst>
                <a:path w="8244" h="10029" extrusionOk="0">
                  <a:moveTo>
                    <a:pt x="4122" y="1375"/>
                  </a:moveTo>
                  <a:cubicBezTo>
                    <a:pt x="5639" y="1375"/>
                    <a:pt x="6888" y="2606"/>
                    <a:pt x="6888" y="4123"/>
                  </a:cubicBezTo>
                  <a:lnTo>
                    <a:pt x="6888" y="5032"/>
                  </a:lnTo>
                  <a:cubicBezTo>
                    <a:pt x="6888" y="6549"/>
                    <a:pt x="5639" y="7798"/>
                    <a:pt x="4122" y="7798"/>
                  </a:cubicBezTo>
                  <a:cubicBezTo>
                    <a:pt x="2605" y="7798"/>
                    <a:pt x="1374" y="6549"/>
                    <a:pt x="1374" y="5032"/>
                  </a:cubicBezTo>
                  <a:lnTo>
                    <a:pt x="1374" y="4123"/>
                  </a:lnTo>
                  <a:cubicBezTo>
                    <a:pt x="1374" y="2606"/>
                    <a:pt x="2605" y="1375"/>
                    <a:pt x="4122" y="1375"/>
                  </a:cubicBezTo>
                  <a:close/>
                  <a:moveTo>
                    <a:pt x="4122" y="1"/>
                  </a:moveTo>
                  <a:cubicBezTo>
                    <a:pt x="2177" y="1"/>
                    <a:pt x="821" y="179"/>
                    <a:pt x="0" y="340"/>
                  </a:cubicBezTo>
                  <a:lnTo>
                    <a:pt x="0" y="4961"/>
                  </a:lnTo>
                  <a:cubicBezTo>
                    <a:pt x="0" y="6210"/>
                    <a:pt x="446" y="7406"/>
                    <a:pt x="1267" y="8351"/>
                  </a:cubicBezTo>
                  <a:cubicBezTo>
                    <a:pt x="2017" y="9208"/>
                    <a:pt x="3016" y="9796"/>
                    <a:pt x="4122" y="10028"/>
                  </a:cubicBezTo>
                  <a:cubicBezTo>
                    <a:pt x="5228" y="9796"/>
                    <a:pt x="6245" y="9208"/>
                    <a:pt x="6977" y="8351"/>
                  </a:cubicBezTo>
                  <a:cubicBezTo>
                    <a:pt x="7798" y="7406"/>
                    <a:pt x="8244" y="6210"/>
                    <a:pt x="8244" y="4961"/>
                  </a:cubicBezTo>
                  <a:lnTo>
                    <a:pt x="8244" y="340"/>
                  </a:lnTo>
                  <a:cubicBezTo>
                    <a:pt x="7387" y="179"/>
                    <a:pt x="6031" y="1"/>
                    <a:pt x="4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1" name="Google Shape;8141;p58"/>
            <p:cNvSpPr/>
            <p:nvPr/>
          </p:nvSpPr>
          <p:spPr>
            <a:xfrm>
              <a:off x="5248225" y="2234100"/>
              <a:ext cx="342600" cy="388125"/>
            </a:xfrm>
            <a:custGeom>
              <a:avLst/>
              <a:gdLst/>
              <a:ahLst/>
              <a:cxnLst/>
              <a:rect l="l" t="t" r="r" b="b"/>
              <a:pathLst>
                <a:path w="13704" h="15525" extrusionOk="0">
                  <a:moveTo>
                    <a:pt x="6852" y="1821"/>
                  </a:moveTo>
                  <a:cubicBezTo>
                    <a:pt x="9082" y="1821"/>
                    <a:pt x="10599" y="2053"/>
                    <a:pt x="11473" y="2249"/>
                  </a:cubicBezTo>
                  <a:cubicBezTo>
                    <a:pt x="11491" y="2249"/>
                    <a:pt x="11509" y="2249"/>
                    <a:pt x="11527" y="2267"/>
                  </a:cubicBezTo>
                  <a:lnTo>
                    <a:pt x="11884" y="2338"/>
                  </a:lnTo>
                  <a:lnTo>
                    <a:pt x="11884" y="7691"/>
                  </a:lnTo>
                  <a:cubicBezTo>
                    <a:pt x="11884" y="9154"/>
                    <a:pt x="11366" y="10582"/>
                    <a:pt x="10403" y="11670"/>
                  </a:cubicBezTo>
                  <a:cubicBezTo>
                    <a:pt x="9511" y="12705"/>
                    <a:pt x="8279" y="13419"/>
                    <a:pt x="6941" y="13668"/>
                  </a:cubicBezTo>
                  <a:lnTo>
                    <a:pt x="6852" y="13686"/>
                  </a:lnTo>
                  <a:lnTo>
                    <a:pt x="6763" y="13668"/>
                  </a:lnTo>
                  <a:cubicBezTo>
                    <a:pt x="5425" y="13419"/>
                    <a:pt x="4211" y="12705"/>
                    <a:pt x="3319" y="11670"/>
                  </a:cubicBezTo>
                  <a:cubicBezTo>
                    <a:pt x="2356" y="10582"/>
                    <a:pt x="1820" y="9154"/>
                    <a:pt x="1820" y="7691"/>
                  </a:cubicBezTo>
                  <a:lnTo>
                    <a:pt x="1820" y="2338"/>
                  </a:lnTo>
                  <a:lnTo>
                    <a:pt x="2177" y="2267"/>
                  </a:lnTo>
                  <a:cubicBezTo>
                    <a:pt x="2266" y="2231"/>
                    <a:pt x="2356" y="2213"/>
                    <a:pt x="2463" y="2196"/>
                  </a:cubicBezTo>
                  <a:cubicBezTo>
                    <a:pt x="3301" y="2035"/>
                    <a:pt x="4764" y="1821"/>
                    <a:pt x="6852" y="1821"/>
                  </a:cubicBezTo>
                  <a:close/>
                  <a:moveTo>
                    <a:pt x="6852" y="1"/>
                  </a:moveTo>
                  <a:cubicBezTo>
                    <a:pt x="2249" y="1"/>
                    <a:pt x="339" y="929"/>
                    <a:pt x="268" y="964"/>
                  </a:cubicBezTo>
                  <a:lnTo>
                    <a:pt x="0" y="1089"/>
                  </a:lnTo>
                  <a:lnTo>
                    <a:pt x="0" y="7691"/>
                  </a:lnTo>
                  <a:cubicBezTo>
                    <a:pt x="0" y="9600"/>
                    <a:pt x="696" y="11438"/>
                    <a:pt x="1945" y="12865"/>
                  </a:cubicBezTo>
                  <a:cubicBezTo>
                    <a:pt x="3176" y="14311"/>
                    <a:pt x="4907" y="15239"/>
                    <a:pt x="6798" y="15506"/>
                  </a:cubicBezTo>
                  <a:lnTo>
                    <a:pt x="6852" y="15524"/>
                  </a:lnTo>
                  <a:lnTo>
                    <a:pt x="6923" y="15506"/>
                  </a:lnTo>
                  <a:cubicBezTo>
                    <a:pt x="8797" y="15239"/>
                    <a:pt x="10528" y="14311"/>
                    <a:pt x="11777" y="12865"/>
                  </a:cubicBezTo>
                  <a:cubicBezTo>
                    <a:pt x="13026" y="11438"/>
                    <a:pt x="13704" y="9600"/>
                    <a:pt x="13704" y="7691"/>
                  </a:cubicBezTo>
                  <a:lnTo>
                    <a:pt x="13704" y="1089"/>
                  </a:lnTo>
                  <a:lnTo>
                    <a:pt x="13454" y="964"/>
                  </a:lnTo>
                  <a:cubicBezTo>
                    <a:pt x="13382" y="929"/>
                    <a:pt x="11455" y="1"/>
                    <a:pt x="6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42" name="Google Shape;8142;p58"/>
          <p:cNvGrpSpPr/>
          <p:nvPr/>
        </p:nvGrpSpPr>
        <p:grpSpPr>
          <a:xfrm>
            <a:off x="4660750" y="1660475"/>
            <a:ext cx="387650" cy="388100"/>
            <a:chOff x="4660750" y="1660475"/>
            <a:chExt cx="387650" cy="388100"/>
          </a:xfrm>
        </p:grpSpPr>
        <p:sp>
          <p:nvSpPr>
            <p:cNvPr id="8143" name="Google Shape;8143;p58"/>
            <p:cNvSpPr/>
            <p:nvPr/>
          </p:nvSpPr>
          <p:spPr>
            <a:xfrm>
              <a:off x="4832050" y="1796975"/>
              <a:ext cx="45525" cy="45525"/>
            </a:xfrm>
            <a:custGeom>
              <a:avLst/>
              <a:gdLst/>
              <a:ahLst/>
              <a:cxnLst/>
              <a:rect l="l" t="t" r="r" b="b"/>
              <a:pathLst>
                <a:path w="1821" h="1821" extrusionOk="0">
                  <a:moveTo>
                    <a:pt x="910" y="0"/>
                  </a:moveTo>
                  <a:cubicBezTo>
                    <a:pt x="393" y="0"/>
                    <a:pt x="0" y="411"/>
                    <a:pt x="0" y="910"/>
                  </a:cubicBezTo>
                  <a:cubicBezTo>
                    <a:pt x="0" y="1410"/>
                    <a:pt x="393" y="1820"/>
                    <a:pt x="910" y="1820"/>
                  </a:cubicBezTo>
                  <a:cubicBezTo>
                    <a:pt x="1410" y="1820"/>
                    <a:pt x="1820" y="1410"/>
                    <a:pt x="1820" y="910"/>
                  </a:cubicBezTo>
                  <a:cubicBezTo>
                    <a:pt x="1820" y="411"/>
                    <a:pt x="1410"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4" name="Google Shape;8144;p58"/>
            <p:cNvSpPr/>
            <p:nvPr/>
          </p:nvSpPr>
          <p:spPr>
            <a:xfrm>
              <a:off x="4819550" y="1865225"/>
              <a:ext cx="70050" cy="46850"/>
            </a:xfrm>
            <a:custGeom>
              <a:avLst/>
              <a:gdLst/>
              <a:ahLst/>
              <a:cxnLst/>
              <a:rect l="l" t="t" r="r" b="b"/>
              <a:pathLst>
                <a:path w="2802" h="1874" extrusionOk="0">
                  <a:moveTo>
                    <a:pt x="1410" y="0"/>
                  </a:moveTo>
                  <a:cubicBezTo>
                    <a:pt x="625" y="0"/>
                    <a:pt x="1" y="625"/>
                    <a:pt x="1" y="1392"/>
                  </a:cubicBezTo>
                  <a:lnTo>
                    <a:pt x="1" y="1874"/>
                  </a:lnTo>
                  <a:lnTo>
                    <a:pt x="2802" y="1874"/>
                  </a:lnTo>
                  <a:lnTo>
                    <a:pt x="2802" y="1392"/>
                  </a:lnTo>
                  <a:cubicBezTo>
                    <a:pt x="2802" y="625"/>
                    <a:pt x="2177" y="0"/>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5" name="Google Shape;8145;p58"/>
            <p:cNvSpPr/>
            <p:nvPr/>
          </p:nvSpPr>
          <p:spPr>
            <a:xfrm>
              <a:off x="4751750" y="1751475"/>
              <a:ext cx="206100" cy="206100"/>
            </a:xfrm>
            <a:custGeom>
              <a:avLst/>
              <a:gdLst/>
              <a:ahLst/>
              <a:cxnLst/>
              <a:rect l="l" t="t" r="r" b="b"/>
              <a:pathLst>
                <a:path w="8244" h="8244" extrusionOk="0">
                  <a:moveTo>
                    <a:pt x="4122" y="910"/>
                  </a:moveTo>
                  <a:cubicBezTo>
                    <a:pt x="5121" y="910"/>
                    <a:pt x="5924" y="1731"/>
                    <a:pt x="5924" y="2730"/>
                  </a:cubicBezTo>
                  <a:cubicBezTo>
                    <a:pt x="5924" y="3230"/>
                    <a:pt x="5728" y="3694"/>
                    <a:pt x="5389" y="4033"/>
                  </a:cubicBezTo>
                  <a:cubicBezTo>
                    <a:pt x="6014" y="4443"/>
                    <a:pt x="6424" y="5139"/>
                    <a:pt x="6424" y="5942"/>
                  </a:cubicBezTo>
                  <a:lnTo>
                    <a:pt x="6424" y="7334"/>
                  </a:lnTo>
                  <a:lnTo>
                    <a:pt x="1803" y="7334"/>
                  </a:lnTo>
                  <a:lnTo>
                    <a:pt x="1803" y="5942"/>
                  </a:lnTo>
                  <a:cubicBezTo>
                    <a:pt x="1803" y="5139"/>
                    <a:pt x="2213" y="4443"/>
                    <a:pt x="2838" y="4033"/>
                  </a:cubicBezTo>
                  <a:cubicBezTo>
                    <a:pt x="2499" y="3694"/>
                    <a:pt x="2302" y="3230"/>
                    <a:pt x="2302" y="2730"/>
                  </a:cubicBezTo>
                  <a:cubicBezTo>
                    <a:pt x="2302" y="1731"/>
                    <a:pt x="3105" y="910"/>
                    <a:pt x="4122" y="910"/>
                  </a:cubicBezTo>
                  <a:close/>
                  <a:moveTo>
                    <a:pt x="1" y="0"/>
                  </a:moveTo>
                  <a:lnTo>
                    <a:pt x="1" y="8244"/>
                  </a:lnTo>
                  <a:lnTo>
                    <a:pt x="8244" y="8244"/>
                  </a:lnTo>
                  <a:lnTo>
                    <a:pt x="82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6" name="Google Shape;8146;p58"/>
            <p:cNvSpPr/>
            <p:nvPr/>
          </p:nvSpPr>
          <p:spPr>
            <a:xfrm>
              <a:off x="4660750" y="1660475"/>
              <a:ext cx="387650" cy="388100"/>
            </a:xfrm>
            <a:custGeom>
              <a:avLst/>
              <a:gdLst/>
              <a:ahLst/>
              <a:cxnLst/>
              <a:rect l="l" t="t" r="r" b="b"/>
              <a:pathLst>
                <a:path w="15506" h="15524" extrusionOk="0">
                  <a:moveTo>
                    <a:pt x="12794" y="2730"/>
                  </a:moveTo>
                  <a:lnTo>
                    <a:pt x="12794" y="12793"/>
                  </a:lnTo>
                  <a:lnTo>
                    <a:pt x="2731" y="12793"/>
                  </a:lnTo>
                  <a:lnTo>
                    <a:pt x="2731" y="2730"/>
                  </a:lnTo>
                  <a:close/>
                  <a:moveTo>
                    <a:pt x="1821" y="0"/>
                  </a:moveTo>
                  <a:lnTo>
                    <a:pt x="1821" y="910"/>
                  </a:lnTo>
                  <a:lnTo>
                    <a:pt x="911" y="910"/>
                  </a:lnTo>
                  <a:lnTo>
                    <a:pt x="911" y="1820"/>
                  </a:lnTo>
                  <a:lnTo>
                    <a:pt x="1" y="1820"/>
                  </a:lnTo>
                  <a:lnTo>
                    <a:pt x="1" y="2730"/>
                  </a:lnTo>
                  <a:lnTo>
                    <a:pt x="911" y="2730"/>
                  </a:lnTo>
                  <a:lnTo>
                    <a:pt x="911" y="3658"/>
                  </a:lnTo>
                  <a:lnTo>
                    <a:pt x="1" y="3658"/>
                  </a:lnTo>
                  <a:lnTo>
                    <a:pt x="1" y="4568"/>
                  </a:lnTo>
                  <a:lnTo>
                    <a:pt x="911" y="4568"/>
                  </a:lnTo>
                  <a:lnTo>
                    <a:pt x="911" y="5478"/>
                  </a:lnTo>
                  <a:lnTo>
                    <a:pt x="1" y="5478"/>
                  </a:lnTo>
                  <a:lnTo>
                    <a:pt x="1" y="6388"/>
                  </a:lnTo>
                  <a:lnTo>
                    <a:pt x="911" y="6388"/>
                  </a:lnTo>
                  <a:lnTo>
                    <a:pt x="911" y="7316"/>
                  </a:lnTo>
                  <a:lnTo>
                    <a:pt x="1" y="7316"/>
                  </a:lnTo>
                  <a:lnTo>
                    <a:pt x="1" y="8226"/>
                  </a:lnTo>
                  <a:lnTo>
                    <a:pt x="911" y="8226"/>
                  </a:lnTo>
                  <a:lnTo>
                    <a:pt x="911" y="9136"/>
                  </a:lnTo>
                  <a:lnTo>
                    <a:pt x="1" y="9136"/>
                  </a:lnTo>
                  <a:lnTo>
                    <a:pt x="1" y="10046"/>
                  </a:lnTo>
                  <a:lnTo>
                    <a:pt x="911" y="10046"/>
                  </a:lnTo>
                  <a:lnTo>
                    <a:pt x="911" y="10974"/>
                  </a:lnTo>
                  <a:lnTo>
                    <a:pt x="1" y="10974"/>
                  </a:lnTo>
                  <a:lnTo>
                    <a:pt x="1" y="11884"/>
                  </a:lnTo>
                  <a:lnTo>
                    <a:pt x="911" y="11884"/>
                  </a:lnTo>
                  <a:lnTo>
                    <a:pt x="911" y="12793"/>
                  </a:lnTo>
                  <a:lnTo>
                    <a:pt x="1" y="12793"/>
                  </a:lnTo>
                  <a:lnTo>
                    <a:pt x="1" y="13703"/>
                  </a:lnTo>
                  <a:lnTo>
                    <a:pt x="911" y="13703"/>
                  </a:lnTo>
                  <a:lnTo>
                    <a:pt x="911" y="14613"/>
                  </a:lnTo>
                  <a:lnTo>
                    <a:pt x="1821" y="14613"/>
                  </a:lnTo>
                  <a:lnTo>
                    <a:pt x="1821" y="15523"/>
                  </a:lnTo>
                  <a:lnTo>
                    <a:pt x="2731" y="15523"/>
                  </a:lnTo>
                  <a:lnTo>
                    <a:pt x="2731" y="14613"/>
                  </a:lnTo>
                  <a:lnTo>
                    <a:pt x="3641" y="14613"/>
                  </a:lnTo>
                  <a:lnTo>
                    <a:pt x="3641" y="15523"/>
                  </a:lnTo>
                  <a:lnTo>
                    <a:pt x="4551" y="15523"/>
                  </a:lnTo>
                  <a:lnTo>
                    <a:pt x="4551" y="14613"/>
                  </a:lnTo>
                  <a:lnTo>
                    <a:pt x="5478" y="14613"/>
                  </a:lnTo>
                  <a:lnTo>
                    <a:pt x="5478" y="15523"/>
                  </a:lnTo>
                  <a:lnTo>
                    <a:pt x="6388" y="15523"/>
                  </a:lnTo>
                  <a:lnTo>
                    <a:pt x="6388" y="14613"/>
                  </a:lnTo>
                  <a:lnTo>
                    <a:pt x="7298" y="14613"/>
                  </a:lnTo>
                  <a:lnTo>
                    <a:pt x="7298" y="15523"/>
                  </a:lnTo>
                  <a:lnTo>
                    <a:pt x="8208" y="15523"/>
                  </a:lnTo>
                  <a:lnTo>
                    <a:pt x="8208" y="14613"/>
                  </a:lnTo>
                  <a:lnTo>
                    <a:pt x="9136" y="14613"/>
                  </a:lnTo>
                  <a:lnTo>
                    <a:pt x="9136" y="15523"/>
                  </a:lnTo>
                  <a:lnTo>
                    <a:pt x="10046" y="15523"/>
                  </a:lnTo>
                  <a:lnTo>
                    <a:pt x="10046" y="14613"/>
                  </a:lnTo>
                  <a:lnTo>
                    <a:pt x="10956" y="14613"/>
                  </a:lnTo>
                  <a:lnTo>
                    <a:pt x="10956" y="15523"/>
                  </a:lnTo>
                  <a:lnTo>
                    <a:pt x="11866" y="15523"/>
                  </a:lnTo>
                  <a:lnTo>
                    <a:pt x="11866" y="14613"/>
                  </a:lnTo>
                  <a:lnTo>
                    <a:pt x="12794" y="14613"/>
                  </a:lnTo>
                  <a:lnTo>
                    <a:pt x="12794" y="15523"/>
                  </a:lnTo>
                  <a:lnTo>
                    <a:pt x="13704" y="15523"/>
                  </a:lnTo>
                  <a:lnTo>
                    <a:pt x="13704" y="14613"/>
                  </a:lnTo>
                  <a:lnTo>
                    <a:pt x="14596" y="14613"/>
                  </a:lnTo>
                  <a:lnTo>
                    <a:pt x="14596" y="13703"/>
                  </a:lnTo>
                  <a:lnTo>
                    <a:pt x="15506" y="13703"/>
                  </a:lnTo>
                  <a:lnTo>
                    <a:pt x="15506" y="12793"/>
                  </a:lnTo>
                  <a:lnTo>
                    <a:pt x="14596" y="12793"/>
                  </a:lnTo>
                  <a:lnTo>
                    <a:pt x="14596" y="11884"/>
                  </a:lnTo>
                  <a:lnTo>
                    <a:pt x="15506" y="11884"/>
                  </a:lnTo>
                  <a:lnTo>
                    <a:pt x="15506" y="10974"/>
                  </a:lnTo>
                  <a:lnTo>
                    <a:pt x="14596" y="10974"/>
                  </a:lnTo>
                  <a:lnTo>
                    <a:pt x="14596" y="10046"/>
                  </a:lnTo>
                  <a:lnTo>
                    <a:pt x="15506" y="10046"/>
                  </a:lnTo>
                  <a:lnTo>
                    <a:pt x="15506" y="9136"/>
                  </a:lnTo>
                  <a:lnTo>
                    <a:pt x="14596" y="9136"/>
                  </a:lnTo>
                  <a:lnTo>
                    <a:pt x="14596" y="8226"/>
                  </a:lnTo>
                  <a:lnTo>
                    <a:pt x="15506" y="8226"/>
                  </a:lnTo>
                  <a:lnTo>
                    <a:pt x="15506" y="7316"/>
                  </a:lnTo>
                  <a:lnTo>
                    <a:pt x="14596" y="7316"/>
                  </a:lnTo>
                  <a:lnTo>
                    <a:pt x="14596" y="6388"/>
                  </a:lnTo>
                  <a:lnTo>
                    <a:pt x="15506" y="6388"/>
                  </a:lnTo>
                  <a:lnTo>
                    <a:pt x="15506" y="5478"/>
                  </a:lnTo>
                  <a:lnTo>
                    <a:pt x="14596" y="5478"/>
                  </a:lnTo>
                  <a:lnTo>
                    <a:pt x="14596" y="4568"/>
                  </a:lnTo>
                  <a:lnTo>
                    <a:pt x="15506" y="4568"/>
                  </a:lnTo>
                  <a:lnTo>
                    <a:pt x="15506" y="3658"/>
                  </a:lnTo>
                  <a:lnTo>
                    <a:pt x="14596" y="3658"/>
                  </a:lnTo>
                  <a:lnTo>
                    <a:pt x="14596" y="2730"/>
                  </a:lnTo>
                  <a:lnTo>
                    <a:pt x="15506" y="2730"/>
                  </a:lnTo>
                  <a:lnTo>
                    <a:pt x="15506" y="1820"/>
                  </a:lnTo>
                  <a:lnTo>
                    <a:pt x="14596" y="1820"/>
                  </a:lnTo>
                  <a:lnTo>
                    <a:pt x="14596" y="910"/>
                  </a:lnTo>
                  <a:lnTo>
                    <a:pt x="13704" y="910"/>
                  </a:lnTo>
                  <a:lnTo>
                    <a:pt x="13704" y="0"/>
                  </a:lnTo>
                  <a:lnTo>
                    <a:pt x="12794" y="0"/>
                  </a:lnTo>
                  <a:lnTo>
                    <a:pt x="12794" y="910"/>
                  </a:lnTo>
                  <a:lnTo>
                    <a:pt x="11866" y="910"/>
                  </a:lnTo>
                  <a:lnTo>
                    <a:pt x="11866" y="0"/>
                  </a:lnTo>
                  <a:lnTo>
                    <a:pt x="10956" y="0"/>
                  </a:lnTo>
                  <a:lnTo>
                    <a:pt x="10956" y="910"/>
                  </a:lnTo>
                  <a:lnTo>
                    <a:pt x="10046" y="910"/>
                  </a:lnTo>
                  <a:lnTo>
                    <a:pt x="10046" y="0"/>
                  </a:lnTo>
                  <a:lnTo>
                    <a:pt x="9136" y="0"/>
                  </a:lnTo>
                  <a:lnTo>
                    <a:pt x="9136" y="910"/>
                  </a:lnTo>
                  <a:lnTo>
                    <a:pt x="8208" y="910"/>
                  </a:lnTo>
                  <a:lnTo>
                    <a:pt x="8208" y="0"/>
                  </a:lnTo>
                  <a:lnTo>
                    <a:pt x="7298" y="0"/>
                  </a:lnTo>
                  <a:lnTo>
                    <a:pt x="7298" y="910"/>
                  </a:lnTo>
                  <a:lnTo>
                    <a:pt x="6388" y="910"/>
                  </a:lnTo>
                  <a:lnTo>
                    <a:pt x="6388" y="0"/>
                  </a:lnTo>
                  <a:lnTo>
                    <a:pt x="5478" y="0"/>
                  </a:lnTo>
                  <a:lnTo>
                    <a:pt x="5478" y="910"/>
                  </a:lnTo>
                  <a:lnTo>
                    <a:pt x="4551" y="910"/>
                  </a:lnTo>
                  <a:lnTo>
                    <a:pt x="4551" y="0"/>
                  </a:lnTo>
                  <a:lnTo>
                    <a:pt x="3641" y="0"/>
                  </a:lnTo>
                  <a:lnTo>
                    <a:pt x="3641" y="910"/>
                  </a:lnTo>
                  <a:lnTo>
                    <a:pt x="2731" y="910"/>
                  </a:lnTo>
                  <a:lnTo>
                    <a:pt x="27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47" name="Google Shape;8147;p58"/>
          <p:cNvGrpSpPr/>
          <p:nvPr/>
        </p:nvGrpSpPr>
        <p:grpSpPr>
          <a:xfrm>
            <a:off x="4729000" y="3933400"/>
            <a:ext cx="251600" cy="388100"/>
            <a:chOff x="4729000" y="3947000"/>
            <a:chExt cx="251600" cy="388100"/>
          </a:xfrm>
        </p:grpSpPr>
        <p:sp>
          <p:nvSpPr>
            <p:cNvPr id="8148" name="Google Shape;8148;p58"/>
            <p:cNvSpPr/>
            <p:nvPr/>
          </p:nvSpPr>
          <p:spPr>
            <a:xfrm>
              <a:off x="4796800" y="4106250"/>
              <a:ext cx="115550" cy="115100"/>
            </a:xfrm>
            <a:custGeom>
              <a:avLst/>
              <a:gdLst/>
              <a:ahLst/>
              <a:cxnLst/>
              <a:rect l="l" t="t" r="r" b="b"/>
              <a:pathLst>
                <a:path w="4622" h="4604" extrusionOk="0">
                  <a:moveTo>
                    <a:pt x="1856" y="928"/>
                  </a:moveTo>
                  <a:lnTo>
                    <a:pt x="1856" y="1838"/>
                  </a:lnTo>
                  <a:lnTo>
                    <a:pt x="946" y="1838"/>
                  </a:lnTo>
                  <a:lnTo>
                    <a:pt x="946" y="928"/>
                  </a:lnTo>
                  <a:close/>
                  <a:moveTo>
                    <a:pt x="3676" y="928"/>
                  </a:moveTo>
                  <a:lnTo>
                    <a:pt x="3676" y="1838"/>
                  </a:lnTo>
                  <a:lnTo>
                    <a:pt x="2766" y="1838"/>
                  </a:lnTo>
                  <a:lnTo>
                    <a:pt x="2766" y="928"/>
                  </a:lnTo>
                  <a:close/>
                  <a:moveTo>
                    <a:pt x="3676" y="2748"/>
                  </a:moveTo>
                  <a:lnTo>
                    <a:pt x="3676" y="3658"/>
                  </a:lnTo>
                  <a:lnTo>
                    <a:pt x="946" y="3658"/>
                  </a:lnTo>
                  <a:lnTo>
                    <a:pt x="946" y="2748"/>
                  </a:lnTo>
                  <a:close/>
                  <a:moveTo>
                    <a:pt x="1" y="0"/>
                  </a:moveTo>
                  <a:lnTo>
                    <a:pt x="1" y="4604"/>
                  </a:lnTo>
                  <a:lnTo>
                    <a:pt x="4622" y="4604"/>
                  </a:lnTo>
                  <a:lnTo>
                    <a:pt x="4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9" name="Google Shape;8149;p58"/>
            <p:cNvSpPr/>
            <p:nvPr/>
          </p:nvSpPr>
          <p:spPr>
            <a:xfrm>
              <a:off x="4729000" y="3947000"/>
              <a:ext cx="251600" cy="388100"/>
            </a:xfrm>
            <a:custGeom>
              <a:avLst/>
              <a:gdLst/>
              <a:ahLst/>
              <a:cxnLst/>
              <a:rect l="l" t="t" r="r" b="b"/>
              <a:pathLst>
                <a:path w="10064" h="15524" extrusionOk="0">
                  <a:moveTo>
                    <a:pt x="6388" y="3641"/>
                  </a:moveTo>
                  <a:lnTo>
                    <a:pt x="6388" y="4550"/>
                  </a:lnTo>
                  <a:lnTo>
                    <a:pt x="5478" y="4550"/>
                  </a:lnTo>
                  <a:lnTo>
                    <a:pt x="5478" y="5460"/>
                  </a:lnTo>
                  <a:lnTo>
                    <a:pt x="8244" y="5460"/>
                  </a:lnTo>
                  <a:lnTo>
                    <a:pt x="8244" y="11884"/>
                  </a:lnTo>
                  <a:lnTo>
                    <a:pt x="1803" y="11884"/>
                  </a:lnTo>
                  <a:lnTo>
                    <a:pt x="1803" y="5460"/>
                  </a:lnTo>
                  <a:lnTo>
                    <a:pt x="4568" y="5460"/>
                  </a:lnTo>
                  <a:lnTo>
                    <a:pt x="4568" y="4550"/>
                  </a:lnTo>
                  <a:lnTo>
                    <a:pt x="3658" y="4550"/>
                  </a:lnTo>
                  <a:lnTo>
                    <a:pt x="3658" y="3641"/>
                  </a:lnTo>
                  <a:close/>
                  <a:moveTo>
                    <a:pt x="5478" y="13704"/>
                  </a:moveTo>
                  <a:lnTo>
                    <a:pt x="5478" y="14614"/>
                  </a:lnTo>
                  <a:lnTo>
                    <a:pt x="4568" y="14614"/>
                  </a:lnTo>
                  <a:lnTo>
                    <a:pt x="4568" y="13704"/>
                  </a:lnTo>
                  <a:close/>
                  <a:moveTo>
                    <a:pt x="1" y="1"/>
                  </a:moveTo>
                  <a:lnTo>
                    <a:pt x="1" y="15524"/>
                  </a:lnTo>
                  <a:lnTo>
                    <a:pt x="10064" y="15524"/>
                  </a:lnTo>
                  <a:lnTo>
                    <a:pt x="10064" y="1"/>
                  </a:lnTo>
                  <a:lnTo>
                    <a:pt x="8244" y="1"/>
                  </a:lnTo>
                  <a:lnTo>
                    <a:pt x="8244" y="1821"/>
                  </a:lnTo>
                  <a:lnTo>
                    <a:pt x="1803" y="1821"/>
                  </a:lnTo>
                  <a:lnTo>
                    <a:pt x="1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0" name="Google Shape;8150;p58"/>
            <p:cNvSpPr/>
            <p:nvPr/>
          </p:nvSpPr>
          <p:spPr>
            <a:xfrm>
              <a:off x="4796800" y="3947000"/>
              <a:ext cx="115550" cy="22775"/>
            </a:xfrm>
            <a:custGeom>
              <a:avLst/>
              <a:gdLst/>
              <a:ahLst/>
              <a:cxnLst/>
              <a:rect l="l" t="t" r="r" b="b"/>
              <a:pathLst>
                <a:path w="4622" h="911" extrusionOk="0">
                  <a:moveTo>
                    <a:pt x="1" y="1"/>
                  </a:moveTo>
                  <a:lnTo>
                    <a:pt x="1" y="911"/>
                  </a:lnTo>
                  <a:lnTo>
                    <a:pt x="4622" y="911"/>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51" name="Google Shape;8151;p58"/>
          <p:cNvGrpSpPr/>
          <p:nvPr/>
        </p:nvGrpSpPr>
        <p:grpSpPr>
          <a:xfrm>
            <a:off x="4660750" y="3392538"/>
            <a:ext cx="387650" cy="342625"/>
            <a:chOff x="4660750" y="3407700"/>
            <a:chExt cx="387650" cy="342625"/>
          </a:xfrm>
        </p:grpSpPr>
        <p:sp>
          <p:nvSpPr>
            <p:cNvPr id="8152" name="Google Shape;8152;p58"/>
            <p:cNvSpPr/>
            <p:nvPr/>
          </p:nvSpPr>
          <p:spPr>
            <a:xfrm>
              <a:off x="4660750" y="3407700"/>
              <a:ext cx="387650" cy="228875"/>
            </a:xfrm>
            <a:custGeom>
              <a:avLst/>
              <a:gdLst/>
              <a:ahLst/>
              <a:cxnLst/>
              <a:rect l="l" t="t" r="r" b="b"/>
              <a:pathLst>
                <a:path w="15506" h="9155" extrusionOk="0">
                  <a:moveTo>
                    <a:pt x="12330" y="1892"/>
                  </a:moveTo>
                  <a:cubicBezTo>
                    <a:pt x="13079" y="1892"/>
                    <a:pt x="13704" y="2499"/>
                    <a:pt x="13704" y="3248"/>
                  </a:cubicBezTo>
                  <a:cubicBezTo>
                    <a:pt x="13704" y="3998"/>
                    <a:pt x="13079" y="4622"/>
                    <a:pt x="12330" y="4622"/>
                  </a:cubicBezTo>
                  <a:cubicBezTo>
                    <a:pt x="11741" y="4622"/>
                    <a:pt x="11242" y="4230"/>
                    <a:pt x="11045" y="3712"/>
                  </a:cubicBezTo>
                  <a:lnTo>
                    <a:pt x="10064" y="3712"/>
                  </a:lnTo>
                  <a:lnTo>
                    <a:pt x="10064" y="6442"/>
                  </a:lnTo>
                  <a:lnTo>
                    <a:pt x="11045" y="6442"/>
                  </a:lnTo>
                  <a:cubicBezTo>
                    <a:pt x="11242" y="5907"/>
                    <a:pt x="11741" y="5532"/>
                    <a:pt x="12330" y="5532"/>
                  </a:cubicBezTo>
                  <a:cubicBezTo>
                    <a:pt x="13079" y="5532"/>
                    <a:pt x="13704" y="6139"/>
                    <a:pt x="13704" y="6888"/>
                  </a:cubicBezTo>
                  <a:cubicBezTo>
                    <a:pt x="13704" y="7638"/>
                    <a:pt x="13079" y="8244"/>
                    <a:pt x="12330" y="8244"/>
                  </a:cubicBezTo>
                  <a:cubicBezTo>
                    <a:pt x="11741" y="8244"/>
                    <a:pt x="11242" y="7869"/>
                    <a:pt x="11045" y="7334"/>
                  </a:cubicBezTo>
                  <a:lnTo>
                    <a:pt x="9154" y="7334"/>
                  </a:lnTo>
                  <a:lnTo>
                    <a:pt x="9154" y="5532"/>
                  </a:lnTo>
                  <a:lnTo>
                    <a:pt x="6353" y="5532"/>
                  </a:lnTo>
                  <a:lnTo>
                    <a:pt x="6353" y="7334"/>
                  </a:lnTo>
                  <a:lnTo>
                    <a:pt x="4461" y="7334"/>
                  </a:lnTo>
                  <a:cubicBezTo>
                    <a:pt x="4283" y="7869"/>
                    <a:pt x="3765" y="8244"/>
                    <a:pt x="3177" y="8244"/>
                  </a:cubicBezTo>
                  <a:cubicBezTo>
                    <a:pt x="2427" y="8244"/>
                    <a:pt x="1821" y="7638"/>
                    <a:pt x="1821" y="6888"/>
                  </a:cubicBezTo>
                  <a:cubicBezTo>
                    <a:pt x="1821" y="6139"/>
                    <a:pt x="2427" y="5532"/>
                    <a:pt x="3177" y="5532"/>
                  </a:cubicBezTo>
                  <a:cubicBezTo>
                    <a:pt x="3765" y="5532"/>
                    <a:pt x="4283" y="5907"/>
                    <a:pt x="4461" y="6442"/>
                  </a:cubicBezTo>
                  <a:lnTo>
                    <a:pt x="5443" y="6442"/>
                  </a:lnTo>
                  <a:lnTo>
                    <a:pt x="5443" y="3712"/>
                  </a:lnTo>
                  <a:lnTo>
                    <a:pt x="4461" y="3712"/>
                  </a:lnTo>
                  <a:cubicBezTo>
                    <a:pt x="4283" y="4230"/>
                    <a:pt x="3765" y="4622"/>
                    <a:pt x="3177" y="4622"/>
                  </a:cubicBezTo>
                  <a:cubicBezTo>
                    <a:pt x="2427" y="4622"/>
                    <a:pt x="1821" y="3998"/>
                    <a:pt x="1821" y="3248"/>
                  </a:cubicBezTo>
                  <a:cubicBezTo>
                    <a:pt x="1821" y="2499"/>
                    <a:pt x="2427" y="1892"/>
                    <a:pt x="3177" y="1892"/>
                  </a:cubicBezTo>
                  <a:cubicBezTo>
                    <a:pt x="3765" y="1892"/>
                    <a:pt x="4283" y="2267"/>
                    <a:pt x="4461" y="2802"/>
                  </a:cubicBezTo>
                  <a:lnTo>
                    <a:pt x="6353" y="2802"/>
                  </a:lnTo>
                  <a:lnTo>
                    <a:pt x="6353" y="4622"/>
                  </a:lnTo>
                  <a:lnTo>
                    <a:pt x="9154" y="4622"/>
                  </a:lnTo>
                  <a:lnTo>
                    <a:pt x="9154" y="2802"/>
                  </a:lnTo>
                  <a:lnTo>
                    <a:pt x="11045" y="2802"/>
                  </a:lnTo>
                  <a:cubicBezTo>
                    <a:pt x="11242" y="2267"/>
                    <a:pt x="11741" y="1892"/>
                    <a:pt x="12330" y="1892"/>
                  </a:cubicBezTo>
                  <a:close/>
                  <a:moveTo>
                    <a:pt x="1" y="1"/>
                  </a:moveTo>
                  <a:lnTo>
                    <a:pt x="1" y="9154"/>
                  </a:lnTo>
                  <a:lnTo>
                    <a:pt x="15506" y="9154"/>
                  </a:lnTo>
                  <a:lnTo>
                    <a:pt x="155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3" name="Google Shape;8153;p58"/>
            <p:cNvSpPr/>
            <p:nvPr/>
          </p:nvSpPr>
          <p:spPr>
            <a:xfrm>
              <a:off x="4957825" y="3477750"/>
              <a:ext cx="22775" cy="22775"/>
            </a:xfrm>
            <a:custGeom>
              <a:avLst/>
              <a:gdLst/>
              <a:ahLst/>
              <a:cxnLst/>
              <a:rect l="l" t="t" r="r" b="b"/>
              <a:pathLst>
                <a:path w="911" h="911" extrusionOk="0">
                  <a:moveTo>
                    <a:pt x="447" y="0"/>
                  </a:moveTo>
                  <a:cubicBezTo>
                    <a:pt x="197" y="0"/>
                    <a:pt x="1" y="196"/>
                    <a:pt x="1" y="446"/>
                  </a:cubicBezTo>
                  <a:cubicBezTo>
                    <a:pt x="1" y="696"/>
                    <a:pt x="197" y="910"/>
                    <a:pt x="447" y="910"/>
                  </a:cubicBezTo>
                  <a:cubicBezTo>
                    <a:pt x="697" y="910"/>
                    <a:pt x="911" y="696"/>
                    <a:pt x="911" y="446"/>
                  </a:cubicBezTo>
                  <a:cubicBezTo>
                    <a:pt x="911" y="196"/>
                    <a:pt x="697"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4" name="Google Shape;8154;p58"/>
            <p:cNvSpPr/>
            <p:nvPr/>
          </p:nvSpPr>
          <p:spPr>
            <a:xfrm>
              <a:off x="4729000" y="3568750"/>
              <a:ext cx="22775" cy="22325"/>
            </a:xfrm>
            <a:custGeom>
              <a:avLst/>
              <a:gdLst/>
              <a:ahLst/>
              <a:cxnLst/>
              <a:rect l="l" t="t" r="r" b="b"/>
              <a:pathLst>
                <a:path w="911" h="893" extrusionOk="0">
                  <a:moveTo>
                    <a:pt x="447" y="0"/>
                  </a:moveTo>
                  <a:cubicBezTo>
                    <a:pt x="197" y="0"/>
                    <a:pt x="1" y="196"/>
                    <a:pt x="1" y="446"/>
                  </a:cubicBezTo>
                  <a:cubicBezTo>
                    <a:pt x="1" y="696"/>
                    <a:pt x="197" y="892"/>
                    <a:pt x="447" y="892"/>
                  </a:cubicBezTo>
                  <a:cubicBezTo>
                    <a:pt x="696" y="892"/>
                    <a:pt x="911" y="696"/>
                    <a:pt x="911" y="446"/>
                  </a:cubicBezTo>
                  <a:cubicBezTo>
                    <a:pt x="911" y="196"/>
                    <a:pt x="696"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5" name="Google Shape;8155;p58"/>
            <p:cNvSpPr/>
            <p:nvPr/>
          </p:nvSpPr>
          <p:spPr>
            <a:xfrm>
              <a:off x="4957825" y="3568750"/>
              <a:ext cx="22775" cy="22325"/>
            </a:xfrm>
            <a:custGeom>
              <a:avLst/>
              <a:gdLst/>
              <a:ahLst/>
              <a:cxnLst/>
              <a:rect l="l" t="t" r="r" b="b"/>
              <a:pathLst>
                <a:path w="911" h="893" extrusionOk="0">
                  <a:moveTo>
                    <a:pt x="447" y="0"/>
                  </a:moveTo>
                  <a:cubicBezTo>
                    <a:pt x="197" y="0"/>
                    <a:pt x="1" y="196"/>
                    <a:pt x="1" y="446"/>
                  </a:cubicBezTo>
                  <a:cubicBezTo>
                    <a:pt x="1" y="696"/>
                    <a:pt x="197" y="892"/>
                    <a:pt x="447" y="892"/>
                  </a:cubicBezTo>
                  <a:cubicBezTo>
                    <a:pt x="697" y="892"/>
                    <a:pt x="911" y="696"/>
                    <a:pt x="911" y="446"/>
                  </a:cubicBezTo>
                  <a:cubicBezTo>
                    <a:pt x="911" y="196"/>
                    <a:pt x="697"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6" name="Google Shape;8156;p58"/>
            <p:cNvSpPr/>
            <p:nvPr/>
          </p:nvSpPr>
          <p:spPr>
            <a:xfrm>
              <a:off x="4729000" y="3477750"/>
              <a:ext cx="22775" cy="22775"/>
            </a:xfrm>
            <a:custGeom>
              <a:avLst/>
              <a:gdLst/>
              <a:ahLst/>
              <a:cxnLst/>
              <a:rect l="l" t="t" r="r" b="b"/>
              <a:pathLst>
                <a:path w="911" h="911" extrusionOk="0">
                  <a:moveTo>
                    <a:pt x="447" y="0"/>
                  </a:moveTo>
                  <a:cubicBezTo>
                    <a:pt x="197" y="0"/>
                    <a:pt x="1" y="196"/>
                    <a:pt x="1" y="446"/>
                  </a:cubicBezTo>
                  <a:cubicBezTo>
                    <a:pt x="1" y="696"/>
                    <a:pt x="197" y="910"/>
                    <a:pt x="447" y="910"/>
                  </a:cubicBezTo>
                  <a:cubicBezTo>
                    <a:pt x="696" y="910"/>
                    <a:pt x="911" y="696"/>
                    <a:pt x="911" y="446"/>
                  </a:cubicBezTo>
                  <a:cubicBezTo>
                    <a:pt x="911" y="196"/>
                    <a:pt x="696"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7" name="Google Shape;8157;p58"/>
            <p:cNvSpPr/>
            <p:nvPr/>
          </p:nvSpPr>
          <p:spPr>
            <a:xfrm>
              <a:off x="4660750" y="3659300"/>
              <a:ext cx="387650" cy="91025"/>
            </a:xfrm>
            <a:custGeom>
              <a:avLst/>
              <a:gdLst/>
              <a:ahLst/>
              <a:cxnLst/>
              <a:rect l="l" t="t" r="r" b="b"/>
              <a:pathLst>
                <a:path w="15506" h="3641" extrusionOk="0">
                  <a:moveTo>
                    <a:pt x="1" y="0"/>
                  </a:moveTo>
                  <a:lnTo>
                    <a:pt x="1" y="1820"/>
                  </a:lnTo>
                  <a:lnTo>
                    <a:pt x="5942" y="1820"/>
                  </a:lnTo>
                  <a:lnTo>
                    <a:pt x="5942" y="2730"/>
                  </a:lnTo>
                  <a:lnTo>
                    <a:pt x="1821" y="2730"/>
                  </a:lnTo>
                  <a:lnTo>
                    <a:pt x="1821" y="3640"/>
                  </a:lnTo>
                  <a:lnTo>
                    <a:pt x="13704" y="3640"/>
                  </a:lnTo>
                  <a:lnTo>
                    <a:pt x="13704" y="2730"/>
                  </a:lnTo>
                  <a:lnTo>
                    <a:pt x="9564" y="2730"/>
                  </a:lnTo>
                  <a:lnTo>
                    <a:pt x="9564" y="1820"/>
                  </a:lnTo>
                  <a:lnTo>
                    <a:pt x="15506" y="1820"/>
                  </a:lnTo>
                  <a:lnTo>
                    <a:pt x="15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58" name="Google Shape;8158;p58"/>
          <p:cNvGrpSpPr/>
          <p:nvPr/>
        </p:nvGrpSpPr>
        <p:grpSpPr>
          <a:xfrm>
            <a:off x="4660750" y="2803288"/>
            <a:ext cx="387650" cy="388100"/>
            <a:chOff x="4660750" y="2798825"/>
            <a:chExt cx="387650" cy="388100"/>
          </a:xfrm>
        </p:grpSpPr>
        <p:sp>
          <p:nvSpPr>
            <p:cNvPr id="8159" name="Google Shape;8159;p58"/>
            <p:cNvSpPr/>
            <p:nvPr/>
          </p:nvSpPr>
          <p:spPr>
            <a:xfrm>
              <a:off x="4820450" y="2970125"/>
              <a:ext cx="22775" cy="22775"/>
            </a:xfrm>
            <a:custGeom>
              <a:avLst/>
              <a:gdLst/>
              <a:ahLst/>
              <a:cxnLst/>
              <a:rect l="l" t="t" r="r" b="b"/>
              <a:pathLst>
                <a:path w="911" h="911" extrusionOk="0">
                  <a:moveTo>
                    <a:pt x="0" y="0"/>
                  </a:moveTo>
                  <a:lnTo>
                    <a:pt x="0" y="910"/>
                  </a:lnTo>
                  <a:lnTo>
                    <a:pt x="910" y="910"/>
                  </a:ln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0" name="Google Shape;8160;p58"/>
            <p:cNvSpPr/>
            <p:nvPr/>
          </p:nvSpPr>
          <p:spPr>
            <a:xfrm>
              <a:off x="4660750" y="2798825"/>
              <a:ext cx="387650" cy="388100"/>
            </a:xfrm>
            <a:custGeom>
              <a:avLst/>
              <a:gdLst/>
              <a:ahLst/>
              <a:cxnLst/>
              <a:rect l="l" t="t" r="r" b="b"/>
              <a:pathLst>
                <a:path w="15506" h="15524" extrusionOk="0">
                  <a:moveTo>
                    <a:pt x="8208" y="5942"/>
                  </a:moveTo>
                  <a:lnTo>
                    <a:pt x="8208" y="9582"/>
                  </a:lnTo>
                  <a:lnTo>
                    <a:pt x="7298" y="9582"/>
                  </a:lnTo>
                  <a:lnTo>
                    <a:pt x="7298" y="8672"/>
                  </a:lnTo>
                  <a:lnTo>
                    <a:pt x="6388" y="8672"/>
                  </a:lnTo>
                  <a:lnTo>
                    <a:pt x="6388" y="9582"/>
                  </a:lnTo>
                  <a:lnTo>
                    <a:pt x="5478" y="9582"/>
                  </a:lnTo>
                  <a:lnTo>
                    <a:pt x="5478" y="5942"/>
                  </a:lnTo>
                  <a:close/>
                  <a:moveTo>
                    <a:pt x="10028" y="5942"/>
                  </a:moveTo>
                  <a:lnTo>
                    <a:pt x="10028" y="9582"/>
                  </a:lnTo>
                  <a:lnTo>
                    <a:pt x="9118" y="9582"/>
                  </a:lnTo>
                  <a:lnTo>
                    <a:pt x="9118" y="5942"/>
                  </a:lnTo>
                  <a:close/>
                  <a:moveTo>
                    <a:pt x="7298" y="1"/>
                  </a:moveTo>
                  <a:lnTo>
                    <a:pt x="7298" y="3658"/>
                  </a:lnTo>
                  <a:lnTo>
                    <a:pt x="6388" y="3658"/>
                  </a:lnTo>
                  <a:lnTo>
                    <a:pt x="6388" y="911"/>
                  </a:lnTo>
                  <a:lnTo>
                    <a:pt x="5478" y="911"/>
                  </a:lnTo>
                  <a:lnTo>
                    <a:pt x="5478" y="3658"/>
                  </a:lnTo>
                  <a:lnTo>
                    <a:pt x="3212" y="3658"/>
                  </a:lnTo>
                  <a:lnTo>
                    <a:pt x="3212" y="5478"/>
                  </a:lnTo>
                  <a:lnTo>
                    <a:pt x="911" y="5478"/>
                  </a:lnTo>
                  <a:lnTo>
                    <a:pt x="911" y="6388"/>
                  </a:lnTo>
                  <a:lnTo>
                    <a:pt x="3212" y="6388"/>
                  </a:lnTo>
                  <a:lnTo>
                    <a:pt x="3212" y="7298"/>
                  </a:lnTo>
                  <a:lnTo>
                    <a:pt x="1" y="7298"/>
                  </a:lnTo>
                  <a:lnTo>
                    <a:pt x="1" y="8208"/>
                  </a:lnTo>
                  <a:lnTo>
                    <a:pt x="3212" y="8208"/>
                  </a:lnTo>
                  <a:lnTo>
                    <a:pt x="3212" y="9118"/>
                  </a:lnTo>
                  <a:lnTo>
                    <a:pt x="911" y="9118"/>
                  </a:lnTo>
                  <a:lnTo>
                    <a:pt x="911" y="10028"/>
                  </a:lnTo>
                  <a:lnTo>
                    <a:pt x="3212" y="10028"/>
                  </a:lnTo>
                  <a:lnTo>
                    <a:pt x="3212" y="11848"/>
                  </a:lnTo>
                  <a:lnTo>
                    <a:pt x="5478" y="11848"/>
                  </a:lnTo>
                  <a:lnTo>
                    <a:pt x="5478" y="14614"/>
                  </a:lnTo>
                  <a:lnTo>
                    <a:pt x="6388" y="14614"/>
                  </a:lnTo>
                  <a:lnTo>
                    <a:pt x="6388" y="11848"/>
                  </a:lnTo>
                  <a:lnTo>
                    <a:pt x="7298" y="11848"/>
                  </a:lnTo>
                  <a:lnTo>
                    <a:pt x="7298" y="15524"/>
                  </a:lnTo>
                  <a:lnTo>
                    <a:pt x="8208" y="15524"/>
                  </a:lnTo>
                  <a:lnTo>
                    <a:pt x="8208" y="11848"/>
                  </a:lnTo>
                  <a:lnTo>
                    <a:pt x="9118" y="11848"/>
                  </a:lnTo>
                  <a:lnTo>
                    <a:pt x="9118" y="14614"/>
                  </a:lnTo>
                  <a:lnTo>
                    <a:pt x="10028" y="14614"/>
                  </a:lnTo>
                  <a:lnTo>
                    <a:pt x="10028" y="11848"/>
                  </a:lnTo>
                  <a:lnTo>
                    <a:pt x="12294" y="11848"/>
                  </a:lnTo>
                  <a:lnTo>
                    <a:pt x="12294" y="10028"/>
                  </a:lnTo>
                  <a:lnTo>
                    <a:pt x="14596" y="10028"/>
                  </a:lnTo>
                  <a:lnTo>
                    <a:pt x="14596" y="9118"/>
                  </a:lnTo>
                  <a:lnTo>
                    <a:pt x="12294" y="9118"/>
                  </a:lnTo>
                  <a:lnTo>
                    <a:pt x="12294" y="8208"/>
                  </a:lnTo>
                  <a:lnTo>
                    <a:pt x="15506" y="8208"/>
                  </a:lnTo>
                  <a:lnTo>
                    <a:pt x="15506" y="7298"/>
                  </a:lnTo>
                  <a:lnTo>
                    <a:pt x="12294" y="7298"/>
                  </a:lnTo>
                  <a:lnTo>
                    <a:pt x="12294" y="6388"/>
                  </a:lnTo>
                  <a:lnTo>
                    <a:pt x="14596" y="6388"/>
                  </a:lnTo>
                  <a:lnTo>
                    <a:pt x="14596" y="5478"/>
                  </a:lnTo>
                  <a:lnTo>
                    <a:pt x="12294" y="5478"/>
                  </a:lnTo>
                  <a:lnTo>
                    <a:pt x="12294" y="3658"/>
                  </a:lnTo>
                  <a:lnTo>
                    <a:pt x="10028" y="3658"/>
                  </a:lnTo>
                  <a:lnTo>
                    <a:pt x="10028" y="911"/>
                  </a:lnTo>
                  <a:lnTo>
                    <a:pt x="9118" y="911"/>
                  </a:lnTo>
                  <a:lnTo>
                    <a:pt x="9118" y="3658"/>
                  </a:lnTo>
                  <a:lnTo>
                    <a:pt x="8208" y="3658"/>
                  </a:lnTo>
                  <a:lnTo>
                    <a:pt x="82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61" name="Google Shape;8161;p58"/>
          <p:cNvGrpSpPr/>
          <p:nvPr/>
        </p:nvGrpSpPr>
        <p:grpSpPr>
          <a:xfrm>
            <a:off x="4706250" y="2236263"/>
            <a:ext cx="297100" cy="388125"/>
            <a:chOff x="4706250" y="2234100"/>
            <a:chExt cx="297100" cy="388125"/>
          </a:xfrm>
        </p:grpSpPr>
        <p:sp>
          <p:nvSpPr>
            <p:cNvPr id="8162" name="Google Shape;8162;p58"/>
            <p:cNvSpPr/>
            <p:nvPr/>
          </p:nvSpPr>
          <p:spPr>
            <a:xfrm>
              <a:off x="4832050" y="2393350"/>
              <a:ext cx="45525" cy="45525"/>
            </a:xfrm>
            <a:custGeom>
              <a:avLst/>
              <a:gdLst/>
              <a:ahLst/>
              <a:cxnLst/>
              <a:rect l="l" t="t" r="r" b="b"/>
              <a:pathLst>
                <a:path w="1821" h="1821" extrusionOk="0">
                  <a:moveTo>
                    <a:pt x="910" y="1"/>
                  </a:moveTo>
                  <a:cubicBezTo>
                    <a:pt x="393" y="1"/>
                    <a:pt x="0" y="411"/>
                    <a:pt x="0" y="911"/>
                  </a:cubicBezTo>
                  <a:cubicBezTo>
                    <a:pt x="0" y="1410"/>
                    <a:pt x="393" y="1821"/>
                    <a:pt x="910" y="1821"/>
                  </a:cubicBezTo>
                  <a:cubicBezTo>
                    <a:pt x="1410" y="1821"/>
                    <a:pt x="1820" y="1410"/>
                    <a:pt x="1820" y="911"/>
                  </a:cubicBezTo>
                  <a:cubicBezTo>
                    <a:pt x="1820" y="411"/>
                    <a:pt x="1410"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3" name="Google Shape;8163;p58"/>
            <p:cNvSpPr/>
            <p:nvPr/>
          </p:nvSpPr>
          <p:spPr>
            <a:xfrm>
              <a:off x="4762900" y="2347850"/>
              <a:ext cx="183350" cy="160625"/>
            </a:xfrm>
            <a:custGeom>
              <a:avLst/>
              <a:gdLst/>
              <a:ahLst/>
              <a:cxnLst/>
              <a:rect l="l" t="t" r="r" b="b"/>
              <a:pathLst>
                <a:path w="7334" h="6425" extrusionOk="0">
                  <a:moveTo>
                    <a:pt x="1" y="1"/>
                  </a:moveTo>
                  <a:lnTo>
                    <a:pt x="1" y="6424"/>
                  </a:lnTo>
                  <a:lnTo>
                    <a:pt x="1357" y="6424"/>
                  </a:lnTo>
                  <a:lnTo>
                    <a:pt x="1357" y="5942"/>
                  </a:lnTo>
                  <a:cubicBezTo>
                    <a:pt x="1357" y="5139"/>
                    <a:pt x="1767" y="4444"/>
                    <a:pt x="2392" y="4015"/>
                  </a:cubicBezTo>
                  <a:cubicBezTo>
                    <a:pt x="2053" y="3694"/>
                    <a:pt x="1856" y="3230"/>
                    <a:pt x="1856" y="2731"/>
                  </a:cubicBezTo>
                  <a:cubicBezTo>
                    <a:pt x="1856" y="1732"/>
                    <a:pt x="2659" y="911"/>
                    <a:pt x="3676" y="911"/>
                  </a:cubicBezTo>
                  <a:cubicBezTo>
                    <a:pt x="4675" y="911"/>
                    <a:pt x="5478" y="1732"/>
                    <a:pt x="5478" y="2731"/>
                  </a:cubicBezTo>
                  <a:cubicBezTo>
                    <a:pt x="5478" y="3230"/>
                    <a:pt x="5282" y="3694"/>
                    <a:pt x="4943" y="4015"/>
                  </a:cubicBezTo>
                  <a:cubicBezTo>
                    <a:pt x="5568" y="4444"/>
                    <a:pt x="5978" y="5139"/>
                    <a:pt x="5978" y="5942"/>
                  </a:cubicBezTo>
                  <a:lnTo>
                    <a:pt x="5978" y="6424"/>
                  </a:lnTo>
                  <a:lnTo>
                    <a:pt x="7334" y="6424"/>
                  </a:lnTo>
                  <a:lnTo>
                    <a:pt x="7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4" name="Google Shape;8164;p58"/>
            <p:cNvSpPr/>
            <p:nvPr/>
          </p:nvSpPr>
          <p:spPr>
            <a:xfrm>
              <a:off x="4819550" y="2461600"/>
              <a:ext cx="70050" cy="46875"/>
            </a:xfrm>
            <a:custGeom>
              <a:avLst/>
              <a:gdLst/>
              <a:ahLst/>
              <a:cxnLst/>
              <a:rect l="l" t="t" r="r" b="b"/>
              <a:pathLst>
                <a:path w="2802" h="1875" extrusionOk="0">
                  <a:moveTo>
                    <a:pt x="1410" y="1"/>
                  </a:moveTo>
                  <a:cubicBezTo>
                    <a:pt x="625" y="1"/>
                    <a:pt x="1" y="625"/>
                    <a:pt x="1" y="1392"/>
                  </a:cubicBezTo>
                  <a:lnTo>
                    <a:pt x="1" y="1874"/>
                  </a:lnTo>
                  <a:lnTo>
                    <a:pt x="2802" y="1874"/>
                  </a:lnTo>
                  <a:lnTo>
                    <a:pt x="2802" y="1392"/>
                  </a:lnTo>
                  <a:cubicBezTo>
                    <a:pt x="2802" y="625"/>
                    <a:pt x="2177"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5" name="Google Shape;8165;p58"/>
            <p:cNvSpPr/>
            <p:nvPr/>
          </p:nvSpPr>
          <p:spPr>
            <a:xfrm>
              <a:off x="4706250" y="2291200"/>
              <a:ext cx="297100" cy="274350"/>
            </a:xfrm>
            <a:custGeom>
              <a:avLst/>
              <a:gdLst/>
              <a:ahLst/>
              <a:cxnLst/>
              <a:rect l="l" t="t" r="r" b="b"/>
              <a:pathLst>
                <a:path w="11884" h="10974" extrusionOk="0">
                  <a:moveTo>
                    <a:pt x="10510" y="1357"/>
                  </a:moveTo>
                  <a:lnTo>
                    <a:pt x="10510" y="9600"/>
                  </a:lnTo>
                  <a:lnTo>
                    <a:pt x="1357" y="9600"/>
                  </a:lnTo>
                  <a:lnTo>
                    <a:pt x="1357" y="1357"/>
                  </a:lnTo>
                  <a:close/>
                  <a:moveTo>
                    <a:pt x="1" y="1"/>
                  </a:moveTo>
                  <a:lnTo>
                    <a:pt x="1" y="10974"/>
                  </a:lnTo>
                  <a:lnTo>
                    <a:pt x="11884" y="10974"/>
                  </a:lnTo>
                  <a:lnTo>
                    <a:pt x="11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6" name="Google Shape;8166;p58"/>
            <p:cNvSpPr/>
            <p:nvPr/>
          </p:nvSpPr>
          <p:spPr>
            <a:xfrm>
              <a:off x="4730775" y="2234100"/>
              <a:ext cx="247600" cy="34375"/>
            </a:xfrm>
            <a:custGeom>
              <a:avLst/>
              <a:gdLst/>
              <a:ahLst/>
              <a:cxnLst/>
              <a:rect l="l" t="t" r="r" b="b"/>
              <a:pathLst>
                <a:path w="9904" h="1375" extrusionOk="0">
                  <a:moveTo>
                    <a:pt x="1803" y="1"/>
                  </a:moveTo>
                  <a:cubicBezTo>
                    <a:pt x="947" y="1"/>
                    <a:pt x="215" y="572"/>
                    <a:pt x="1" y="1375"/>
                  </a:cubicBezTo>
                  <a:lnTo>
                    <a:pt x="9904" y="1375"/>
                  </a:lnTo>
                  <a:cubicBezTo>
                    <a:pt x="9690" y="572"/>
                    <a:pt x="8958" y="1"/>
                    <a:pt x="8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7" name="Google Shape;8167;p58"/>
            <p:cNvSpPr/>
            <p:nvPr/>
          </p:nvSpPr>
          <p:spPr>
            <a:xfrm>
              <a:off x="4730775" y="2587850"/>
              <a:ext cx="247600" cy="34375"/>
            </a:xfrm>
            <a:custGeom>
              <a:avLst/>
              <a:gdLst/>
              <a:ahLst/>
              <a:cxnLst/>
              <a:rect l="l" t="t" r="r" b="b"/>
              <a:pathLst>
                <a:path w="9904" h="1375" extrusionOk="0">
                  <a:moveTo>
                    <a:pt x="1" y="0"/>
                  </a:moveTo>
                  <a:cubicBezTo>
                    <a:pt x="215" y="803"/>
                    <a:pt x="947" y="1374"/>
                    <a:pt x="1803" y="1374"/>
                  </a:cubicBezTo>
                  <a:lnTo>
                    <a:pt x="8102" y="1374"/>
                  </a:lnTo>
                  <a:cubicBezTo>
                    <a:pt x="8958" y="1374"/>
                    <a:pt x="9690" y="803"/>
                    <a:pt x="9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68" name="Google Shape;8168;p58"/>
          <p:cNvGrpSpPr/>
          <p:nvPr/>
        </p:nvGrpSpPr>
        <p:grpSpPr>
          <a:xfrm>
            <a:off x="4113875" y="1660475"/>
            <a:ext cx="351525" cy="388100"/>
            <a:chOff x="4113875" y="1660475"/>
            <a:chExt cx="351525" cy="388100"/>
          </a:xfrm>
        </p:grpSpPr>
        <p:sp>
          <p:nvSpPr>
            <p:cNvPr id="8169" name="Google Shape;8169;p58"/>
            <p:cNvSpPr/>
            <p:nvPr/>
          </p:nvSpPr>
          <p:spPr>
            <a:xfrm>
              <a:off x="4300775" y="1734775"/>
              <a:ext cx="164625" cy="239750"/>
            </a:xfrm>
            <a:custGeom>
              <a:avLst/>
              <a:gdLst/>
              <a:ahLst/>
              <a:cxnLst/>
              <a:rect l="l" t="t" r="r" b="b"/>
              <a:pathLst>
                <a:path w="6585" h="9590" extrusionOk="0">
                  <a:moveTo>
                    <a:pt x="4703" y="1"/>
                  </a:moveTo>
                  <a:cubicBezTo>
                    <a:pt x="4383" y="1"/>
                    <a:pt x="4071" y="84"/>
                    <a:pt x="3783" y="240"/>
                  </a:cubicBezTo>
                  <a:cubicBezTo>
                    <a:pt x="3373" y="490"/>
                    <a:pt x="3070" y="882"/>
                    <a:pt x="2945" y="1346"/>
                  </a:cubicBezTo>
                  <a:cubicBezTo>
                    <a:pt x="2855" y="1667"/>
                    <a:pt x="2855" y="2006"/>
                    <a:pt x="2945" y="2310"/>
                  </a:cubicBezTo>
                  <a:lnTo>
                    <a:pt x="1910" y="2899"/>
                  </a:lnTo>
                  <a:cubicBezTo>
                    <a:pt x="1499" y="2238"/>
                    <a:pt x="804" y="1757"/>
                    <a:pt x="1" y="1614"/>
                  </a:cubicBezTo>
                  <a:lnTo>
                    <a:pt x="1" y="7966"/>
                  </a:lnTo>
                  <a:cubicBezTo>
                    <a:pt x="804" y="7841"/>
                    <a:pt x="1499" y="7341"/>
                    <a:pt x="1910" y="6681"/>
                  </a:cubicBezTo>
                  <a:lnTo>
                    <a:pt x="2945" y="7270"/>
                  </a:lnTo>
                  <a:cubicBezTo>
                    <a:pt x="2855" y="7591"/>
                    <a:pt x="2855" y="7912"/>
                    <a:pt x="2945" y="8233"/>
                  </a:cubicBezTo>
                  <a:cubicBezTo>
                    <a:pt x="3070" y="8697"/>
                    <a:pt x="3373" y="9090"/>
                    <a:pt x="3783" y="9340"/>
                  </a:cubicBezTo>
                  <a:cubicBezTo>
                    <a:pt x="4069" y="9500"/>
                    <a:pt x="4372" y="9590"/>
                    <a:pt x="4693" y="9590"/>
                  </a:cubicBezTo>
                  <a:cubicBezTo>
                    <a:pt x="4854" y="9590"/>
                    <a:pt x="5014" y="9554"/>
                    <a:pt x="5175" y="9518"/>
                  </a:cubicBezTo>
                  <a:cubicBezTo>
                    <a:pt x="5639" y="9393"/>
                    <a:pt x="6031" y="9090"/>
                    <a:pt x="6281" y="8680"/>
                  </a:cubicBezTo>
                  <a:cubicBezTo>
                    <a:pt x="6513" y="8251"/>
                    <a:pt x="6585" y="7770"/>
                    <a:pt x="6460" y="7288"/>
                  </a:cubicBezTo>
                  <a:cubicBezTo>
                    <a:pt x="6335" y="6824"/>
                    <a:pt x="6031" y="6431"/>
                    <a:pt x="5603" y="6182"/>
                  </a:cubicBezTo>
                  <a:cubicBezTo>
                    <a:pt x="5327" y="6026"/>
                    <a:pt x="5011" y="5942"/>
                    <a:pt x="4693" y="5942"/>
                  </a:cubicBezTo>
                  <a:cubicBezTo>
                    <a:pt x="4537" y="5942"/>
                    <a:pt x="4381" y="5962"/>
                    <a:pt x="4229" y="6003"/>
                  </a:cubicBezTo>
                  <a:cubicBezTo>
                    <a:pt x="3908" y="6092"/>
                    <a:pt x="3623" y="6253"/>
                    <a:pt x="3391" y="6485"/>
                  </a:cubicBezTo>
                  <a:lnTo>
                    <a:pt x="2249" y="5825"/>
                  </a:lnTo>
                  <a:cubicBezTo>
                    <a:pt x="2285" y="5646"/>
                    <a:pt x="2302" y="5450"/>
                    <a:pt x="2302" y="5254"/>
                  </a:cubicBezTo>
                  <a:lnTo>
                    <a:pt x="2302" y="4344"/>
                  </a:lnTo>
                  <a:cubicBezTo>
                    <a:pt x="2302" y="4148"/>
                    <a:pt x="2285" y="3951"/>
                    <a:pt x="2249" y="3755"/>
                  </a:cubicBezTo>
                  <a:lnTo>
                    <a:pt x="3391" y="3095"/>
                  </a:lnTo>
                  <a:cubicBezTo>
                    <a:pt x="3623" y="3327"/>
                    <a:pt x="3908" y="3487"/>
                    <a:pt x="4229" y="3577"/>
                  </a:cubicBezTo>
                  <a:cubicBezTo>
                    <a:pt x="4390" y="3612"/>
                    <a:pt x="4551" y="3648"/>
                    <a:pt x="4693" y="3648"/>
                  </a:cubicBezTo>
                  <a:cubicBezTo>
                    <a:pt x="5014" y="3648"/>
                    <a:pt x="5336" y="3559"/>
                    <a:pt x="5603" y="3398"/>
                  </a:cubicBezTo>
                  <a:cubicBezTo>
                    <a:pt x="6031" y="3148"/>
                    <a:pt x="6335" y="2756"/>
                    <a:pt x="6460" y="2292"/>
                  </a:cubicBezTo>
                  <a:cubicBezTo>
                    <a:pt x="6585" y="1828"/>
                    <a:pt x="6513" y="1328"/>
                    <a:pt x="6281" y="918"/>
                  </a:cubicBezTo>
                  <a:cubicBezTo>
                    <a:pt x="6031" y="490"/>
                    <a:pt x="5639" y="186"/>
                    <a:pt x="5175" y="62"/>
                  </a:cubicBezTo>
                  <a:cubicBezTo>
                    <a:pt x="5017" y="21"/>
                    <a:pt x="4859" y="1"/>
                    <a:pt x="4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0" name="Google Shape;8170;p58"/>
            <p:cNvSpPr/>
            <p:nvPr/>
          </p:nvSpPr>
          <p:spPr>
            <a:xfrm>
              <a:off x="4244125" y="1933900"/>
              <a:ext cx="91025" cy="114675"/>
            </a:xfrm>
            <a:custGeom>
              <a:avLst/>
              <a:gdLst/>
              <a:ahLst/>
              <a:cxnLst/>
              <a:rect l="l" t="t" r="r" b="b"/>
              <a:pathLst>
                <a:path w="3641" h="4587" extrusionOk="0">
                  <a:moveTo>
                    <a:pt x="1357" y="1"/>
                  </a:moveTo>
                  <a:lnTo>
                    <a:pt x="1357" y="1000"/>
                  </a:lnTo>
                  <a:cubicBezTo>
                    <a:pt x="572" y="1214"/>
                    <a:pt x="1" y="1928"/>
                    <a:pt x="1" y="2766"/>
                  </a:cubicBezTo>
                  <a:cubicBezTo>
                    <a:pt x="1" y="3766"/>
                    <a:pt x="821" y="4586"/>
                    <a:pt x="1821" y="4586"/>
                  </a:cubicBezTo>
                  <a:cubicBezTo>
                    <a:pt x="2820" y="4586"/>
                    <a:pt x="3641" y="3766"/>
                    <a:pt x="3641" y="2766"/>
                  </a:cubicBezTo>
                  <a:cubicBezTo>
                    <a:pt x="3641" y="1928"/>
                    <a:pt x="3052" y="1214"/>
                    <a:pt x="2267" y="1000"/>
                  </a:cubicBezTo>
                  <a:lnTo>
                    <a:pt x="2267" y="1"/>
                  </a:lnTo>
                  <a:cubicBezTo>
                    <a:pt x="2124" y="37"/>
                    <a:pt x="1981" y="37"/>
                    <a:pt x="1821" y="37"/>
                  </a:cubicBezTo>
                  <a:cubicBezTo>
                    <a:pt x="1660" y="37"/>
                    <a:pt x="1517" y="37"/>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1" name="Google Shape;8171;p58"/>
            <p:cNvSpPr/>
            <p:nvPr/>
          </p:nvSpPr>
          <p:spPr>
            <a:xfrm>
              <a:off x="4244125" y="1660475"/>
              <a:ext cx="91025" cy="114650"/>
            </a:xfrm>
            <a:custGeom>
              <a:avLst/>
              <a:gdLst/>
              <a:ahLst/>
              <a:cxnLst/>
              <a:rect l="l" t="t" r="r" b="b"/>
              <a:pathLst>
                <a:path w="3641" h="4586" extrusionOk="0">
                  <a:moveTo>
                    <a:pt x="1821" y="0"/>
                  </a:moveTo>
                  <a:cubicBezTo>
                    <a:pt x="821" y="0"/>
                    <a:pt x="1" y="821"/>
                    <a:pt x="1" y="1820"/>
                  </a:cubicBezTo>
                  <a:cubicBezTo>
                    <a:pt x="1" y="2677"/>
                    <a:pt x="572" y="3390"/>
                    <a:pt x="1357" y="3587"/>
                  </a:cubicBezTo>
                  <a:lnTo>
                    <a:pt x="1357" y="4586"/>
                  </a:lnTo>
                  <a:cubicBezTo>
                    <a:pt x="1517" y="4568"/>
                    <a:pt x="1660" y="4550"/>
                    <a:pt x="1821" y="4550"/>
                  </a:cubicBezTo>
                  <a:cubicBezTo>
                    <a:pt x="1981" y="4550"/>
                    <a:pt x="2124" y="4568"/>
                    <a:pt x="2267" y="4586"/>
                  </a:cubicBezTo>
                  <a:lnTo>
                    <a:pt x="2267" y="3587"/>
                  </a:lnTo>
                  <a:cubicBezTo>
                    <a:pt x="3052" y="3390"/>
                    <a:pt x="3641" y="2677"/>
                    <a:pt x="3641" y="1820"/>
                  </a:cubicBezTo>
                  <a:cubicBezTo>
                    <a:pt x="3641" y="821"/>
                    <a:pt x="2820" y="0"/>
                    <a:pt x="1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2" name="Google Shape;8172;p58"/>
            <p:cNvSpPr/>
            <p:nvPr/>
          </p:nvSpPr>
          <p:spPr>
            <a:xfrm>
              <a:off x="4113875" y="1734775"/>
              <a:ext cx="164175" cy="239750"/>
            </a:xfrm>
            <a:custGeom>
              <a:avLst/>
              <a:gdLst/>
              <a:ahLst/>
              <a:cxnLst/>
              <a:rect l="l" t="t" r="r" b="b"/>
              <a:pathLst>
                <a:path w="6567" h="9590" extrusionOk="0">
                  <a:moveTo>
                    <a:pt x="1874" y="1"/>
                  </a:moveTo>
                  <a:cubicBezTo>
                    <a:pt x="1718" y="1"/>
                    <a:pt x="1562" y="21"/>
                    <a:pt x="1410" y="62"/>
                  </a:cubicBezTo>
                  <a:cubicBezTo>
                    <a:pt x="946" y="186"/>
                    <a:pt x="554" y="490"/>
                    <a:pt x="304" y="918"/>
                  </a:cubicBezTo>
                  <a:cubicBezTo>
                    <a:pt x="72" y="1328"/>
                    <a:pt x="1" y="1828"/>
                    <a:pt x="125" y="2292"/>
                  </a:cubicBezTo>
                  <a:cubicBezTo>
                    <a:pt x="250" y="2756"/>
                    <a:pt x="554" y="3148"/>
                    <a:pt x="982" y="3398"/>
                  </a:cubicBezTo>
                  <a:cubicBezTo>
                    <a:pt x="1250" y="3559"/>
                    <a:pt x="1571" y="3648"/>
                    <a:pt x="1874" y="3648"/>
                  </a:cubicBezTo>
                  <a:cubicBezTo>
                    <a:pt x="2035" y="3648"/>
                    <a:pt x="2195" y="3612"/>
                    <a:pt x="2356" y="3577"/>
                  </a:cubicBezTo>
                  <a:cubicBezTo>
                    <a:pt x="2677" y="3487"/>
                    <a:pt x="2962" y="3327"/>
                    <a:pt x="3177" y="3095"/>
                  </a:cubicBezTo>
                  <a:lnTo>
                    <a:pt x="4336" y="3755"/>
                  </a:lnTo>
                  <a:cubicBezTo>
                    <a:pt x="4301" y="3951"/>
                    <a:pt x="4265" y="4148"/>
                    <a:pt x="4265" y="4344"/>
                  </a:cubicBezTo>
                  <a:lnTo>
                    <a:pt x="4265" y="5254"/>
                  </a:lnTo>
                  <a:cubicBezTo>
                    <a:pt x="4265" y="5450"/>
                    <a:pt x="4301" y="5646"/>
                    <a:pt x="4336" y="5825"/>
                  </a:cubicBezTo>
                  <a:lnTo>
                    <a:pt x="3177" y="6485"/>
                  </a:lnTo>
                  <a:cubicBezTo>
                    <a:pt x="2962" y="6253"/>
                    <a:pt x="2677" y="6092"/>
                    <a:pt x="2356" y="6003"/>
                  </a:cubicBezTo>
                  <a:cubicBezTo>
                    <a:pt x="2204" y="5962"/>
                    <a:pt x="2048" y="5942"/>
                    <a:pt x="1892" y="5942"/>
                  </a:cubicBezTo>
                  <a:cubicBezTo>
                    <a:pt x="1574" y="5942"/>
                    <a:pt x="1258" y="6026"/>
                    <a:pt x="982" y="6182"/>
                  </a:cubicBezTo>
                  <a:cubicBezTo>
                    <a:pt x="554" y="6431"/>
                    <a:pt x="250" y="6824"/>
                    <a:pt x="125" y="7288"/>
                  </a:cubicBezTo>
                  <a:cubicBezTo>
                    <a:pt x="1" y="7770"/>
                    <a:pt x="72" y="8251"/>
                    <a:pt x="304" y="8680"/>
                  </a:cubicBezTo>
                  <a:cubicBezTo>
                    <a:pt x="554" y="9090"/>
                    <a:pt x="946" y="9393"/>
                    <a:pt x="1410" y="9518"/>
                  </a:cubicBezTo>
                  <a:cubicBezTo>
                    <a:pt x="1571" y="9554"/>
                    <a:pt x="1731" y="9590"/>
                    <a:pt x="1892" y="9590"/>
                  </a:cubicBezTo>
                  <a:cubicBezTo>
                    <a:pt x="2195" y="9590"/>
                    <a:pt x="2516" y="9500"/>
                    <a:pt x="2784" y="9340"/>
                  </a:cubicBezTo>
                  <a:cubicBezTo>
                    <a:pt x="3212" y="9090"/>
                    <a:pt x="3516" y="8697"/>
                    <a:pt x="3640" y="8233"/>
                  </a:cubicBezTo>
                  <a:cubicBezTo>
                    <a:pt x="3730" y="7912"/>
                    <a:pt x="3730" y="7591"/>
                    <a:pt x="3640" y="7270"/>
                  </a:cubicBezTo>
                  <a:lnTo>
                    <a:pt x="4675" y="6681"/>
                  </a:lnTo>
                  <a:cubicBezTo>
                    <a:pt x="5086" y="7341"/>
                    <a:pt x="5764" y="7841"/>
                    <a:pt x="6567" y="7966"/>
                  </a:cubicBezTo>
                  <a:lnTo>
                    <a:pt x="6567" y="1614"/>
                  </a:lnTo>
                  <a:cubicBezTo>
                    <a:pt x="5764" y="1757"/>
                    <a:pt x="5086" y="2238"/>
                    <a:pt x="4675" y="2899"/>
                  </a:cubicBezTo>
                  <a:lnTo>
                    <a:pt x="3640" y="2310"/>
                  </a:lnTo>
                  <a:cubicBezTo>
                    <a:pt x="3730" y="2006"/>
                    <a:pt x="3730" y="1667"/>
                    <a:pt x="3640" y="1346"/>
                  </a:cubicBezTo>
                  <a:cubicBezTo>
                    <a:pt x="3516" y="882"/>
                    <a:pt x="3212" y="490"/>
                    <a:pt x="2784" y="240"/>
                  </a:cubicBezTo>
                  <a:cubicBezTo>
                    <a:pt x="2508" y="84"/>
                    <a:pt x="2192" y="1"/>
                    <a:pt x="1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73" name="Google Shape;8173;p58"/>
          <p:cNvGrpSpPr/>
          <p:nvPr/>
        </p:nvGrpSpPr>
        <p:grpSpPr>
          <a:xfrm>
            <a:off x="4095600" y="3933400"/>
            <a:ext cx="388100" cy="388100"/>
            <a:chOff x="4095600" y="3930500"/>
            <a:chExt cx="388100" cy="388100"/>
          </a:xfrm>
        </p:grpSpPr>
        <p:sp>
          <p:nvSpPr>
            <p:cNvPr id="8174" name="Google Shape;8174;p58"/>
            <p:cNvSpPr/>
            <p:nvPr/>
          </p:nvSpPr>
          <p:spPr>
            <a:xfrm>
              <a:off x="4278025" y="4128100"/>
              <a:ext cx="22775" cy="22775"/>
            </a:xfrm>
            <a:custGeom>
              <a:avLst/>
              <a:gdLst/>
              <a:ahLst/>
              <a:cxnLst/>
              <a:rect l="l" t="t" r="r" b="b"/>
              <a:pathLst>
                <a:path w="911" h="911" extrusionOk="0">
                  <a:moveTo>
                    <a:pt x="465" y="1"/>
                  </a:moveTo>
                  <a:cubicBezTo>
                    <a:pt x="215" y="1"/>
                    <a:pt x="1" y="197"/>
                    <a:pt x="1" y="447"/>
                  </a:cubicBezTo>
                  <a:cubicBezTo>
                    <a:pt x="1" y="697"/>
                    <a:pt x="215" y="911"/>
                    <a:pt x="465" y="911"/>
                  </a:cubicBezTo>
                  <a:cubicBezTo>
                    <a:pt x="714" y="911"/>
                    <a:pt x="911" y="697"/>
                    <a:pt x="911" y="447"/>
                  </a:cubicBezTo>
                  <a:cubicBezTo>
                    <a:pt x="911" y="197"/>
                    <a:pt x="714"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5" name="Google Shape;8175;p58"/>
            <p:cNvSpPr/>
            <p:nvPr/>
          </p:nvSpPr>
          <p:spPr>
            <a:xfrm>
              <a:off x="4211125" y="4082600"/>
              <a:ext cx="157025" cy="113325"/>
            </a:xfrm>
            <a:custGeom>
              <a:avLst/>
              <a:gdLst/>
              <a:ahLst/>
              <a:cxnLst/>
              <a:rect l="l" t="t" r="r" b="b"/>
              <a:pathLst>
                <a:path w="6281" h="4533" extrusionOk="0">
                  <a:moveTo>
                    <a:pt x="3141" y="911"/>
                  </a:moveTo>
                  <a:cubicBezTo>
                    <a:pt x="3890" y="911"/>
                    <a:pt x="4497" y="1517"/>
                    <a:pt x="4497" y="2267"/>
                  </a:cubicBezTo>
                  <a:cubicBezTo>
                    <a:pt x="4497" y="3016"/>
                    <a:pt x="3890" y="3623"/>
                    <a:pt x="3141" y="3623"/>
                  </a:cubicBezTo>
                  <a:cubicBezTo>
                    <a:pt x="2391" y="3623"/>
                    <a:pt x="1767" y="3016"/>
                    <a:pt x="1767" y="2267"/>
                  </a:cubicBezTo>
                  <a:cubicBezTo>
                    <a:pt x="1767" y="1517"/>
                    <a:pt x="2391" y="911"/>
                    <a:pt x="3141" y="911"/>
                  </a:cubicBezTo>
                  <a:close/>
                  <a:moveTo>
                    <a:pt x="3141" y="1"/>
                  </a:moveTo>
                  <a:cubicBezTo>
                    <a:pt x="1321" y="1"/>
                    <a:pt x="286" y="1714"/>
                    <a:pt x="0" y="2267"/>
                  </a:cubicBezTo>
                  <a:cubicBezTo>
                    <a:pt x="125" y="2499"/>
                    <a:pt x="375" y="2927"/>
                    <a:pt x="750" y="3355"/>
                  </a:cubicBezTo>
                  <a:cubicBezTo>
                    <a:pt x="1446" y="4140"/>
                    <a:pt x="2248" y="4533"/>
                    <a:pt x="3141" y="4533"/>
                  </a:cubicBezTo>
                  <a:cubicBezTo>
                    <a:pt x="4961" y="4533"/>
                    <a:pt x="5978" y="2838"/>
                    <a:pt x="6281" y="2267"/>
                  </a:cubicBezTo>
                  <a:cubicBezTo>
                    <a:pt x="6156" y="2035"/>
                    <a:pt x="5906" y="1607"/>
                    <a:pt x="5531" y="1178"/>
                  </a:cubicBezTo>
                  <a:cubicBezTo>
                    <a:pt x="4836" y="393"/>
                    <a:pt x="4033" y="1"/>
                    <a:pt x="3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6" name="Google Shape;8176;p58"/>
            <p:cNvSpPr/>
            <p:nvPr/>
          </p:nvSpPr>
          <p:spPr>
            <a:xfrm>
              <a:off x="4163825" y="4006775"/>
              <a:ext cx="251625" cy="243575"/>
            </a:xfrm>
            <a:custGeom>
              <a:avLst/>
              <a:gdLst/>
              <a:ahLst/>
              <a:cxnLst/>
              <a:rect l="l" t="t" r="r" b="b"/>
              <a:pathLst>
                <a:path w="10065" h="9743" extrusionOk="0">
                  <a:moveTo>
                    <a:pt x="5033" y="2124"/>
                  </a:moveTo>
                  <a:cubicBezTo>
                    <a:pt x="6192" y="2124"/>
                    <a:pt x="7263" y="2641"/>
                    <a:pt x="8119" y="3640"/>
                  </a:cubicBezTo>
                  <a:cubicBezTo>
                    <a:pt x="8762" y="4372"/>
                    <a:pt x="9083" y="5086"/>
                    <a:pt x="9083" y="5121"/>
                  </a:cubicBezTo>
                  <a:lnTo>
                    <a:pt x="9154" y="5300"/>
                  </a:lnTo>
                  <a:lnTo>
                    <a:pt x="9083" y="5478"/>
                  </a:lnTo>
                  <a:cubicBezTo>
                    <a:pt x="9083" y="5514"/>
                    <a:pt x="8762" y="6228"/>
                    <a:pt x="8119" y="6959"/>
                  </a:cubicBezTo>
                  <a:cubicBezTo>
                    <a:pt x="7263" y="7958"/>
                    <a:pt x="6192" y="8476"/>
                    <a:pt x="5033" y="8476"/>
                  </a:cubicBezTo>
                  <a:cubicBezTo>
                    <a:pt x="3873" y="8476"/>
                    <a:pt x="2802" y="7958"/>
                    <a:pt x="1928" y="6959"/>
                  </a:cubicBezTo>
                  <a:cubicBezTo>
                    <a:pt x="1303" y="6228"/>
                    <a:pt x="982" y="5514"/>
                    <a:pt x="982" y="5478"/>
                  </a:cubicBezTo>
                  <a:lnTo>
                    <a:pt x="893" y="5300"/>
                  </a:lnTo>
                  <a:lnTo>
                    <a:pt x="982" y="5121"/>
                  </a:lnTo>
                  <a:cubicBezTo>
                    <a:pt x="982" y="5086"/>
                    <a:pt x="1303" y="4372"/>
                    <a:pt x="1928" y="3640"/>
                  </a:cubicBezTo>
                  <a:cubicBezTo>
                    <a:pt x="2802" y="2641"/>
                    <a:pt x="3873" y="2124"/>
                    <a:pt x="5033" y="2124"/>
                  </a:cubicBezTo>
                  <a:close/>
                  <a:moveTo>
                    <a:pt x="5033" y="1"/>
                  </a:moveTo>
                  <a:lnTo>
                    <a:pt x="1" y="2498"/>
                  </a:lnTo>
                  <a:lnTo>
                    <a:pt x="1" y="9743"/>
                  </a:lnTo>
                  <a:lnTo>
                    <a:pt x="10064" y="9743"/>
                  </a:lnTo>
                  <a:lnTo>
                    <a:pt x="10064" y="2498"/>
                  </a:lnTo>
                  <a:lnTo>
                    <a:pt x="50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7" name="Google Shape;8177;p58"/>
            <p:cNvSpPr/>
            <p:nvPr/>
          </p:nvSpPr>
          <p:spPr>
            <a:xfrm>
              <a:off x="4095600" y="3930500"/>
              <a:ext cx="388100" cy="388100"/>
            </a:xfrm>
            <a:custGeom>
              <a:avLst/>
              <a:gdLst/>
              <a:ahLst/>
              <a:cxnLst/>
              <a:rect l="l" t="t" r="r" b="b"/>
              <a:pathLst>
                <a:path w="15524" h="15524" extrusionOk="0">
                  <a:moveTo>
                    <a:pt x="7762" y="2034"/>
                  </a:moveTo>
                  <a:lnTo>
                    <a:pt x="13703" y="4996"/>
                  </a:lnTo>
                  <a:lnTo>
                    <a:pt x="13703" y="13704"/>
                  </a:lnTo>
                  <a:lnTo>
                    <a:pt x="1820" y="13704"/>
                  </a:lnTo>
                  <a:lnTo>
                    <a:pt x="1820" y="4996"/>
                  </a:lnTo>
                  <a:lnTo>
                    <a:pt x="7762" y="2034"/>
                  </a:lnTo>
                  <a:close/>
                  <a:moveTo>
                    <a:pt x="7762" y="0"/>
                  </a:moveTo>
                  <a:lnTo>
                    <a:pt x="0" y="3872"/>
                  </a:lnTo>
                  <a:lnTo>
                    <a:pt x="0" y="15524"/>
                  </a:lnTo>
                  <a:lnTo>
                    <a:pt x="15523" y="15524"/>
                  </a:lnTo>
                  <a:lnTo>
                    <a:pt x="15523" y="3872"/>
                  </a:lnTo>
                  <a:lnTo>
                    <a:pt x="77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78" name="Google Shape;8178;p58"/>
          <p:cNvGrpSpPr/>
          <p:nvPr/>
        </p:nvGrpSpPr>
        <p:grpSpPr>
          <a:xfrm>
            <a:off x="4095600" y="3421325"/>
            <a:ext cx="388100" cy="285050"/>
            <a:chOff x="4095600" y="3423775"/>
            <a:chExt cx="388100" cy="285050"/>
          </a:xfrm>
        </p:grpSpPr>
        <p:sp>
          <p:nvSpPr>
            <p:cNvPr id="8179" name="Google Shape;8179;p58"/>
            <p:cNvSpPr/>
            <p:nvPr/>
          </p:nvSpPr>
          <p:spPr>
            <a:xfrm>
              <a:off x="4300775" y="3449650"/>
              <a:ext cx="182925" cy="259175"/>
            </a:xfrm>
            <a:custGeom>
              <a:avLst/>
              <a:gdLst/>
              <a:ahLst/>
              <a:cxnLst/>
              <a:rect l="l" t="t" r="r" b="b"/>
              <a:pathLst>
                <a:path w="7317" h="10367" extrusionOk="0">
                  <a:moveTo>
                    <a:pt x="6174" y="0"/>
                  </a:moveTo>
                  <a:lnTo>
                    <a:pt x="6174" y="9225"/>
                  </a:lnTo>
                  <a:lnTo>
                    <a:pt x="1" y="9225"/>
                  </a:lnTo>
                  <a:lnTo>
                    <a:pt x="1" y="10367"/>
                  </a:lnTo>
                  <a:lnTo>
                    <a:pt x="7316" y="10367"/>
                  </a:lnTo>
                  <a:lnTo>
                    <a:pt x="7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0" name="Google Shape;8180;p58"/>
            <p:cNvSpPr/>
            <p:nvPr/>
          </p:nvSpPr>
          <p:spPr>
            <a:xfrm>
              <a:off x="4095600" y="3449650"/>
              <a:ext cx="182450" cy="259175"/>
            </a:xfrm>
            <a:custGeom>
              <a:avLst/>
              <a:gdLst/>
              <a:ahLst/>
              <a:cxnLst/>
              <a:rect l="l" t="t" r="r" b="b"/>
              <a:pathLst>
                <a:path w="7298" h="10367" extrusionOk="0">
                  <a:moveTo>
                    <a:pt x="0" y="0"/>
                  </a:moveTo>
                  <a:lnTo>
                    <a:pt x="0" y="10367"/>
                  </a:lnTo>
                  <a:lnTo>
                    <a:pt x="7298" y="10367"/>
                  </a:lnTo>
                  <a:lnTo>
                    <a:pt x="7298" y="9225"/>
                  </a:lnTo>
                  <a:lnTo>
                    <a:pt x="1142" y="9225"/>
                  </a:lnTo>
                  <a:lnTo>
                    <a:pt x="11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1" name="Google Shape;8181;p58"/>
            <p:cNvSpPr/>
            <p:nvPr/>
          </p:nvSpPr>
          <p:spPr>
            <a:xfrm>
              <a:off x="4146875" y="3423775"/>
              <a:ext cx="131175" cy="233750"/>
            </a:xfrm>
            <a:custGeom>
              <a:avLst/>
              <a:gdLst/>
              <a:ahLst/>
              <a:cxnLst/>
              <a:rect l="l" t="t" r="r" b="b"/>
              <a:pathLst>
                <a:path w="5247" h="9350" extrusionOk="0">
                  <a:moveTo>
                    <a:pt x="1" y="0"/>
                  </a:moveTo>
                  <a:lnTo>
                    <a:pt x="1" y="9350"/>
                  </a:lnTo>
                  <a:lnTo>
                    <a:pt x="5247" y="9350"/>
                  </a:lnTo>
                  <a:lnTo>
                    <a:pt x="5247" y="8172"/>
                  </a:lnTo>
                  <a:cubicBezTo>
                    <a:pt x="4140" y="8065"/>
                    <a:pt x="3123" y="7494"/>
                    <a:pt x="2267" y="6513"/>
                  </a:cubicBezTo>
                  <a:cubicBezTo>
                    <a:pt x="1553" y="5710"/>
                    <a:pt x="1214" y="4889"/>
                    <a:pt x="1196" y="4853"/>
                  </a:cubicBezTo>
                  <a:lnTo>
                    <a:pt x="1125" y="4675"/>
                  </a:lnTo>
                  <a:lnTo>
                    <a:pt x="1196" y="4514"/>
                  </a:lnTo>
                  <a:cubicBezTo>
                    <a:pt x="1214" y="4479"/>
                    <a:pt x="1553" y="3658"/>
                    <a:pt x="2267" y="2855"/>
                  </a:cubicBezTo>
                  <a:cubicBezTo>
                    <a:pt x="3123" y="1874"/>
                    <a:pt x="4140" y="1303"/>
                    <a:pt x="5247" y="1178"/>
                  </a:cubicBezTo>
                  <a:lnTo>
                    <a:pt x="5247" y="571"/>
                  </a:lnTo>
                  <a:cubicBezTo>
                    <a:pt x="5247" y="268"/>
                    <a:pt x="4997" y="0"/>
                    <a:pt x="4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2" name="Google Shape;8182;p58"/>
            <p:cNvSpPr/>
            <p:nvPr/>
          </p:nvSpPr>
          <p:spPr>
            <a:xfrm>
              <a:off x="4199975" y="3475500"/>
              <a:ext cx="179325" cy="130725"/>
            </a:xfrm>
            <a:custGeom>
              <a:avLst/>
              <a:gdLst/>
              <a:ahLst/>
              <a:cxnLst/>
              <a:rect l="l" t="t" r="r" b="b"/>
              <a:pathLst>
                <a:path w="7173" h="5229" extrusionOk="0">
                  <a:moveTo>
                    <a:pt x="3587" y="1143"/>
                  </a:moveTo>
                  <a:cubicBezTo>
                    <a:pt x="4407" y="1143"/>
                    <a:pt x="5068" y="1803"/>
                    <a:pt x="5068" y="2606"/>
                  </a:cubicBezTo>
                  <a:cubicBezTo>
                    <a:pt x="5068" y="3427"/>
                    <a:pt x="4407" y="4087"/>
                    <a:pt x="3587" y="4087"/>
                  </a:cubicBezTo>
                  <a:cubicBezTo>
                    <a:pt x="2766" y="4087"/>
                    <a:pt x="2106" y="3427"/>
                    <a:pt x="2106" y="2606"/>
                  </a:cubicBezTo>
                  <a:cubicBezTo>
                    <a:pt x="2106" y="1803"/>
                    <a:pt x="2766" y="1143"/>
                    <a:pt x="3587" y="1143"/>
                  </a:cubicBezTo>
                  <a:close/>
                  <a:moveTo>
                    <a:pt x="3587" y="1"/>
                  </a:moveTo>
                  <a:cubicBezTo>
                    <a:pt x="2570" y="1"/>
                    <a:pt x="1642" y="465"/>
                    <a:pt x="839" y="1357"/>
                  </a:cubicBezTo>
                  <a:cubicBezTo>
                    <a:pt x="411" y="1857"/>
                    <a:pt x="125" y="2356"/>
                    <a:pt x="0" y="2606"/>
                  </a:cubicBezTo>
                  <a:cubicBezTo>
                    <a:pt x="125" y="2874"/>
                    <a:pt x="411" y="3373"/>
                    <a:pt x="839" y="3873"/>
                  </a:cubicBezTo>
                  <a:cubicBezTo>
                    <a:pt x="1642" y="4765"/>
                    <a:pt x="2570" y="5229"/>
                    <a:pt x="3587" y="5229"/>
                  </a:cubicBezTo>
                  <a:cubicBezTo>
                    <a:pt x="5692" y="5229"/>
                    <a:pt x="6870" y="3230"/>
                    <a:pt x="7173" y="2606"/>
                  </a:cubicBezTo>
                  <a:cubicBezTo>
                    <a:pt x="7048" y="2356"/>
                    <a:pt x="6763" y="1857"/>
                    <a:pt x="6317" y="1357"/>
                  </a:cubicBezTo>
                  <a:cubicBezTo>
                    <a:pt x="5531" y="465"/>
                    <a:pt x="4604" y="1"/>
                    <a:pt x="3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3" name="Google Shape;8183;p58"/>
            <p:cNvSpPr/>
            <p:nvPr/>
          </p:nvSpPr>
          <p:spPr>
            <a:xfrm>
              <a:off x="4300775" y="3423775"/>
              <a:ext cx="131625" cy="233750"/>
            </a:xfrm>
            <a:custGeom>
              <a:avLst/>
              <a:gdLst/>
              <a:ahLst/>
              <a:cxnLst/>
              <a:rect l="l" t="t" r="r" b="b"/>
              <a:pathLst>
                <a:path w="5265" h="9350" extrusionOk="0">
                  <a:moveTo>
                    <a:pt x="572" y="0"/>
                  </a:moveTo>
                  <a:cubicBezTo>
                    <a:pt x="268" y="0"/>
                    <a:pt x="1" y="268"/>
                    <a:pt x="1" y="571"/>
                  </a:cubicBezTo>
                  <a:lnTo>
                    <a:pt x="1" y="1178"/>
                  </a:lnTo>
                  <a:cubicBezTo>
                    <a:pt x="1107" y="1303"/>
                    <a:pt x="2142" y="1874"/>
                    <a:pt x="2998" y="2855"/>
                  </a:cubicBezTo>
                  <a:cubicBezTo>
                    <a:pt x="3712" y="3658"/>
                    <a:pt x="4051" y="4479"/>
                    <a:pt x="4069" y="4514"/>
                  </a:cubicBezTo>
                  <a:lnTo>
                    <a:pt x="4140" y="4675"/>
                  </a:lnTo>
                  <a:lnTo>
                    <a:pt x="4069" y="4853"/>
                  </a:lnTo>
                  <a:cubicBezTo>
                    <a:pt x="4051" y="4889"/>
                    <a:pt x="3712" y="5710"/>
                    <a:pt x="2998" y="6513"/>
                  </a:cubicBezTo>
                  <a:cubicBezTo>
                    <a:pt x="2142" y="7494"/>
                    <a:pt x="1107" y="8065"/>
                    <a:pt x="1" y="8172"/>
                  </a:cubicBezTo>
                  <a:lnTo>
                    <a:pt x="1" y="9350"/>
                  </a:lnTo>
                  <a:lnTo>
                    <a:pt x="5264" y="9350"/>
                  </a:lnTo>
                  <a:lnTo>
                    <a:pt x="52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4" name="Google Shape;8184;p58"/>
            <p:cNvSpPr/>
            <p:nvPr/>
          </p:nvSpPr>
          <p:spPr>
            <a:xfrm>
              <a:off x="4275350" y="3526800"/>
              <a:ext cx="28575" cy="28125"/>
            </a:xfrm>
            <a:custGeom>
              <a:avLst/>
              <a:gdLst/>
              <a:ahLst/>
              <a:cxnLst/>
              <a:rect l="l" t="t" r="r" b="b"/>
              <a:pathLst>
                <a:path w="1143" h="1125" extrusionOk="0">
                  <a:moveTo>
                    <a:pt x="572" y="1"/>
                  </a:moveTo>
                  <a:cubicBezTo>
                    <a:pt x="250" y="1"/>
                    <a:pt x="1" y="251"/>
                    <a:pt x="1" y="554"/>
                  </a:cubicBezTo>
                  <a:cubicBezTo>
                    <a:pt x="1" y="875"/>
                    <a:pt x="250" y="1125"/>
                    <a:pt x="572" y="1125"/>
                  </a:cubicBezTo>
                  <a:cubicBezTo>
                    <a:pt x="875" y="1125"/>
                    <a:pt x="1143" y="875"/>
                    <a:pt x="1143" y="554"/>
                  </a:cubicBezTo>
                  <a:cubicBezTo>
                    <a:pt x="1143" y="251"/>
                    <a:pt x="875"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85" name="Google Shape;8185;p58"/>
          <p:cNvGrpSpPr/>
          <p:nvPr/>
        </p:nvGrpSpPr>
        <p:grpSpPr>
          <a:xfrm>
            <a:off x="4096475" y="2803288"/>
            <a:ext cx="386325" cy="388100"/>
            <a:chOff x="4096475" y="2798825"/>
            <a:chExt cx="386325" cy="388100"/>
          </a:xfrm>
        </p:grpSpPr>
        <p:sp>
          <p:nvSpPr>
            <p:cNvPr id="8186" name="Google Shape;8186;p58"/>
            <p:cNvSpPr/>
            <p:nvPr/>
          </p:nvSpPr>
          <p:spPr>
            <a:xfrm>
              <a:off x="4255275" y="2969225"/>
              <a:ext cx="22775" cy="22775"/>
            </a:xfrm>
            <a:custGeom>
              <a:avLst/>
              <a:gdLst/>
              <a:ahLst/>
              <a:cxnLst/>
              <a:rect l="l" t="t" r="r" b="b"/>
              <a:pathLst>
                <a:path w="911" h="911" extrusionOk="0">
                  <a:moveTo>
                    <a:pt x="1" y="1"/>
                  </a:moveTo>
                  <a:lnTo>
                    <a:pt x="1" y="911"/>
                  </a:lnTo>
                  <a:lnTo>
                    <a:pt x="911" y="911"/>
                  </a:lnTo>
                  <a:lnTo>
                    <a:pt x="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7" name="Google Shape;8187;p58"/>
            <p:cNvSpPr/>
            <p:nvPr/>
          </p:nvSpPr>
          <p:spPr>
            <a:xfrm>
              <a:off x="4164275" y="2867075"/>
              <a:ext cx="250275" cy="251600"/>
            </a:xfrm>
            <a:custGeom>
              <a:avLst/>
              <a:gdLst/>
              <a:ahLst/>
              <a:cxnLst/>
              <a:rect l="l" t="t" r="r" b="b"/>
              <a:pathLst>
                <a:path w="10011" h="10064" extrusionOk="0">
                  <a:moveTo>
                    <a:pt x="5461" y="3194"/>
                  </a:moveTo>
                  <a:lnTo>
                    <a:pt x="5461" y="6817"/>
                  </a:lnTo>
                  <a:lnTo>
                    <a:pt x="4551" y="6817"/>
                  </a:lnTo>
                  <a:lnTo>
                    <a:pt x="4551" y="5907"/>
                  </a:lnTo>
                  <a:lnTo>
                    <a:pt x="3641" y="5907"/>
                  </a:lnTo>
                  <a:lnTo>
                    <a:pt x="3641" y="6817"/>
                  </a:lnTo>
                  <a:lnTo>
                    <a:pt x="2731" y="6817"/>
                  </a:lnTo>
                  <a:lnTo>
                    <a:pt x="2731" y="3194"/>
                  </a:lnTo>
                  <a:close/>
                  <a:moveTo>
                    <a:pt x="7281" y="3194"/>
                  </a:moveTo>
                  <a:lnTo>
                    <a:pt x="7281" y="6817"/>
                  </a:lnTo>
                  <a:lnTo>
                    <a:pt x="6371" y="6817"/>
                  </a:lnTo>
                  <a:lnTo>
                    <a:pt x="6371" y="3194"/>
                  </a:lnTo>
                  <a:close/>
                  <a:moveTo>
                    <a:pt x="4979" y="1"/>
                  </a:moveTo>
                  <a:cubicBezTo>
                    <a:pt x="2231" y="18"/>
                    <a:pt x="1" y="2267"/>
                    <a:pt x="19" y="5014"/>
                  </a:cubicBezTo>
                  <a:cubicBezTo>
                    <a:pt x="19" y="6585"/>
                    <a:pt x="732" y="8012"/>
                    <a:pt x="1963" y="8975"/>
                  </a:cubicBezTo>
                  <a:cubicBezTo>
                    <a:pt x="2338" y="9261"/>
                    <a:pt x="2588" y="9636"/>
                    <a:pt x="2677" y="10064"/>
                  </a:cubicBezTo>
                  <a:lnTo>
                    <a:pt x="7334" y="10064"/>
                  </a:lnTo>
                  <a:cubicBezTo>
                    <a:pt x="7441" y="9636"/>
                    <a:pt x="7691" y="9261"/>
                    <a:pt x="8066" y="8975"/>
                  </a:cubicBezTo>
                  <a:cubicBezTo>
                    <a:pt x="9297" y="8012"/>
                    <a:pt x="10011" y="6567"/>
                    <a:pt x="10011" y="4997"/>
                  </a:cubicBezTo>
                  <a:cubicBezTo>
                    <a:pt x="10011" y="3658"/>
                    <a:pt x="9493" y="2409"/>
                    <a:pt x="8530" y="1464"/>
                  </a:cubicBezTo>
                  <a:cubicBezTo>
                    <a:pt x="7584" y="518"/>
                    <a:pt x="6335"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8" name="Google Shape;8188;p58"/>
            <p:cNvSpPr/>
            <p:nvPr/>
          </p:nvSpPr>
          <p:spPr>
            <a:xfrm>
              <a:off x="4232525" y="3141400"/>
              <a:ext cx="113775" cy="45525"/>
            </a:xfrm>
            <a:custGeom>
              <a:avLst/>
              <a:gdLst/>
              <a:ahLst/>
              <a:cxnLst/>
              <a:rect l="l" t="t" r="r" b="b"/>
              <a:pathLst>
                <a:path w="4551" h="1821" extrusionOk="0">
                  <a:moveTo>
                    <a:pt x="1" y="1"/>
                  </a:moveTo>
                  <a:lnTo>
                    <a:pt x="1" y="1821"/>
                  </a:lnTo>
                  <a:lnTo>
                    <a:pt x="4551" y="1821"/>
                  </a:lnTo>
                  <a:lnTo>
                    <a:pt x="45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9" name="Google Shape;8189;p58"/>
            <p:cNvSpPr/>
            <p:nvPr/>
          </p:nvSpPr>
          <p:spPr>
            <a:xfrm>
              <a:off x="4278025" y="2798825"/>
              <a:ext cx="22775" cy="45525"/>
            </a:xfrm>
            <a:custGeom>
              <a:avLst/>
              <a:gdLst/>
              <a:ahLst/>
              <a:cxnLst/>
              <a:rect l="l" t="t" r="r" b="b"/>
              <a:pathLst>
                <a:path w="911" h="1821" extrusionOk="0">
                  <a:moveTo>
                    <a:pt x="1" y="1"/>
                  </a:moveTo>
                  <a:lnTo>
                    <a:pt x="1" y="1821"/>
                  </a:lnTo>
                  <a:lnTo>
                    <a:pt x="911" y="1821"/>
                  </a:lnTo>
                  <a:lnTo>
                    <a:pt x="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0" name="Google Shape;8190;p58"/>
            <p:cNvSpPr/>
            <p:nvPr/>
          </p:nvSpPr>
          <p:spPr>
            <a:xfrm>
              <a:off x="4205325" y="2809100"/>
              <a:ext cx="38375" cy="50875"/>
            </a:xfrm>
            <a:custGeom>
              <a:avLst/>
              <a:gdLst/>
              <a:ahLst/>
              <a:cxnLst/>
              <a:rect l="l" t="t" r="r" b="b"/>
              <a:pathLst>
                <a:path w="1535" h="2035" extrusionOk="0">
                  <a:moveTo>
                    <a:pt x="839" y="0"/>
                  </a:moveTo>
                  <a:lnTo>
                    <a:pt x="0" y="357"/>
                  </a:lnTo>
                  <a:lnTo>
                    <a:pt x="696" y="2034"/>
                  </a:lnTo>
                  <a:lnTo>
                    <a:pt x="1535" y="1695"/>
                  </a:lnTo>
                  <a:lnTo>
                    <a:pt x="8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1" name="Google Shape;8191;p58"/>
            <p:cNvSpPr/>
            <p:nvPr/>
          </p:nvSpPr>
          <p:spPr>
            <a:xfrm>
              <a:off x="4145100" y="2847450"/>
              <a:ext cx="48200" cy="48200"/>
            </a:xfrm>
            <a:custGeom>
              <a:avLst/>
              <a:gdLst/>
              <a:ahLst/>
              <a:cxnLst/>
              <a:rect l="l" t="t" r="r" b="b"/>
              <a:pathLst>
                <a:path w="1928" h="1928" extrusionOk="0">
                  <a:moveTo>
                    <a:pt x="643" y="1"/>
                  </a:moveTo>
                  <a:lnTo>
                    <a:pt x="1" y="643"/>
                  </a:lnTo>
                  <a:lnTo>
                    <a:pt x="1285" y="1928"/>
                  </a:lnTo>
                  <a:lnTo>
                    <a:pt x="1928" y="1285"/>
                  </a:ln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2" name="Google Shape;8192;p58"/>
            <p:cNvSpPr/>
            <p:nvPr/>
          </p:nvSpPr>
          <p:spPr>
            <a:xfrm>
              <a:off x="4106750" y="2907675"/>
              <a:ext cx="50875" cy="38375"/>
            </a:xfrm>
            <a:custGeom>
              <a:avLst/>
              <a:gdLst/>
              <a:ahLst/>
              <a:cxnLst/>
              <a:rect l="l" t="t" r="r" b="b"/>
              <a:pathLst>
                <a:path w="2035" h="1535" extrusionOk="0">
                  <a:moveTo>
                    <a:pt x="339" y="0"/>
                  </a:moveTo>
                  <a:lnTo>
                    <a:pt x="0" y="839"/>
                  </a:lnTo>
                  <a:lnTo>
                    <a:pt x="1677" y="1535"/>
                  </a:lnTo>
                  <a:lnTo>
                    <a:pt x="2034" y="696"/>
                  </a:lnTo>
                  <a:lnTo>
                    <a:pt x="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3" name="Google Shape;8193;p58"/>
            <p:cNvSpPr/>
            <p:nvPr/>
          </p:nvSpPr>
          <p:spPr>
            <a:xfrm>
              <a:off x="4096475" y="2980825"/>
              <a:ext cx="45525" cy="22775"/>
            </a:xfrm>
            <a:custGeom>
              <a:avLst/>
              <a:gdLst/>
              <a:ahLst/>
              <a:cxnLst/>
              <a:rect l="l" t="t" r="r" b="b"/>
              <a:pathLst>
                <a:path w="1821" h="911" extrusionOk="0">
                  <a:moveTo>
                    <a:pt x="1" y="0"/>
                  </a:moveTo>
                  <a:lnTo>
                    <a:pt x="1" y="910"/>
                  </a:lnTo>
                  <a:lnTo>
                    <a:pt x="1821" y="910"/>
                  </a:lnTo>
                  <a:lnTo>
                    <a:pt x="1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4" name="Google Shape;8194;p58"/>
            <p:cNvSpPr/>
            <p:nvPr/>
          </p:nvSpPr>
          <p:spPr>
            <a:xfrm>
              <a:off x="4106750" y="3038375"/>
              <a:ext cx="50875" cy="38375"/>
            </a:xfrm>
            <a:custGeom>
              <a:avLst/>
              <a:gdLst/>
              <a:ahLst/>
              <a:cxnLst/>
              <a:rect l="l" t="t" r="r" b="b"/>
              <a:pathLst>
                <a:path w="2035" h="1535" extrusionOk="0">
                  <a:moveTo>
                    <a:pt x="1677" y="0"/>
                  </a:moveTo>
                  <a:lnTo>
                    <a:pt x="0" y="696"/>
                  </a:lnTo>
                  <a:lnTo>
                    <a:pt x="357" y="1535"/>
                  </a:lnTo>
                  <a:lnTo>
                    <a:pt x="2034" y="839"/>
                  </a:lnTo>
                  <a:lnTo>
                    <a:pt x="1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5" name="Google Shape;8195;p58"/>
            <p:cNvSpPr/>
            <p:nvPr/>
          </p:nvSpPr>
          <p:spPr>
            <a:xfrm>
              <a:off x="4144650" y="3088775"/>
              <a:ext cx="48650" cy="48200"/>
            </a:xfrm>
            <a:custGeom>
              <a:avLst/>
              <a:gdLst/>
              <a:ahLst/>
              <a:cxnLst/>
              <a:rect l="l" t="t" r="r" b="b"/>
              <a:pathLst>
                <a:path w="1946" h="1928" extrusionOk="0">
                  <a:moveTo>
                    <a:pt x="1303" y="0"/>
                  </a:moveTo>
                  <a:lnTo>
                    <a:pt x="1" y="1285"/>
                  </a:lnTo>
                  <a:lnTo>
                    <a:pt x="661" y="1927"/>
                  </a:lnTo>
                  <a:lnTo>
                    <a:pt x="1946" y="643"/>
                  </a:lnTo>
                  <a:lnTo>
                    <a:pt x="13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6" name="Google Shape;8196;p58"/>
            <p:cNvSpPr/>
            <p:nvPr/>
          </p:nvSpPr>
          <p:spPr>
            <a:xfrm>
              <a:off x="4385975" y="3088775"/>
              <a:ext cx="48200" cy="48200"/>
            </a:xfrm>
            <a:custGeom>
              <a:avLst/>
              <a:gdLst/>
              <a:ahLst/>
              <a:cxnLst/>
              <a:rect l="l" t="t" r="r" b="b"/>
              <a:pathLst>
                <a:path w="1928" h="1928" extrusionOk="0">
                  <a:moveTo>
                    <a:pt x="643" y="0"/>
                  </a:moveTo>
                  <a:lnTo>
                    <a:pt x="1" y="643"/>
                  </a:lnTo>
                  <a:lnTo>
                    <a:pt x="1285" y="1927"/>
                  </a:lnTo>
                  <a:lnTo>
                    <a:pt x="1928" y="1285"/>
                  </a:lnTo>
                  <a:lnTo>
                    <a:pt x="6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7" name="Google Shape;8197;p58"/>
            <p:cNvSpPr/>
            <p:nvPr/>
          </p:nvSpPr>
          <p:spPr>
            <a:xfrm>
              <a:off x="4421675" y="3038375"/>
              <a:ext cx="50875" cy="38375"/>
            </a:xfrm>
            <a:custGeom>
              <a:avLst/>
              <a:gdLst/>
              <a:ahLst/>
              <a:cxnLst/>
              <a:rect l="l" t="t" r="r" b="b"/>
              <a:pathLst>
                <a:path w="2035" h="1535" extrusionOk="0">
                  <a:moveTo>
                    <a:pt x="357" y="0"/>
                  </a:moveTo>
                  <a:lnTo>
                    <a:pt x="0" y="839"/>
                  </a:lnTo>
                  <a:lnTo>
                    <a:pt x="1695" y="1535"/>
                  </a:lnTo>
                  <a:lnTo>
                    <a:pt x="2034" y="696"/>
                  </a:lnTo>
                  <a:lnTo>
                    <a:pt x="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8" name="Google Shape;8198;p58"/>
            <p:cNvSpPr/>
            <p:nvPr/>
          </p:nvSpPr>
          <p:spPr>
            <a:xfrm>
              <a:off x="4437275" y="2980825"/>
              <a:ext cx="45525" cy="22775"/>
            </a:xfrm>
            <a:custGeom>
              <a:avLst/>
              <a:gdLst/>
              <a:ahLst/>
              <a:cxnLst/>
              <a:rect l="l" t="t" r="r" b="b"/>
              <a:pathLst>
                <a:path w="1821" h="911" extrusionOk="0">
                  <a:moveTo>
                    <a:pt x="0" y="0"/>
                  </a:moveTo>
                  <a:lnTo>
                    <a:pt x="0" y="910"/>
                  </a:lnTo>
                  <a:lnTo>
                    <a:pt x="1820" y="910"/>
                  </a:lnTo>
                  <a:lnTo>
                    <a:pt x="18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9" name="Google Shape;8199;p58"/>
            <p:cNvSpPr/>
            <p:nvPr/>
          </p:nvSpPr>
          <p:spPr>
            <a:xfrm>
              <a:off x="4421675" y="2907675"/>
              <a:ext cx="50875" cy="38375"/>
            </a:xfrm>
            <a:custGeom>
              <a:avLst/>
              <a:gdLst/>
              <a:ahLst/>
              <a:cxnLst/>
              <a:rect l="l" t="t" r="r" b="b"/>
              <a:pathLst>
                <a:path w="2035" h="1535" extrusionOk="0">
                  <a:moveTo>
                    <a:pt x="1695" y="0"/>
                  </a:moveTo>
                  <a:lnTo>
                    <a:pt x="0" y="696"/>
                  </a:lnTo>
                  <a:lnTo>
                    <a:pt x="357" y="1535"/>
                  </a:lnTo>
                  <a:lnTo>
                    <a:pt x="2034" y="839"/>
                  </a:lnTo>
                  <a:lnTo>
                    <a:pt x="16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0" name="Google Shape;8200;p58"/>
            <p:cNvSpPr/>
            <p:nvPr/>
          </p:nvSpPr>
          <p:spPr>
            <a:xfrm>
              <a:off x="4385975" y="2847450"/>
              <a:ext cx="48200" cy="48200"/>
            </a:xfrm>
            <a:custGeom>
              <a:avLst/>
              <a:gdLst/>
              <a:ahLst/>
              <a:cxnLst/>
              <a:rect l="l" t="t" r="r" b="b"/>
              <a:pathLst>
                <a:path w="1928" h="1928" extrusionOk="0">
                  <a:moveTo>
                    <a:pt x="1285" y="1"/>
                  </a:moveTo>
                  <a:lnTo>
                    <a:pt x="1" y="1285"/>
                  </a:lnTo>
                  <a:lnTo>
                    <a:pt x="643" y="1928"/>
                  </a:lnTo>
                  <a:lnTo>
                    <a:pt x="1928" y="643"/>
                  </a:lnTo>
                  <a:lnTo>
                    <a:pt x="12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1" name="Google Shape;8201;p58"/>
            <p:cNvSpPr/>
            <p:nvPr/>
          </p:nvSpPr>
          <p:spPr>
            <a:xfrm>
              <a:off x="4335575" y="2809100"/>
              <a:ext cx="38375" cy="50875"/>
            </a:xfrm>
            <a:custGeom>
              <a:avLst/>
              <a:gdLst/>
              <a:ahLst/>
              <a:cxnLst/>
              <a:rect l="l" t="t" r="r" b="b"/>
              <a:pathLst>
                <a:path w="1535" h="2035" extrusionOk="0">
                  <a:moveTo>
                    <a:pt x="696" y="0"/>
                  </a:moveTo>
                  <a:lnTo>
                    <a:pt x="0" y="1695"/>
                  </a:lnTo>
                  <a:lnTo>
                    <a:pt x="839" y="2034"/>
                  </a:lnTo>
                  <a:lnTo>
                    <a:pt x="1535" y="357"/>
                  </a:lnTo>
                  <a:lnTo>
                    <a:pt x="6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02" name="Google Shape;8202;p58"/>
          <p:cNvGrpSpPr/>
          <p:nvPr/>
        </p:nvGrpSpPr>
        <p:grpSpPr>
          <a:xfrm>
            <a:off x="4095600" y="2259025"/>
            <a:ext cx="388100" cy="342600"/>
            <a:chOff x="4095600" y="2249275"/>
            <a:chExt cx="388100" cy="342600"/>
          </a:xfrm>
        </p:grpSpPr>
        <p:sp>
          <p:nvSpPr>
            <p:cNvPr id="8203" name="Google Shape;8203;p58"/>
            <p:cNvSpPr/>
            <p:nvPr/>
          </p:nvSpPr>
          <p:spPr>
            <a:xfrm>
              <a:off x="4220475" y="2408525"/>
              <a:ext cx="137875" cy="115100"/>
            </a:xfrm>
            <a:custGeom>
              <a:avLst/>
              <a:gdLst/>
              <a:ahLst/>
              <a:cxnLst/>
              <a:rect l="l" t="t" r="r" b="b"/>
              <a:pathLst>
                <a:path w="5515" h="4604" extrusionOk="0">
                  <a:moveTo>
                    <a:pt x="1821" y="910"/>
                  </a:moveTo>
                  <a:lnTo>
                    <a:pt x="1821" y="1820"/>
                  </a:lnTo>
                  <a:lnTo>
                    <a:pt x="911" y="1820"/>
                  </a:lnTo>
                  <a:lnTo>
                    <a:pt x="911" y="910"/>
                  </a:lnTo>
                  <a:close/>
                  <a:moveTo>
                    <a:pt x="4622" y="910"/>
                  </a:moveTo>
                  <a:lnTo>
                    <a:pt x="4622" y="1820"/>
                  </a:lnTo>
                  <a:lnTo>
                    <a:pt x="3712" y="1820"/>
                  </a:lnTo>
                  <a:lnTo>
                    <a:pt x="3712" y="910"/>
                  </a:lnTo>
                  <a:close/>
                  <a:moveTo>
                    <a:pt x="4622" y="2730"/>
                  </a:moveTo>
                  <a:lnTo>
                    <a:pt x="4622" y="3640"/>
                  </a:lnTo>
                  <a:lnTo>
                    <a:pt x="911" y="3640"/>
                  </a:lnTo>
                  <a:lnTo>
                    <a:pt x="911" y="2730"/>
                  </a:lnTo>
                  <a:close/>
                  <a:moveTo>
                    <a:pt x="1" y="0"/>
                  </a:moveTo>
                  <a:lnTo>
                    <a:pt x="1" y="4604"/>
                  </a:lnTo>
                  <a:lnTo>
                    <a:pt x="5514" y="4604"/>
                  </a:lnTo>
                  <a:lnTo>
                    <a:pt x="5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4" name="Google Shape;8204;p58"/>
            <p:cNvSpPr/>
            <p:nvPr/>
          </p:nvSpPr>
          <p:spPr>
            <a:xfrm>
              <a:off x="4095600" y="2340275"/>
              <a:ext cx="388100" cy="251600"/>
            </a:xfrm>
            <a:custGeom>
              <a:avLst/>
              <a:gdLst/>
              <a:ahLst/>
              <a:cxnLst/>
              <a:rect l="l" t="t" r="r" b="b"/>
              <a:pathLst>
                <a:path w="15524" h="10064" extrusionOk="0">
                  <a:moveTo>
                    <a:pt x="11419" y="1820"/>
                  </a:moveTo>
                  <a:lnTo>
                    <a:pt x="11419" y="4586"/>
                  </a:lnTo>
                  <a:lnTo>
                    <a:pt x="12329" y="4586"/>
                  </a:lnTo>
                  <a:lnTo>
                    <a:pt x="12329" y="3676"/>
                  </a:lnTo>
                  <a:lnTo>
                    <a:pt x="13239" y="3676"/>
                  </a:lnTo>
                  <a:lnTo>
                    <a:pt x="13239" y="6406"/>
                  </a:lnTo>
                  <a:lnTo>
                    <a:pt x="12329" y="6406"/>
                  </a:lnTo>
                  <a:lnTo>
                    <a:pt x="12329" y="5496"/>
                  </a:lnTo>
                  <a:lnTo>
                    <a:pt x="11419" y="5496"/>
                  </a:lnTo>
                  <a:lnTo>
                    <a:pt x="11419" y="8244"/>
                  </a:lnTo>
                  <a:lnTo>
                    <a:pt x="4086" y="8244"/>
                  </a:lnTo>
                  <a:lnTo>
                    <a:pt x="4086" y="5496"/>
                  </a:lnTo>
                  <a:lnTo>
                    <a:pt x="3176" y="5496"/>
                  </a:lnTo>
                  <a:lnTo>
                    <a:pt x="3176" y="6406"/>
                  </a:lnTo>
                  <a:lnTo>
                    <a:pt x="2266" y="6406"/>
                  </a:lnTo>
                  <a:lnTo>
                    <a:pt x="2266" y="3676"/>
                  </a:lnTo>
                  <a:lnTo>
                    <a:pt x="3176" y="3676"/>
                  </a:lnTo>
                  <a:lnTo>
                    <a:pt x="3176" y="4586"/>
                  </a:lnTo>
                  <a:lnTo>
                    <a:pt x="4086" y="4586"/>
                  </a:lnTo>
                  <a:lnTo>
                    <a:pt x="4086" y="1820"/>
                  </a:lnTo>
                  <a:close/>
                  <a:moveTo>
                    <a:pt x="0" y="0"/>
                  </a:moveTo>
                  <a:lnTo>
                    <a:pt x="0" y="10064"/>
                  </a:lnTo>
                  <a:lnTo>
                    <a:pt x="15523" y="10064"/>
                  </a:lnTo>
                  <a:lnTo>
                    <a:pt x="15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5" name="Google Shape;8205;p58"/>
            <p:cNvSpPr/>
            <p:nvPr/>
          </p:nvSpPr>
          <p:spPr>
            <a:xfrm>
              <a:off x="4095600" y="2249275"/>
              <a:ext cx="388100" cy="68275"/>
            </a:xfrm>
            <a:custGeom>
              <a:avLst/>
              <a:gdLst/>
              <a:ahLst/>
              <a:cxnLst/>
              <a:rect l="l" t="t" r="r" b="b"/>
              <a:pathLst>
                <a:path w="15524" h="2731" extrusionOk="0">
                  <a:moveTo>
                    <a:pt x="2730" y="911"/>
                  </a:moveTo>
                  <a:lnTo>
                    <a:pt x="2730" y="1821"/>
                  </a:lnTo>
                  <a:lnTo>
                    <a:pt x="1820" y="1821"/>
                  </a:lnTo>
                  <a:lnTo>
                    <a:pt x="1820" y="911"/>
                  </a:lnTo>
                  <a:close/>
                  <a:moveTo>
                    <a:pt x="4550" y="911"/>
                  </a:moveTo>
                  <a:lnTo>
                    <a:pt x="4550" y="1821"/>
                  </a:lnTo>
                  <a:lnTo>
                    <a:pt x="3640" y="1821"/>
                  </a:lnTo>
                  <a:lnTo>
                    <a:pt x="3640" y="911"/>
                  </a:lnTo>
                  <a:close/>
                  <a:moveTo>
                    <a:pt x="6370" y="911"/>
                  </a:moveTo>
                  <a:lnTo>
                    <a:pt x="6370" y="1821"/>
                  </a:lnTo>
                  <a:lnTo>
                    <a:pt x="5460" y="1821"/>
                  </a:lnTo>
                  <a:lnTo>
                    <a:pt x="5460" y="911"/>
                  </a:lnTo>
                  <a:close/>
                  <a:moveTo>
                    <a:pt x="0" y="1"/>
                  </a:moveTo>
                  <a:lnTo>
                    <a:pt x="0" y="2731"/>
                  </a:lnTo>
                  <a:lnTo>
                    <a:pt x="15523" y="2731"/>
                  </a:lnTo>
                  <a:lnTo>
                    <a:pt x="155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06" name="Google Shape;8206;p58"/>
          <p:cNvGrpSpPr/>
          <p:nvPr/>
        </p:nvGrpSpPr>
        <p:grpSpPr>
          <a:xfrm>
            <a:off x="3531750" y="1660475"/>
            <a:ext cx="384550" cy="388100"/>
            <a:chOff x="3531750" y="1660475"/>
            <a:chExt cx="384550" cy="388100"/>
          </a:xfrm>
        </p:grpSpPr>
        <p:sp>
          <p:nvSpPr>
            <p:cNvPr id="8207" name="Google Shape;8207;p58"/>
            <p:cNvSpPr/>
            <p:nvPr/>
          </p:nvSpPr>
          <p:spPr>
            <a:xfrm>
              <a:off x="3633025" y="1763500"/>
              <a:ext cx="182000" cy="182025"/>
            </a:xfrm>
            <a:custGeom>
              <a:avLst/>
              <a:gdLst/>
              <a:ahLst/>
              <a:cxnLst/>
              <a:rect l="l" t="t" r="r" b="b"/>
              <a:pathLst>
                <a:path w="7280" h="7281" extrusionOk="0">
                  <a:moveTo>
                    <a:pt x="4086" y="1821"/>
                  </a:moveTo>
                  <a:lnTo>
                    <a:pt x="4086" y="5461"/>
                  </a:lnTo>
                  <a:lnTo>
                    <a:pt x="3176" y="5461"/>
                  </a:lnTo>
                  <a:lnTo>
                    <a:pt x="3176" y="4551"/>
                  </a:lnTo>
                  <a:lnTo>
                    <a:pt x="2266" y="4551"/>
                  </a:lnTo>
                  <a:lnTo>
                    <a:pt x="2266" y="5461"/>
                  </a:lnTo>
                  <a:lnTo>
                    <a:pt x="1374" y="5461"/>
                  </a:lnTo>
                  <a:lnTo>
                    <a:pt x="1374" y="1821"/>
                  </a:lnTo>
                  <a:close/>
                  <a:moveTo>
                    <a:pt x="5906" y="1821"/>
                  </a:moveTo>
                  <a:lnTo>
                    <a:pt x="5906" y="5461"/>
                  </a:lnTo>
                  <a:lnTo>
                    <a:pt x="4996" y="5461"/>
                  </a:lnTo>
                  <a:lnTo>
                    <a:pt x="4996" y="1821"/>
                  </a:lnTo>
                  <a:close/>
                  <a:moveTo>
                    <a:pt x="3640" y="1"/>
                  </a:moveTo>
                  <a:cubicBezTo>
                    <a:pt x="1642" y="1"/>
                    <a:pt x="0" y="1642"/>
                    <a:pt x="0" y="3641"/>
                  </a:cubicBezTo>
                  <a:cubicBezTo>
                    <a:pt x="0" y="5657"/>
                    <a:pt x="1642" y="7281"/>
                    <a:pt x="3640" y="7281"/>
                  </a:cubicBezTo>
                  <a:cubicBezTo>
                    <a:pt x="5638" y="7281"/>
                    <a:pt x="7280" y="5657"/>
                    <a:pt x="7280" y="3641"/>
                  </a:cubicBezTo>
                  <a:cubicBezTo>
                    <a:pt x="7280" y="1642"/>
                    <a:pt x="5638" y="1"/>
                    <a:pt x="3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8" name="Google Shape;8208;p58"/>
            <p:cNvSpPr/>
            <p:nvPr/>
          </p:nvSpPr>
          <p:spPr>
            <a:xfrm>
              <a:off x="3689675" y="1831750"/>
              <a:ext cx="22775" cy="22775"/>
            </a:xfrm>
            <a:custGeom>
              <a:avLst/>
              <a:gdLst/>
              <a:ahLst/>
              <a:cxnLst/>
              <a:rect l="l" t="t" r="r" b="b"/>
              <a:pathLst>
                <a:path w="911" h="911" extrusionOk="0">
                  <a:moveTo>
                    <a:pt x="0" y="1"/>
                  </a:moveTo>
                  <a:lnTo>
                    <a:pt x="0" y="911"/>
                  </a:lnTo>
                  <a:lnTo>
                    <a:pt x="910" y="911"/>
                  </a:lnTo>
                  <a:lnTo>
                    <a:pt x="9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9" name="Google Shape;8209;p58"/>
            <p:cNvSpPr/>
            <p:nvPr/>
          </p:nvSpPr>
          <p:spPr>
            <a:xfrm>
              <a:off x="3531750" y="1660475"/>
              <a:ext cx="384550" cy="388100"/>
            </a:xfrm>
            <a:custGeom>
              <a:avLst/>
              <a:gdLst/>
              <a:ahLst/>
              <a:cxnLst/>
              <a:rect l="l" t="t" r="r" b="b"/>
              <a:pathLst>
                <a:path w="15382" h="15524" extrusionOk="0">
                  <a:moveTo>
                    <a:pt x="7691" y="3212"/>
                  </a:moveTo>
                  <a:cubicBezTo>
                    <a:pt x="10189" y="3212"/>
                    <a:pt x="12241" y="5264"/>
                    <a:pt x="12241" y="7762"/>
                  </a:cubicBezTo>
                  <a:cubicBezTo>
                    <a:pt x="12241" y="10278"/>
                    <a:pt x="10189" y="12312"/>
                    <a:pt x="7691" y="12312"/>
                  </a:cubicBezTo>
                  <a:cubicBezTo>
                    <a:pt x="5175" y="12312"/>
                    <a:pt x="3141" y="10278"/>
                    <a:pt x="3141" y="7762"/>
                  </a:cubicBezTo>
                  <a:cubicBezTo>
                    <a:pt x="3141" y="5264"/>
                    <a:pt x="5175" y="3212"/>
                    <a:pt x="7691" y="3212"/>
                  </a:cubicBezTo>
                  <a:close/>
                  <a:moveTo>
                    <a:pt x="5746" y="0"/>
                  </a:moveTo>
                  <a:lnTo>
                    <a:pt x="5282" y="1874"/>
                  </a:lnTo>
                  <a:cubicBezTo>
                    <a:pt x="4747" y="2088"/>
                    <a:pt x="4247" y="2373"/>
                    <a:pt x="3801" y="2730"/>
                  </a:cubicBezTo>
                  <a:lnTo>
                    <a:pt x="1946" y="2195"/>
                  </a:lnTo>
                  <a:lnTo>
                    <a:pt x="1" y="5567"/>
                  </a:lnTo>
                  <a:lnTo>
                    <a:pt x="1375" y="6905"/>
                  </a:lnTo>
                  <a:cubicBezTo>
                    <a:pt x="1339" y="7191"/>
                    <a:pt x="1321" y="7476"/>
                    <a:pt x="1321" y="7762"/>
                  </a:cubicBezTo>
                  <a:cubicBezTo>
                    <a:pt x="1321" y="8047"/>
                    <a:pt x="1339" y="8333"/>
                    <a:pt x="1375" y="8618"/>
                  </a:cubicBezTo>
                  <a:lnTo>
                    <a:pt x="1" y="9957"/>
                  </a:lnTo>
                  <a:lnTo>
                    <a:pt x="1946" y="13329"/>
                  </a:lnTo>
                  <a:lnTo>
                    <a:pt x="3801" y="12793"/>
                  </a:lnTo>
                  <a:cubicBezTo>
                    <a:pt x="4247" y="13150"/>
                    <a:pt x="4747" y="13436"/>
                    <a:pt x="5282" y="13650"/>
                  </a:cubicBezTo>
                  <a:lnTo>
                    <a:pt x="5746" y="15523"/>
                  </a:lnTo>
                  <a:lnTo>
                    <a:pt x="9636" y="15523"/>
                  </a:lnTo>
                  <a:lnTo>
                    <a:pt x="10100" y="13650"/>
                  </a:lnTo>
                  <a:cubicBezTo>
                    <a:pt x="10635" y="13436"/>
                    <a:pt x="11135" y="13150"/>
                    <a:pt x="11581" y="12793"/>
                  </a:cubicBezTo>
                  <a:lnTo>
                    <a:pt x="13436" y="13329"/>
                  </a:lnTo>
                  <a:lnTo>
                    <a:pt x="15381" y="9957"/>
                  </a:lnTo>
                  <a:lnTo>
                    <a:pt x="13990" y="8618"/>
                  </a:lnTo>
                  <a:cubicBezTo>
                    <a:pt x="14043" y="8333"/>
                    <a:pt x="14061" y="8047"/>
                    <a:pt x="14061" y="7762"/>
                  </a:cubicBezTo>
                  <a:cubicBezTo>
                    <a:pt x="14061" y="7476"/>
                    <a:pt x="14043" y="7191"/>
                    <a:pt x="13990" y="6905"/>
                  </a:cubicBezTo>
                  <a:lnTo>
                    <a:pt x="15381" y="5567"/>
                  </a:lnTo>
                  <a:lnTo>
                    <a:pt x="13436" y="2195"/>
                  </a:lnTo>
                  <a:lnTo>
                    <a:pt x="11581" y="2730"/>
                  </a:lnTo>
                  <a:cubicBezTo>
                    <a:pt x="11135" y="2373"/>
                    <a:pt x="10635" y="2088"/>
                    <a:pt x="10100" y="1874"/>
                  </a:cubicBezTo>
                  <a:lnTo>
                    <a:pt x="96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10" name="Google Shape;8210;p58"/>
          <p:cNvGrpSpPr/>
          <p:nvPr/>
        </p:nvGrpSpPr>
        <p:grpSpPr>
          <a:xfrm>
            <a:off x="3529975" y="3933850"/>
            <a:ext cx="388100" cy="387200"/>
            <a:chOff x="3529975" y="3919800"/>
            <a:chExt cx="388100" cy="387200"/>
          </a:xfrm>
        </p:grpSpPr>
        <p:sp>
          <p:nvSpPr>
            <p:cNvPr id="8211" name="Google Shape;8211;p58"/>
            <p:cNvSpPr/>
            <p:nvPr/>
          </p:nvSpPr>
          <p:spPr>
            <a:xfrm>
              <a:off x="3645500" y="3919800"/>
              <a:ext cx="66950" cy="181575"/>
            </a:xfrm>
            <a:custGeom>
              <a:avLst/>
              <a:gdLst/>
              <a:ahLst/>
              <a:cxnLst/>
              <a:rect l="l" t="t" r="r" b="b"/>
              <a:pathLst>
                <a:path w="2678" h="7263" extrusionOk="0">
                  <a:moveTo>
                    <a:pt x="2677" y="0"/>
                  </a:moveTo>
                  <a:cubicBezTo>
                    <a:pt x="1178" y="214"/>
                    <a:pt x="1" y="1517"/>
                    <a:pt x="1" y="3105"/>
                  </a:cubicBezTo>
                  <a:lnTo>
                    <a:pt x="1" y="4158"/>
                  </a:lnTo>
                  <a:cubicBezTo>
                    <a:pt x="1" y="5728"/>
                    <a:pt x="1178" y="7048"/>
                    <a:pt x="2677" y="7262"/>
                  </a:cubicBezTo>
                  <a:lnTo>
                    <a:pt x="2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2" name="Google Shape;8212;p58"/>
            <p:cNvSpPr/>
            <p:nvPr/>
          </p:nvSpPr>
          <p:spPr>
            <a:xfrm>
              <a:off x="3735175" y="3919800"/>
              <a:ext cx="67375" cy="181575"/>
            </a:xfrm>
            <a:custGeom>
              <a:avLst/>
              <a:gdLst/>
              <a:ahLst/>
              <a:cxnLst/>
              <a:rect l="l" t="t" r="r" b="b"/>
              <a:pathLst>
                <a:path w="2695" h="7263" extrusionOk="0">
                  <a:moveTo>
                    <a:pt x="0" y="0"/>
                  </a:moveTo>
                  <a:lnTo>
                    <a:pt x="0" y="7262"/>
                  </a:lnTo>
                  <a:cubicBezTo>
                    <a:pt x="1517" y="7048"/>
                    <a:pt x="2694" y="5728"/>
                    <a:pt x="2694" y="4158"/>
                  </a:cubicBezTo>
                  <a:lnTo>
                    <a:pt x="2694" y="3105"/>
                  </a:lnTo>
                  <a:cubicBezTo>
                    <a:pt x="2694" y="1517"/>
                    <a:pt x="1517" y="21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3" name="Google Shape;8213;p58"/>
            <p:cNvSpPr/>
            <p:nvPr/>
          </p:nvSpPr>
          <p:spPr>
            <a:xfrm>
              <a:off x="3735175" y="4007675"/>
              <a:ext cx="182900" cy="299325"/>
            </a:xfrm>
            <a:custGeom>
              <a:avLst/>
              <a:gdLst/>
              <a:ahLst/>
              <a:cxnLst/>
              <a:rect l="l" t="t" r="r" b="b"/>
              <a:pathLst>
                <a:path w="7316" h="11973" extrusionOk="0">
                  <a:moveTo>
                    <a:pt x="6459" y="0"/>
                  </a:moveTo>
                  <a:cubicBezTo>
                    <a:pt x="5977" y="0"/>
                    <a:pt x="5603" y="375"/>
                    <a:pt x="5603" y="857"/>
                  </a:cubicBezTo>
                  <a:lnTo>
                    <a:pt x="5603" y="4122"/>
                  </a:lnTo>
                  <a:cubicBezTo>
                    <a:pt x="5603" y="4586"/>
                    <a:pt x="5424" y="5032"/>
                    <a:pt x="5085" y="5371"/>
                  </a:cubicBezTo>
                  <a:lnTo>
                    <a:pt x="3462" y="6995"/>
                  </a:lnTo>
                  <a:lnTo>
                    <a:pt x="2819" y="6352"/>
                  </a:lnTo>
                  <a:lnTo>
                    <a:pt x="4443" y="4729"/>
                  </a:lnTo>
                  <a:cubicBezTo>
                    <a:pt x="4782" y="4390"/>
                    <a:pt x="4782" y="3854"/>
                    <a:pt x="4443" y="3515"/>
                  </a:cubicBezTo>
                  <a:cubicBezTo>
                    <a:pt x="4273" y="3355"/>
                    <a:pt x="4055" y="3274"/>
                    <a:pt x="3836" y="3274"/>
                  </a:cubicBezTo>
                  <a:cubicBezTo>
                    <a:pt x="3618" y="3274"/>
                    <a:pt x="3399" y="3355"/>
                    <a:pt x="3230" y="3515"/>
                  </a:cubicBezTo>
                  <a:lnTo>
                    <a:pt x="0" y="6745"/>
                  </a:lnTo>
                  <a:lnTo>
                    <a:pt x="0" y="11973"/>
                  </a:lnTo>
                  <a:lnTo>
                    <a:pt x="4175" y="11973"/>
                  </a:lnTo>
                  <a:lnTo>
                    <a:pt x="4175" y="9903"/>
                  </a:lnTo>
                  <a:lnTo>
                    <a:pt x="7316" y="5781"/>
                  </a:lnTo>
                  <a:lnTo>
                    <a:pt x="7316" y="857"/>
                  </a:lnTo>
                  <a:cubicBezTo>
                    <a:pt x="7316" y="375"/>
                    <a:pt x="6923"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4" name="Google Shape;8214;p58"/>
            <p:cNvSpPr/>
            <p:nvPr/>
          </p:nvSpPr>
          <p:spPr>
            <a:xfrm>
              <a:off x="3529975" y="4007675"/>
              <a:ext cx="182475" cy="299325"/>
            </a:xfrm>
            <a:custGeom>
              <a:avLst/>
              <a:gdLst/>
              <a:ahLst/>
              <a:cxnLst/>
              <a:rect l="l" t="t" r="r" b="b"/>
              <a:pathLst>
                <a:path w="7299" h="11973" extrusionOk="0">
                  <a:moveTo>
                    <a:pt x="857" y="0"/>
                  </a:moveTo>
                  <a:cubicBezTo>
                    <a:pt x="393" y="0"/>
                    <a:pt x="1" y="375"/>
                    <a:pt x="1" y="857"/>
                  </a:cubicBezTo>
                  <a:lnTo>
                    <a:pt x="1" y="5781"/>
                  </a:lnTo>
                  <a:lnTo>
                    <a:pt x="3141" y="9903"/>
                  </a:lnTo>
                  <a:lnTo>
                    <a:pt x="3141" y="11973"/>
                  </a:lnTo>
                  <a:lnTo>
                    <a:pt x="7298" y="11973"/>
                  </a:lnTo>
                  <a:lnTo>
                    <a:pt x="7298" y="6745"/>
                  </a:lnTo>
                  <a:lnTo>
                    <a:pt x="4087" y="3515"/>
                  </a:lnTo>
                  <a:cubicBezTo>
                    <a:pt x="3917" y="3355"/>
                    <a:pt x="3698" y="3274"/>
                    <a:pt x="3480" y="3274"/>
                  </a:cubicBezTo>
                  <a:cubicBezTo>
                    <a:pt x="3261" y="3274"/>
                    <a:pt x="3043" y="3355"/>
                    <a:pt x="2873" y="3515"/>
                  </a:cubicBezTo>
                  <a:cubicBezTo>
                    <a:pt x="2534" y="3854"/>
                    <a:pt x="2534" y="4390"/>
                    <a:pt x="2873" y="4729"/>
                  </a:cubicBezTo>
                  <a:lnTo>
                    <a:pt x="4497" y="6352"/>
                  </a:lnTo>
                  <a:lnTo>
                    <a:pt x="3855" y="6995"/>
                  </a:lnTo>
                  <a:lnTo>
                    <a:pt x="2231" y="5371"/>
                  </a:lnTo>
                  <a:cubicBezTo>
                    <a:pt x="1892" y="5032"/>
                    <a:pt x="1713" y="4604"/>
                    <a:pt x="1713" y="4122"/>
                  </a:cubicBezTo>
                  <a:lnTo>
                    <a:pt x="1713" y="857"/>
                  </a:lnTo>
                  <a:cubicBezTo>
                    <a:pt x="1713" y="375"/>
                    <a:pt x="132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15" name="Google Shape;8215;p58"/>
          <p:cNvGrpSpPr/>
          <p:nvPr/>
        </p:nvGrpSpPr>
        <p:grpSpPr>
          <a:xfrm>
            <a:off x="3529975" y="2803288"/>
            <a:ext cx="388100" cy="388100"/>
            <a:chOff x="3529975" y="2798825"/>
            <a:chExt cx="388100" cy="388100"/>
          </a:xfrm>
        </p:grpSpPr>
        <p:sp>
          <p:nvSpPr>
            <p:cNvPr id="8216" name="Google Shape;8216;p58"/>
            <p:cNvSpPr/>
            <p:nvPr/>
          </p:nvSpPr>
          <p:spPr>
            <a:xfrm>
              <a:off x="3706175" y="2867075"/>
              <a:ext cx="35700" cy="35725"/>
            </a:xfrm>
            <a:custGeom>
              <a:avLst/>
              <a:gdLst/>
              <a:ahLst/>
              <a:cxnLst/>
              <a:rect l="l" t="t" r="r" b="b"/>
              <a:pathLst>
                <a:path w="1428" h="1429" extrusionOk="0">
                  <a:moveTo>
                    <a:pt x="714" y="1"/>
                  </a:moveTo>
                  <a:cubicBezTo>
                    <a:pt x="322" y="1"/>
                    <a:pt x="0" y="322"/>
                    <a:pt x="0" y="714"/>
                  </a:cubicBezTo>
                  <a:cubicBezTo>
                    <a:pt x="0" y="1107"/>
                    <a:pt x="322" y="1428"/>
                    <a:pt x="714" y="1428"/>
                  </a:cubicBezTo>
                  <a:cubicBezTo>
                    <a:pt x="1107" y="1428"/>
                    <a:pt x="1428" y="1107"/>
                    <a:pt x="1428" y="714"/>
                  </a:cubicBezTo>
                  <a:cubicBezTo>
                    <a:pt x="1428" y="322"/>
                    <a:pt x="1107"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7" name="Google Shape;8217;p58"/>
            <p:cNvSpPr/>
            <p:nvPr/>
          </p:nvSpPr>
          <p:spPr>
            <a:xfrm>
              <a:off x="3637925" y="2798825"/>
              <a:ext cx="172200" cy="172200"/>
            </a:xfrm>
            <a:custGeom>
              <a:avLst/>
              <a:gdLst/>
              <a:ahLst/>
              <a:cxnLst/>
              <a:rect l="l" t="t" r="r" b="b"/>
              <a:pathLst>
                <a:path w="6888" h="6888" extrusionOk="0">
                  <a:moveTo>
                    <a:pt x="3444" y="1821"/>
                  </a:moveTo>
                  <a:cubicBezTo>
                    <a:pt x="4336" y="1821"/>
                    <a:pt x="5068" y="2552"/>
                    <a:pt x="5068" y="3444"/>
                  </a:cubicBezTo>
                  <a:cubicBezTo>
                    <a:pt x="5068" y="4336"/>
                    <a:pt x="4336" y="5068"/>
                    <a:pt x="3444" y="5068"/>
                  </a:cubicBezTo>
                  <a:cubicBezTo>
                    <a:pt x="2552" y="5068"/>
                    <a:pt x="1820" y="4336"/>
                    <a:pt x="1820" y="3444"/>
                  </a:cubicBezTo>
                  <a:cubicBezTo>
                    <a:pt x="1820" y="2552"/>
                    <a:pt x="2552" y="1821"/>
                    <a:pt x="3444" y="1821"/>
                  </a:cubicBezTo>
                  <a:close/>
                  <a:moveTo>
                    <a:pt x="2980" y="1"/>
                  </a:moveTo>
                  <a:lnTo>
                    <a:pt x="2980" y="964"/>
                  </a:lnTo>
                  <a:cubicBezTo>
                    <a:pt x="2623" y="1018"/>
                    <a:pt x="2302" y="1160"/>
                    <a:pt x="1999" y="1357"/>
                  </a:cubicBezTo>
                  <a:lnTo>
                    <a:pt x="1339" y="697"/>
                  </a:lnTo>
                  <a:lnTo>
                    <a:pt x="696" y="1339"/>
                  </a:lnTo>
                  <a:lnTo>
                    <a:pt x="1357" y="1999"/>
                  </a:lnTo>
                  <a:cubicBezTo>
                    <a:pt x="1160" y="2302"/>
                    <a:pt x="1018" y="2624"/>
                    <a:pt x="946" y="2998"/>
                  </a:cubicBezTo>
                  <a:lnTo>
                    <a:pt x="0" y="2998"/>
                  </a:lnTo>
                  <a:lnTo>
                    <a:pt x="0" y="3908"/>
                  </a:lnTo>
                  <a:lnTo>
                    <a:pt x="946" y="3908"/>
                  </a:lnTo>
                  <a:cubicBezTo>
                    <a:pt x="1018" y="4265"/>
                    <a:pt x="1160" y="4586"/>
                    <a:pt x="1357" y="4890"/>
                  </a:cubicBezTo>
                  <a:lnTo>
                    <a:pt x="696" y="5550"/>
                  </a:lnTo>
                  <a:lnTo>
                    <a:pt x="1339" y="6192"/>
                  </a:lnTo>
                  <a:lnTo>
                    <a:pt x="1999" y="5532"/>
                  </a:lnTo>
                  <a:cubicBezTo>
                    <a:pt x="2302" y="5728"/>
                    <a:pt x="2623" y="5871"/>
                    <a:pt x="2980" y="5942"/>
                  </a:cubicBezTo>
                  <a:lnTo>
                    <a:pt x="2980" y="6888"/>
                  </a:lnTo>
                  <a:lnTo>
                    <a:pt x="3890" y="6888"/>
                  </a:lnTo>
                  <a:lnTo>
                    <a:pt x="3890" y="5942"/>
                  </a:lnTo>
                  <a:cubicBezTo>
                    <a:pt x="4265" y="5871"/>
                    <a:pt x="4586" y="5728"/>
                    <a:pt x="4889" y="5532"/>
                  </a:cubicBezTo>
                  <a:lnTo>
                    <a:pt x="5550" y="6192"/>
                  </a:lnTo>
                  <a:lnTo>
                    <a:pt x="6192" y="5550"/>
                  </a:lnTo>
                  <a:lnTo>
                    <a:pt x="5532" y="4890"/>
                  </a:lnTo>
                  <a:cubicBezTo>
                    <a:pt x="5728" y="4586"/>
                    <a:pt x="5871" y="4265"/>
                    <a:pt x="5924" y="3908"/>
                  </a:cubicBezTo>
                  <a:lnTo>
                    <a:pt x="6888" y="3908"/>
                  </a:lnTo>
                  <a:lnTo>
                    <a:pt x="6888" y="2998"/>
                  </a:lnTo>
                  <a:lnTo>
                    <a:pt x="5924" y="2998"/>
                  </a:lnTo>
                  <a:cubicBezTo>
                    <a:pt x="5871" y="2624"/>
                    <a:pt x="5728" y="2302"/>
                    <a:pt x="5532" y="1999"/>
                  </a:cubicBezTo>
                  <a:lnTo>
                    <a:pt x="6192" y="1339"/>
                  </a:lnTo>
                  <a:lnTo>
                    <a:pt x="5550" y="697"/>
                  </a:lnTo>
                  <a:lnTo>
                    <a:pt x="4889" y="1357"/>
                  </a:lnTo>
                  <a:cubicBezTo>
                    <a:pt x="4586" y="1160"/>
                    <a:pt x="4265" y="1018"/>
                    <a:pt x="3890" y="964"/>
                  </a:cubicBezTo>
                  <a:lnTo>
                    <a:pt x="38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8" name="Google Shape;8218;p58"/>
            <p:cNvSpPr/>
            <p:nvPr/>
          </p:nvSpPr>
          <p:spPr>
            <a:xfrm>
              <a:off x="3735175" y="2887600"/>
              <a:ext cx="182900" cy="299325"/>
            </a:xfrm>
            <a:custGeom>
              <a:avLst/>
              <a:gdLst/>
              <a:ahLst/>
              <a:cxnLst/>
              <a:rect l="l" t="t" r="r" b="b"/>
              <a:pathLst>
                <a:path w="7316" h="11973" extrusionOk="0">
                  <a:moveTo>
                    <a:pt x="6459" y="0"/>
                  </a:moveTo>
                  <a:cubicBezTo>
                    <a:pt x="5977" y="0"/>
                    <a:pt x="5603" y="393"/>
                    <a:pt x="5603" y="857"/>
                  </a:cubicBezTo>
                  <a:lnTo>
                    <a:pt x="5603" y="4140"/>
                  </a:lnTo>
                  <a:cubicBezTo>
                    <a:pt x="5603" y="4604"/>
                    <a:pt x="5424" y="5050"/>
                    <a:pt x="5085" y="5371"/>
                  </a:cubicBezTo>
                  <a:lnTo>
                    <a:pt x="3462" y="6995"/>
                  </a:lnTo>
                  <a:lnTo>
                    <a:pt x="2819" y="6352"/>
                  </a:lnTo>
                  <a:lnTo>
                    <a:pt x="4443" y="4729"/>
                  </a:lnTo>
                  <a:cubicBezTo>
                    <a:pt x="4782" y="4408"/>
                    <a:pt x="4782" y="3854"/>
                    <a:pt x="4443" y="3533"/>
                  </a:cubicBezTo>
                  <a:cubicBezTo>
                    <a:pt x="4273" y="3364"/>
                    <a:pt x="4055" y="3279"/>
                    <a:pt x="3836" y="3279"/>
                  </a:cubicBezTo>
                  <a:cubicBezTo>
                    <a:pt x="3618" y="3279"/>
                    <a:pt x="3399" y="3364"/>
                    <a:pt x="3230" y="3533"/>
                  </a:cubicBezTo>
                  <a:lnTo>
                    <a:pt x="0" y="6745"/>
                  </a:lnTo>
                  <a:lnTo>
                    <a:pt x="0" y="11973"/>
                  </a:lnTo>
                  <a:lnTo>
                    <a:pt x="4175" y="11973"/>
                  </a:lnTo>
                  <a:lnTo>
                    <a:pt x="4175" y="9921"/>
                  </a:lnTo>
                  <a:lnTo>
                    <a:pt x="7316" y="5799"/>
                  </a:lnTo>
                  <a:lnTo>
                    <a:pt x="7316" y="857"/>
                  </a:lnTo>
                  <a:cubicBezTo>
                    <a:pt x="7316" y="393"/>
                    <a:pt x="6923"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9" name="Google Shape;8219;p58"/>
            <p:cNvSpPr/>
            <p:nvPr/>
          </p:nvSpPr>
          <p:spPr>
            <a:xfrm>
              <a:off x="3529975" y="2887600"/>
              <a:ext cx="182475" cy="299325"/>
            </a:xfrm>
            <a:custGeom>
              <a:avLst/>
              <a:gdLst/>
              <a:ahLst/>
              <a:cxnLst/>
              <a:rect l="l" t="t" r="r" b="b"/>
              <a:pathLst>
                <a:path w="7299" h="11973" extrusionOk="0">
                  <a:moveTo>
                    <a:pt x="857" y="0"/>
                  </a:moveTo>
                  <a:cubicBezTo>
                    <a:pt x="393" y="0"/>
                    <a:pt x="1" y="393"/>
                    <a:pt x="1" y="857"/>
                  </a:cubicBezTo>
                  <a:lnTo>
                    <a:pt x="1" y="5799"/>
                  </a:lnTo>
                  <a:lnTo>
                    <a:pt x="3141" y="9921"/>
                  </a:lnTo>
                  <a:lnTo>
                    <a:pt x="3141" y="11973"/>
                  </a:lnTo>
                  <a:lnTo>
                    <a:pt x="7298" y="11973"/>
                  </a:lnTo>
                  <a:lnTo>
                    <a:pt x="7298" y="6745"/>
                  </a:lnTo>
                  <a:lnTo>
                    <a:pt x="4087" y="3533"/>
                  </a:lnTo>
                  <a:cubicBezTo>
                    <a:pt x="3917" y="3364"/>
                    <a:pt x="3698" y="3279"/>
                    <a:pt x="3480" y="3279"/>
                  </a:cubicBezTo>
                  <a:cubicBezTo>
                    <a:pt x="3261" y="3279"/>
                    <a:pt x="3043" y="3364"/>
                    <a:pt x="2873" y="3533"/>
                  </a:cubicBezTo>
                  <a:cubicBezTo>
                    <a:pt x="2534" y="3854"/>
                    <a:pt x="2534" y="4408"/>
                    <a:pt x="2873" y="4729"/>
                  </a:cubicBezTo>
                  <a:lnTo>
                    <a:pt x="4497" y="6352"/>
                  </a:lnTo>
                  <a:lnTo>
                    <a:pt x="3855" y="6995"/>
                  </a:lnTo>
                  <a:lnTo>
                    <a:pt x="2231" y="5371"/>
                  </a:lnTo>
                  <a:cubicBezTo>
                    <a:pt x="1892" y="5050"/>
                    <a:pt x="1713" y="4604"/>
                    <a:pt x="1713" y="4140"/>
                  </a:cubicBezTo>
                  <a:lnTo>
                    <a:pt x="1713" y="857"/>
                  </a:lnTo>
                  <a:cubicBezTo>
                    <a:pt x="1713" y="393"/>
                    <a:pt x="132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20" name="Google Shape;8220;p58"/>
          <p:cNvGrpSpPr/>
          <p:nvPr/>
        </p:nvGrpSpPr>
        <p:grpSpPr>
          <a:xfrm>
            <a:off x="3554500" y="2236263"/>
            <a:ext cx="339050" cy="388125"/>
            <a:chOff x="3554500" y="2234100"/>
            <a:chExt cx="339050" cy="388125"/>
          </a:xfrm>
        </p:grpSpPr>
        <p:sp>
          <p:nvSpPr>
            <p:cNvPr id="8221" name="Google Shape;8221;p58"/>
            <p:cNvSpPr/>
            <p:nvPr/>
          </p:nvSpPr>
          <p:spPr>
            <a:xfrm>
              <a:off x="3622750" y="2315750"/>
              <a:ext cx="159725" cy="87450"/>
            </a:xfrm>
            <a:custGeom>
              <a:avLst/>
              <a:gdLst/>
              <a:ahLst/>
              <a:cxnLst/>
              <a:rect l="l" t="t" r="r" b="b"/>
              <a:pathLst>
                <a:path w="6389" h="3498" extrusionOk="0">
                  <a:moveTo>
                    <a:pt x="3873" y="0"/>
                  </a:moveTo>
                  <a:cubicBezTo>
                    <a:pt x="3498" y="0"/>
                    <a:pt x="3159" y="143"/>
                    <a:pt x="2891" y="411"/>
                  </a:cubicBezTo>
                  <a:lnTo>
                    <a:pt x="2677" y="642"/>
                  </a:lnTo>
                  <a:lnTo>
                    <a:pt x="2392" y="518"/>
                  </a:lnTo>
                  <a:cubicBezTo>
                    <a:pt x="2285" y="482"/>
                    <a:pt x="2178" y="464"/>
                    <a:pt x="2053" y="464"/>
                  </a:cubicBezTo>
                  <a:cubicBezTo>
                    <a:pt x="1553" y="464"/>
                    <a:pt x="1143" y="857"/>
                    <a:pt x="1143" y="1374"/>
                  </a:cubicBezTo>
                  <a:lnTo>
                    <a:pt x="1143" y="1784"/>
                  </a:lnTo>
                  <a:lnTo>
                    <a:pt x="732" y="1820"/>
                  </a:lnTo>
                  <a:cubicBezTo>
                    <a:pt x="322" y="1874"/>
                    <a:pt x="1" y="2230"/>
                    <a:pt x="1" y="2659"/>
                  </a:cubicBezTo>
                  <a:cubicBezTo>
                    <a:pt x="1" y="3123"/>
                    <a:pt x="376" y="3497"/>
                    <a:pt x="839" y="3497"/>
                  </a:cubicBezTo>
                  <a:lnTo>
                    <a:pt x="5550" y="3497"/>
                  </a:lnTo>
                  <a:cubicBezTo>
                    <a:pt x="6014" y="3497"/>
                    <a:pt x="6388" y="3123"/>
                    <a:pt x="6388" y="2659"/>
                  </a:cubicBezTo>
                  <a:cubicBezTo>
                    <a:pt x="6388" y="2230"/>
                    <a:pt x="6067" y="1874"/>
                    <a:pt x="5657" y="1820"/>
                  </a:cubicBezTo>
                  <a:lnTo>
                    <a:pt x="5247" y="1784"/>
                  </a:lnTo>
                  <a:lnTo>
                    <a:pt x="5247" y="1374"/>
                  </a:lnTo>
                  <a:cubicBezTo>
                    <a:pt x="5247" y="607"/>
                    <a:pt x="4640" y="0"/>
                    <a:pt x="3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2" name="Google Shape;8222;p58"/>
            <p:cNvSpPr/>
            <p:nvPr/>
          </p:nvSpPr>
          <p:spPr>
            <a:xfrm>
              <a:off x="3554500" y="2234100"/>
              <a:ext cx="339050" cy="388125"/>
            </a:xfrm>
            <a:custGeom>
              <a:avLst/>
              <a:gdLst/>
              <a:ahLst/>
              <a:cxnLst/>
              <a:rect l="l" t="t" r="r" b="b"/>
              <a:pathLst>
                <a:path w="13562" h="15525" extrusionOk="0">
                  <a:moveTo>
                    <a:pt x="6603" y="2356"/>
                  </a:moveTo>
                  <a:cubicBezTo>
                    <a:pt x="7745" y="2356"/>
                    <a:pt x="8690" y="3195"/>
                    <a:pt x="8869" y="4283"/>
                  </a:cubicBezTo>
                  <a:cubicBezTo>
                    <a:pt x="9547" y="4515"/>
                    <a:pt x="10028" y="5175"/>
                    <a:pt x="10028" y="5925"/>
                  </a:cubicBezTo>
                  <a:cubicBezTo>
                    <a:pt x="10028" y="6888"/>
                    <a:pt x="9243" y="7673"/>
                    <a:pt x="8280" y="7673"/>
                  </a:cubicBezTo>
                  <a:lnTo>
                    <a:pt x="3569" y="7673"/>
                  </a:lnTo>
                  <a:cubicBezTo>
                    <a:pt x="2606" y="7673"/>
                    <a:pt x="1821" y="6888"/>
                    <a:pt x="1821" y="5925"/>
                  </a:cubicBezTo>
                  <a:cubicBezTo>
                    <a:pt x="1821" y="5175"/>
                    <a:pt x="2303" y="4515"/>
                    <a:pt x="2998" y="4265"/>
                  </a:cubicBezTo>
                  <a:cubicBezTo>
                    <a:pt x="3159" y="3445"/>
                    <a:pt x="3908" y="2820"/>
                    <a:pt x="4783" y="2820"/>
                  </a:cubicBezTo>
                  <a:cubicBezTo>
                    <a:pt x="4908" y="2820"/>
                    <a:pt x="5050" y="2820"/>
                    <a:pt x="5175" y="2856"/>
                  </a:cubicBezTo>
                  <a:cubicBezTo>
                    <a:pt x="5586" y="2535"/>
                    <a:pt x="6085" y="2356"/>
                    <a:pt x="6603" y="2356"/>
                  </a:cubicBezTo>
                  <a:close/>
                  <a:moveTo>
                    <a:pt x="5925" y="1"/>
                  </a:moveTo>
                  <a:cubicBezTo>
                    <a:pt x="2659" y="1"/>
                    <a:pt x="1" y="2659"/>
                    <a:pt x="1" y="5925"/>
                  </a:cubicBezTo>
                  <a:cubicBezTo>
                    <a:pt x="1" y="7548"/>
                    <a:pt x="661" y="9101"/>
                    <a:pt x="1821" y="10207"/>
                  </a:cubicBezTo>
                  <a:lnTo>
                    <a:pt x="1821" y="15524"/>
                  </a:lnTo>
                  <a:lnTo>
                    <a:pt x="9118" y="15524"/>
                  </a:lnTo>
                  <a:lnTo>
                    <a:pt x="9118" y="12794"/>
                  </a:lnTo>
                  <a:lnTo>
                    <a:pt x="11848" y="12794"/>
                  </a:lnTo>
                  <a:lnTo>
                    <a:pt x="11848" y="10564"/>
                  </a:lnTo>
                  <a:lnTo>
                    <a:pt x="13561" y="10564"/>
                  </a:lnTo>
                  <a:lnTo>
                    <a:pt x="11848" y="5853"/>
                  </a:lnTo>
                  <a:cubicBezTo>
                    <a:pt x="11813" y="2624"/>
                    <a:pt x="9172" y="1"/>
                    <a:pt x="5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23" name="Google Shape;8223;p58"/>
          <p:cNvGrpSpPr/>
          <p:nvPr/>
        </p:nvGrpSpPr>
        <p:grpSpPr>
          <a:xfrm>
            <a:off x="3529975" y="3369800"/>
            <a:ext cx="388100" cy="388100"/>
            <a:chOff x="3529975" y="3372925"/>
            <a:chExt cx="388100" cy="388100"/>
          </a:xfrm>
        </p:grpSpPr>
        <p:sp>
          <p:nvSpPr>
            <p:cNvPr id="8224" name="Google Shape;8224;p58"/>
            <p:cNvSpPr/>
            <p:nvPr/>
          </p:nvSpPr>
          <p:spPr>
            <a:xfrm>
              <a:off x="3529975" y="3372925"/>
              <a:ext cx="388100" cy="172200"/>
            </a:xfrm>
            <a:custGeom>
              <a:avLst/>
              <a:gdLst/>
              <a:ahLst/>
              <a:cxnLst/>
              <a:rect l="l" t="t" r="r" b="b"/>
              <a:pathLst>
                <a:path w="15524" h="6888" extrusionOk="0">
                  <a:moveTo>
                    <a:pt x="2730" y="1820"/>
                  </a:moveTo>
                  <a:lnTo>
                    <a:pt x="2730" y="2730"/>
                  </a:lnTo>
                  <a:lnTo>
                    <a:pt x="1821" y="2730"/>
                  </a:lnTo>
                  <a:lnTo>
                    <a:pt x="1821" y="1820"/>
                  </a:lnTo>
                  <a:close/>
                  <a:moveTo>
                    <a:pt x="4568" y="1820"/>
                  </a:moveTo>
                  <a:lnTo>
                    <a:pt x="4568" y="2730"/>
                  </a:lnTo>
                  <a:lnTo>
                    <a:pt x="3658" y="2730"/>
                  </a:lnTo>
                  <a:lnTo>
                    <a:pt x="3658" y="1820"/>
                  </a:lnTo>
                  <a:close/>
                  <a:moveTo>
                    <a:pt x="6388" y="1820"/>
                  </a:moveTo>
                  <a:lnTo>
                    <a:pt x="6388" y="2730"/>
                  </a:lnTo>
                  <a:lnTo>
                    <a:pt x="5478" y="2730"/>
                  </a:lnTo>
                  <a:lnTo>
                    <a:pt x="5478" y="1820"/>
                  </a:lnTo>
                  <a:close/>
                  <a:moveTo>
                    <a:pt x="8208" y="1820"/>
                  </a:moveTo>
                  <a:lnTo>
                    <a:pt x="8208" y="2730"/>
                  </a:lnTo>
                  <a:lnTo>
                    <a:pt x="7298" y="2730"/>
                  </a:lnTo>
                  <a:lnTo>
                    <a:pt x="7298" y="1820"/>
                  </a:lnTo>
                  <a:close/>
                  <a:moveTo>
                    <a:pt x="10046" y="1820"/>
                  </a:moveTo>
                  <a:lnTo>
                    <a:pt x="10046" y="2730"/>
                  </a:lnTo>
                  <a:lnTo>
                    <a:pt x="9136" y="2730"/>
                  </a:lnTo>
                  <a:lnTo>
                    <a:pt x="9136" y="1820"/>
                  </a:lnTo>
                  <a:close/>
                  <a:moveTo>
                    <a:pt x="11866" y="1820"/>
                  </a:moveTo>
                  <a:lnTo>
                    <a:pt x="11866" y="2730"/>
                  </a:lnTo>
                  <a:lnTo>
                    <a:pt x="10956" y="2730"/>
                  </a:lnTo>
                  <a:lnTo>
                    <a:pt x="10956" y="1820"/>
                  </a:lnTo>
                  <a:close/>
                  <a:moveTo>
                    <a:pt x="13686" y="1820"/>
                  </a:moveTo>
                  <a:lnTo>
                    <a:pt x="13686" y="2730"/>
                  </a:lnTo>
                  <a:lnTo>
                    <a:pt x="12794" y="2730"/>
                  </a:lnTo>
                  <a:lnTo>
                    <a:pt x="12794" y="1820"/>
                  </a:lnTo>
                  <a:close/>
                  <a:moveTo>
                    <a:pt x="1" y="0"/>
                  </a:moveTo>
                  <a:lnTo>
                    <a:pt x="1" y="4550"/>
                  </a:lnTo>
                  <a:lnTo>
                    <a:pt x="6121" y="4550"/>
                  </a:lnTo>
                  <a:lnTo>
                    <a:pt x="8458" y="6887"/>
                  </a:lnTo>
                  <a:lnTo>
                    <a:pt x="11670" y="6887"/>
                  </a:lnTo>
                  <a:lnTo>
                    <a:pt x="9332" y="4550"/>
                  </a:lnTo>
                  <a:lnTo>
                    <a:pt x="15524" y="4550"/>
                  </a:lnTo>
                  <a:lnTo>
                    <a:pt x="15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5" name="Google Shape;8225;p58"/>
            <p:cNvSpPr/>
            <p:nvPr/>
          </p:nvSpPr>
          <p:spPr>
            <a:xfrm>
              <a:off x="3575475" y="3692750"/>
              <a:ext cx="124925" cy="68275"/>
            </a:xfrm>
            <a:custGeom>
              <a:avLst/>
              <a:gdLst/>
              <a:ahLst/>
              <a:cxnLst/>
              <a:rect l="l" t="t" r="r" b="b"/>
              <a:pathLst>
                <a:path w="4997" h="2731" extrusionOk="0">
                  <a:moveTo>
                    <a:pt x="1" y="0"/>
                  </a:moveTo>
                  <a:lnTo>
                    <a:pt x="1" y="2730"/>
                  </a:lnTo>
                  <a:lnTo>
                    <a:pt x="910" y="2730"/>
                  </a:lnTo>
                  <a:lnTo>
                    <a:pt x="910" y="910"/>
                  </a:lnTo>
                  <a:lnTo>
                    <a:pt x="4086" y="910"/>
                  </a:lnTo>
                  <a:lnTo>
                    <a:pt x="4086" y="2730"/>
                  </a:lnTo>
                  <a:lnTo>
                    <a:pt x="4996" y="2730"/>
                  </a:lnTo>
                  <a:lnTo>
                    <a:pt x="49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6" name="Google Shape;8226;p58"/>
            <p:cNvSpPr/>
            <p:nvPr/>
          </p:nvSpPr>
          <p:spPr>
            <a:xfrm>
              <a:off x="3680300" y="3567850"/>
              <a:ext cx="180675" cy="56675"/>
            </a:xfrm>
            <a:custGeom>
              <a:avLst/>
              <a:gdLst/>
              <a:ahLst/>
              <a:cxnLst/>
              <a:rect l="l" t="t" r="r" b="b"/>
              <a:pathLst>
                <a:path w="7227" h="2267" extrusionOk="0">
                  <a:moveTo>
                    <a:pt x="1" y="0"/>
                  </a:moveTo>
                  <a:cubicBezTo>
                    <a:pt x="232" y="322"/>
                    <a:pt x="357" y="714"/>
                    <a:pt x="357" y="1124"/>
                  </a:cubicBezTo>
                  <a:lnTo>
                    <a:pt x="357" y="2266"/>
                  </a:lnTo>
                  <a:lnTo>
                    <a:pt x="6103" y="2266"/>
                  </a:lnTo>
                  <a:cubicBezTo>
                    <a:pt x="6727" y="2266"/>
                    <a:pt x="7227" y="1767"/>
                    <a:pt x="7227" y="1124"/>
                  </a:cubicBezTo>
                  <a:cubicBezTo>
                    <a:pt x="7227" y="500"/>
                    <a:pt x="6727" y="0"/>
                    <a:pt x="6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7" name="Google Shape;8227;p58"/>
            <p:cNvSpPr/>
            <p:nvPr/>
          </p:nvSpPr>
          <p:spPr>
            <a:xfrm>
              <a:off x="3609375" y="3567850"/>
              <a:ext cx="57125" cy="102175"/>
            </a:xfrm>
            <a:custGeom>
              <a:avLst/>
              <a:gdLst/>
              <a:ahLst/>
              <a:cxnLst/>
              <a:rect l="l" t="t" r="r" b="b"/>
              <a:pathLst>
                <a:path w="2285" h="4087" extrusionOk="0">
                  <a:moveTo>
                    <a:pt x="1142" y="0"/>
                  </a:moveTo>
                  <a:cubicBezTo>
                    <a:pt x="518" y="0"/>
                    <a:pt x="1" y="500"/>
                    <a:pt x="1" y="1124"/>
                  </a:cubicBezTo>
                  <a:lnTo>
                    <a:pt x="1" y="4086"/>
                  </a:lnTo>
                  <a:lnTo>
                    <a:pt x="2284" y="4086"/>
                  </a:lnTo>
                  <a:lnTo>
                    <a:pt x="2284" y="1124"/>
                  </a:lnTo>
                  <a:cubicBezTo>
                    <a:pt x="2284" y="500"/>
                    <a:pt x="1767"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28" name="Google Shape;8228;p58"/>
          <p:cNvGrpSpPr/>
          <p:nvPr/>
        </p:nvGrpSpPr>
        <p:grpSpPr>
          <a:xfrm>
            <a:off x="2988900" y="1660475"/>
            <a:ext cx="339025" cy="388100"/>
            <a:chOff x="2988900" y="1660475"/>
            <a:chExt cx="339025" cy="388100"/>
          </a:xfrm>
        </p:grpSpPr>
        <p:sp>
          <p:nvSpPr>
            <p:cNvPr id="8229" name="Google Shape;8229;p58"/>
            <p:cNvSpPr/>
            <p:nvPr/>
          </p:nvSpPr>
          <p:spPr>
            <a:xfrm>
              <a:off x="3068300" y="1741200"/>
              <a:ext cx="57575" cy="107525"/>
            </a:xfrm>
            <a:custGeom>
              <a:avLst/>
              <a:gdLst/>
              <a:ahLst/>
              <a:cxnLst/>
              <a:rect l="l" t="t" r="r" b="b"/>
              <a:pathLst>
                <a:path w="2303" h="4301" extrusionOk="0">
                  <a:moveTo>
                    <a:pt x="2302" y="1"/>
                  </a:moveTo>
                  <a:cubicBezTo>
                    <a:pt x="1000" y="215"/>
                    <a:pt x="0" y="1339"/>
                    <a:pt x="0" y="2695"/>
                  </a:cubicBezTo>
                  <a:cubicBezTo>
                    <a:pt x="0" y="3302"/>
                    <a:pt x="197" y="3837"/>
                    <a:pt x="518" y="4301"/>
                  </a:cubicBezTo>
                  <a:lnTo>
                    <a:pt x="2302" y="2517"/>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0" name="Google Shape;8230;p58"/>
            <p:cNvSpPr/>
            <p:nvPr/>
          </p:nvSpPr>
          <p:spPr>
            <a:xfrm>
              <a:off x="3148600" y="1741200"/>
              <a:ext cx="56225" cy="56225"/>
            </a:xfrm>
            <a:custGeom>
              <a:avLst/>
              <a:gdLst/>
              <a:ahLst/>
              <a:cxnLst/>
              <a:rect l="l" t="t" r="r" b="b"/>
              <a:pathLst>
                <a:path w="2249" h="2249" extrusionOk="0">
                  <a:moveTo>
                    <a:pt x="0" y="1"/>
                  </a:moveTo>
                  <a:lnTo>
                    <a:pt x="0" y="2249"/>
                  </a:lnTo>
                  <a:lnTo>
                    <a:pt x="2248" y="2249"/>
                  </a:lnTo>
                  <a:cubicBezTo>
                    <a:pt x="2052" y="1107"/>
                    <a:pt x="1142" y="19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1" name="Google Shape;8231;p58"/>
            <p:cNvSpPr/>
            <p:nvPr/>
          </p:nvSpPr>
          <p:spPr>
            <a:xfrm>
              <a:off x="3097300" y="1820150"/>
              <a:ext cx="107525" cy="57125"/>
            </a:xfrm>
            <a:custGeom>
              <a:avLst/>
              <a:gdLst/>
              <a:ahLst/>
              <a:cxnLst/>
              <a:rect l="l" t="t" r="r" b="b"/>
              <a:pathLst>
                <a:path w="4301" h="2285" extrusionOk="0">
                  <a:moveTo>
                    <a:pt x="1784" y="1"/>
                  </a:moveTo>
                  <a:lnTo>
                    <a:pt x="0" y="1785"/>
                  </a:lnTo>
                  <a:cubicBezTo>
                    <a:pt x="446" y="2106"/>
                    <a:pt x="999" y="2285"/>
                    <a:pt x="1588" y="2285"/>
                  </a:cubicBezTo>
                  <a:cubicBezTo>
                    <a:pt x="2944" y="2285"/>
                    <a:pt x="4086" y="1303"/>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2" name="Google Shape;8232;p58"/>
            <p:cNvSpPr/>
            <p:nvPr/>
          </p:nvSpPr>
          <p:spPr>
            <a:xfrm>
              <a:off x="2988900" y="1660475"/>
              <a:ext cx="339025" cy="388100"/>
            </a:xfrm>
            <a:custGeom>
              <a:avLst/>
              <a:gdLst/>
              <a:ahLst/>
              <a:cxnLst/>
              <a:rect l="l" t="t" r="r" b="b"/>
              <a:pathLst>
                <a:path w="13561" h="15524" extrusionOk="0">
                  <a:moveTo>
                    <a:pt x="5924" y="2284"/>
                  </a:moveTo>
                  <a:cubicBezTo>
                    <a:pt x="7940" y="2284"/>
                    <a:pt x="9582" y="3926"/>
                    <a:pt x="9582" y="5924"/>
                  </a:cubicBezTo>
                  <a:cubicBezTo>
                    <a:pt x="9582" y="7940"/>
                    <a:pt x="7940" y="9582"/>
                    <a:pt x="5924" y="9582"/>
                  </a:cubicBezTo>
                  <a:cubicBezTo>
                    <a:pt x="3908" y="9582"/>
                    <a:pt x="2266" y="7940"/>
                    <a:pt x="2266" y="5924"/>
                  </a:cubicBezTo>
                  <a:cubicBezTo>
                    <a:pt x="2266" y="3926"/>
                    <a:pt x="3908" y="2284"/>
                    <a:pt x="5924" y="2284"/>
                  </a:cubicBezTo>
                  <a:close/>
                  <a:moveTo>
                    <a:pt x="5924" y="0"/>
                  </a:moveTo>
                  <a:cubicBezTo>
                    <a:pt x="2659" y="0"/>
                    <a:pt x="0" y="2659"/>
                    <a:pt x="0" y="5924"/>
                  </a:cubicBezTo>
                  <a:cubicBezTo>
                    <a:pt x="0" y="7548"/>
                    <a:pt x="661" y="9100"/>
                    <a:pt x="1820" y="10206"/>
                  </a:cubicBezTo>
                  <a:lnTo>
                    <a:pt x="1820" y="15523"/>
                  </a:lnTo>
                  <a:lnTo>
                    <a:pt x="9118" y="15523"/>
                  </a:lnTo>
                  <a:lnTo>
                    <a:pt x="9118" y="12793"/>
                  </a:lnTo>
                  <a:lnTo>
                    <a:pt x="11848" y="12793"/>
                  </a:lnTo>
                  <a:lnTo>
                    <a:pt x="11848" y="10581"/>
                  </a:lnTo>
                  <a:lnTo>
                    <a:pt x="13561" y="10581"/>
                  </a:lnTo>
                  <a:lnTo>
                    <a:pt x="11848" y="5853"/>
                  </a:lnTo>
                  <a:cubicBezTo>
                    <a:pt x="11812" y="2623"/>
                    <a:pt x="9172" y="0"/>
                    <a:pt x="5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33" name="Google Shape;8233;p58"/>
          <p:cNvGrpSpPr/>
          <p:nvPr/>
        </p:nvGrpSpPr>
        <p:grpSpPr>
          <a:xfrm>
            <a:off x="2964375" y="3933625"/>
            <a:ext cx="388100" cy="387650"/>
            <a:chOff x="2964375" y="3942100"/>
            <a:chExt cx="388100" cy="387650"/>
          </a:xfrm>
        </p:grpSpPr>
        <p:sp>
          <p:nvSpPr>
            <p:cNvPr id="8234" name="Google Shape;8234;p58"/>
            <p:cNvSpPr/>
            <p:nvPr/>
          </p:nvSpPr>
          <p:spPr>
            <a:xfrm>
              <a:off x="3063825" y="4015250"/>
              <a:ext cx="189175" cy="241350"/>
            </a:xfrm>
            <a:custGeom>
              <a:avLst/>
              <a:gdLst/>
              <a:ahLst/>
              <a:cxnLst/>
              <a:rect l="l" t="t" r="r" b="b"/>
              <a:pathLst>
                <a:path w="7567" h="9654" extrusionOk="0">
                  <a:moveTo>
                    <a:pt x="4230" y="3016"/>
                  </a:moveTo>
                  <a:lnTo>
                    <a:pt x="4230" y="6638"/>
                  </a:lnTo>
                  <a:lnTo>
                    <a:pt x="3338" y="6638"/>
                  </a:lnTo>
                  <a:lnTo>
                    <a:pt x="3338" y="5746"/>
                  </a:lnTo>
                  <a:lnTo>
                    <a:pt x="2428" y="5746"/>
                  </a:lnTo>
                  <a:lnTo>
                    <a:pt x="2428" y="6638"/>
                  </a:lnTo>
                  <a:lnTo>
                    <a:pt x="1518" y="6638"/>
                  </a:lnTo>
                  <a:lnTo>
                    <a:pt x="1518" y="3016"/>
                  </a:lnTo>
                  <a:close/>
                  <a:moveTo>
                    <a:pt x="6050" y="3016"/>
                  </a:moveTo>
                  <a:lnTo>
                    <a:pt x="6050" y="6638"/>
                  </a:lnTo>
                  <a:lnTo>
                    <a:pt x="5140" y="6638"/>
                  </a:lnTo>
                  <a:lnTo>
                    <a:pt x="5140" y="3016"/>
                  </a:lnTo>
                  <a:close/>
                  <a:moveTo>
                    <a:pt x="3784" y="1"/>
                  </a:moveTo>
                  <a:lnTo>
                    <a:pt x="1" y="2195"/>
                  </a:lnTo>
                  <a:lnTo>
                    <a:pt x="1" y="7477"/>
                  </a:lnTo>
                  <a:lnTo>
                    <a:pt x="3784" y="9653"/>
                  </a:lnTo>
                  <a:lnTo>
                    <a:pt x="7566" y="7477"/>
                  </a:lnTo>
                  <a:lnTo>
                    <a:pt x="7566" y="2195"/>
                  </a:lnTo>
                  <a:lnTo>
                    <a:pt x="37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5" name="Google Shape;8235;p58"/>
            <p:cNvSpPr/>
            <p:nvPr/>
          </p:nvSpPr>
          <p:spPr>
            <a:xfrm>
              <a:off x="3124500" y="4113375"/>
              <a:ext cx="22775" cy="22775"/>
            </a:xfrm>
            <a:custGeom>
              <a:avLst/>
              <a:gdLst/>
              <a:ahLst/>
              <a:cxnLst/>
              <a:rect l="l" t="t" r="r" b="b"/>
              <a:pathLst>
                <a:path w="911" h="911" extrusionOk="0">
                  <a:moveTo>
                    <a:pt x="1" y="1"/>
                  </a:moveTo>
                  <a:lnTo>
                    <a:pt x="1" y="911"/>
                  </a:lnTo>
                  <a:lnTo>
                    <a:pt x="911" y="911"/>
                  </a:lnTo>
                  <a:lnTo>
                    <a:pt x="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6" name="Google Shape;8236;p58"/>
            <p:cNvSpPr/>
            <p:nvPr/>
          </p:nvSpPr>
          <p:spPr>
            <a:xfrm>
              <a:off x="3275725" y="4101800"/>
              <a:ext cx="76750" cy="22750"/>
            </a:xfrm>
            <a:custGeom>
              <a:avLst/>
              <a:gdLst/>
              <a:ahLst/>
              <a:cxnLst/>
              <a:rect l="l" t="t" r="r" b="b"/>
              <a:pathLst>
                <a:path w="3070" h="910" extrusionOk="0">
                  <a:moveTo>
                    <a:pt x="0" y="0"/>
                  </a:moveTo>
                  <a:lnTo>
                    <a:pt x="0" y="910"/>
                  </a:lnTo>
                  <a:lnTo>
                    <a:pt x="3069" y="910"/>
                  </a:lnTo>
                  <a:lnTo>
                    <a:pt x="30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7" name="Google Shape;8237;p58"/>
            <p:cNvSpPr/>
            <p:nvPr/>
          </p:nvSpPr>
          <p:spPr>
            <a:xfrm>
              <a:off x="3124500" y="3942100"/>
              <a:ext cx="22775" cy="66475"/>
            </a:xfrm>
            <a:custGeom>
              <a:avLst/>
              <a:gdLst/>
              <a:ahLst/>
              <a:cxnLst/>
              <a:rect l="l" t="t" r="r" b="b"/>
              <a:pathLst>
                <a:path w="911" h="2659" extrusionOk="0">
                  <a:moveTo>
                    <a:pt x="1" y="0"/>
                  </a:moveTo>
                  <a:lnTo>
                    <a:pt x="1" y="2659"/>
                  </a:lnTo>
                  <a:lnTo>
                    <a:pt x="911" y="2141"/>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8" name="Google Shape;8238;p58"/>
            <p:cNvSpPr/>
            <p:nvPr/>
          </p:nvSpPr>
          <p:spPr>
            <a:xfrm>
              <a:off x="3275725" y="4147275"/>
              <a:ext cx="76750" cy="22775"/>
            </a:xfrm>
            <a:custGeom>
              <a:avLst/>
              <a:gdLst/>
              <a:ahLst/>
              <a:cxnLst/>
              <a:rect l="l" t="t" r="r" b="b"/>
              <a:pathLst>
                <a:path w="3070" h="911" extrusionOk="0">
                  <a:moveTo>
                    <a:pt x="0" y="1"/>
                  </a:moveTo>
                  <a:lnTo>
                    <a:pt x="0" y="911"/>
                  </a:lnTo>
                  <a:lnTo>
                    <a:pt x="3069" y="911"/>
                  </a:lnTo>
                  <a:lnTo>
                    <a:pt x="3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9" name="Google Shape;8239;p58"/>
            <p:cNvSpPr/>
            <p:nvPr/>
          </p:nvSpPr>
          <p:spPr>
            <a:xfrm>
              <a:off x="2964375" y="4147275"/>
              <a:ext cx="76750" cy="22775"/>
            </a:xfrm>
            <a:custGeom>
              <a:avLst/>
              <a:gdLst/>
              <a:ahLst/>
              <a:cxnLst/>
              <a:rect l="l" t="t" r="r" b="b"/>
              <a:pathLst>
                <a:path w="3070" h="911" extrusionOk="0">
                  <a:moveTo>
                    <a:pt x="0" y="1"/>
                  </a:moveTo>
                  <a:lnTo>
                    <a:pt x="0" y="911"/>
                  </a:lnTo>
                  <a:lnTo>
                    <a:pt x="3069" y="911"/>
                  </a:lnTo>
                  <a:lnTo>
                    <a:pt x="3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0" name="Google Shape;8240;p58"/>
            <p:cNvSpPr/>
            <p:nvPr/>
          </p:nvSpPr>
          <p:spPr>
            <a:xfrm>
              <a:off x="2964375" y="4101800"/>
              <a:ext cx="76750" cy="22750"/>
            </a:xfrm>
            <a:custGeom>
              <a:avLst/>
              <a:gdLst/>
              <a:ahLst/>
              <a:cxnLst/>
              <a:rect l="l" t="t" r="r" b="b"/>
              <a:pathLst>
                <a:path w="3070" h="910" extrusionOk="0">
                  <a:moveTo>
                    <a:pt x="0" y="0"/>
                  </a:moveTo>
                  <a:lnTo>
                    <a:pt x="0" y="910"/>
                  </a:lnTo>
                  <a:lnTo>
                    <a:pt x="3069" y="910"/>
                  </a:lnTo>
                  <a:lnTo>
                    <a:pt x="30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1" name="Google Shape;8241;p58"/>
            <p:cNvSpPr/>
            <p:nvPr/>
          </p:nvSpPr>
          <p:spPr>
            <a:xfrm>
              <a:off x="2964375" y="4192775"/>
              <a:ext cx="137400" cy="136975"/>
            </a:xfrm>
            <a:custGeom>
              <a:avLst/>
              <a:gdLst/>
              <a:ahLst/>
              <a:cxnLst/>
              <a:rect l="l" t="t" r="r" b="b"/>
              <a:pathLst>
                <a:path w="5496" h="5479" extrusionOk="0">
                  <a:moveTo>
                    <a:pt x="0" y="1"/>
                  </a:moveTo>
                  <a:lnTo>
                    <a:pt x="0" y="5479"/>
                  </a:lnTo>
                  <a:lnTo>
                    <a:pt x="5496" y="5479"/>
                  </a:lnTo>
                  <a:lnTo>
                    <a:pt x="5496" y="2285"/>
                  </a:lnTo>
                  <a:lnTo>
                    <a:pt x="3069" y="893"/>
                  </a:lnTo>
                  <a:lnTo>
                    <a:pt x="3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2" name="Google Shape;8242;p58"/>
            <p:cNvSpPr/>
            <p:nvPr/>
          </p:nvSpPr>
          <p:spPr>
            <a:xfrm>
              <a:off x="3215050" y="3942100"/>
              <a:ext cx="137425" cy="136975"/>
            </a:xfrm>
            <a:custGeom>
              <a:avLst/>
              <a:gdLst/>
              <a:ahLst/>
              <a:cxnLst/>
              <a:rect l="l" t="t" r="r" b="b"/>
              <a:pathLst>
                <a:path w="5497" h="5479" extrusionOk="0">
                  <a:moveTo>
                    <a:pt x="1" y="0"/>
                  </a:moveTo>
                  <a:lnTo>
                    <a:pt x="1" y="3194"/>
                  </a:lnTo>
                  <a:lnTo>
                    <a:pt x="2427" y="4586"/>
                  </a:lnTo>
                  <a:lnTo>
                    <a:pt x="2427" y="5478"/>
                  </a:lnTo>
                  <a:lnTo>
                    <a:pt x="5496" y="5478"/>
                  </a:lnTo>
                  <a:lnTo>
                    <a:pt x="5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3" name="Google Shape;8243;p58"/>
            <p:cNvSpPr/>
            <p:nvPr/>
          </p:nvSpPr>
          <p:spPr>
            <a:xfrm>
              <a:off x="3124500" y="4263275"/>
              <a:ext cx="22775" cy="66475"/>
            </a:xfrm>
            <a:custGeom>
              <a:avLst/>
              <a:gdLst/>
              <a:ahLst/>
              <a:cxnLst/>
              <a:rect l="l" t="t" r="r" b="b"/>
              <a:pathLst>
                <a:path w="911" h="2659" extrusionOk="0">
                  <a:moveTo>
                    <a:pt x="1" y="0"/>
                  </a:moveTo>
                  <a:lnTo>
                    <a:pt x="1" y="2659"/>
                  </a:lnTo>
                  <a:lnTo>
                    <a:pt x="911" y="2659"/>
                  </a:lnTo>
                  <a:lnTo>
                    <a:pt x="911" y="51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4" name="Google Shape;8244;p58"/>
            <p:cNvSpPr/>
            <p:nvPr/>
          </p:nvSpPr>
          <p:spPr>
            <a:xfrm>
              <a:off x="3215050" y="4192775"/>
              <a:ext cx="137425" cy="136975"/>
            </a:xfrm>
            <a:custGeom>
              <a:avLst/>
              <a:gdLst/>
              <a:ahLst/>
              <a:cxnLst/>
              <a:rect l="l" t="t" r="r" b="b"/>
              <a:pathLst>
                <a:path w="5497" h="5479" extrusionOk="0">
                  <a:moveTo>
                    <a:pt x="2427" y="1"/>
                  </a:moveTo>
                  <a:lnTo>
                    <a:pt x="2427" y="893"/>
                  </a:lnTo>
                  <a:lnTo>
                    <a:pt x="1" y="2285"/>
                  </a:lnTo>
                  <a:lnTo>
                    <a:pt x="1" y="5479"/>
                  </a:lnTo>
                  <a:lnTo>
                    <a:pt x="5496" y="5479"/>
                  </a:lnTo>
                  <a:lnTo>
                    <a:pt x="54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5" name="Google Shape;8245;p58"/>
            <p:cNvSpPr/>
            <p:nvPr/>
          </p:nvSpPr>
          <p:spPr>
            <a:xfrm>
              <a:off x="3169550" y="4263275"/>
              <a:ext cx="22775" cy="66475"/>
            </a:xfrm>
            <a:custGeom>
              <a:avLst/>
              <a:gdLst/>
              <a:ahLst/>
              <a:cxnLst/>
              <a:rect l="l" t="t" r="r" b="b"/>
              <a:pathLst>
                <a:path w="911" h="2659" extrusionOk="0">
                  <a:moveTo>
                    <a:pt x="911" y="0"/>
                  </a:moveTo>
                  <a:lnTo>
                    <a:pt x="1" y="517"/>
                  </a:lnTo>
                  <a:lnTo>
                    <a:pt x="1" y="2659"/>
                  </a:lnTo>
                  <a:lnTo>
                    <a:pt x="911" y="2659"/>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6" name="Google Shape;8246;p58"/>
            <p:cNvSpPr/>
            <p:nvPr/>
          </p:nvSpPr>
          <p:spPr>
            <a:xfrm>
              <a:off x="2964375" y="3942100"/>
              <a:ext cx="137400" cy="136975"/>
            </a:xfrm>
            <a:custGeom>
              <a:avLst/>
              <a:gdLst/>
              <a:ahLst/>
              <a:cxnLst/>
              <a:rect l="l" t="t" r="r" b="b"/>
              <a:pathLst>
                <a:path w="5496" h="5479" extrusionOk="0">
                  <a:moveTo>
                    <a:pt x="0" y="0"/>
                  </a:moveTo>
                  <a:lnTo>
                    <a:pt x="0" y="5478"/>
                  </a:lnTo>
                  <a:lnTo>
                    <a:pt x="3069" y="5478"/>
                  </a:lnTo>
                  <a:lnTo>
                    <a:pt x="3069" y="4586"/>
                  </a:lnTo>
                  <a:lnTo>
                    <a:pt x="5496" y="3194"/>
                  </a:lnTo>
                  <a:lnTo>
                    <a:pt x="5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7" name="Google Shape;8247;p58"/>
            <p:cNvSpPr/>
            <p:nvPr/>
          </p:nvSpPr>
          <p:spPr>
            <a:xfrm>
              <a:off x="3169550" y="3942100"/>
              <a:ext cx="22775" cy="66475"/>
            </a:xfrm>
            <a:custGeom>
              <a:avLst/>
              <a:gdLst/>
              <a:ahLst/>
              <a:cxnLst/>
              <a:rect l="l" t="t" r="r" b="b"/>
              <a:pathLst>
                <a:path w="911" h="2659" extrusionOk="0">
                  <a:moveTo>
                    <a:pt x="1" y="0"/>
                  </a:moveTo>
                  <a:lnTo>
                    <a:pt x="1" y="2141"/>
                  </a:lnTo>
                  <a:lnTo>
                    <a:pt x="911" y="2659"/>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48" name="Google Shape;8248;p58"/>
          <p:cNvGrpSpPr/>
          <p:nvPr/>
        </p:nvGrpSpPr>
        <p:grpSpPr>
          <a:xfrm>
            <a:off x="2964375" y="3403925"/>
            <a:ext cx="388100" cy="319850"/>
            <a:chOff x="2964375" y="3406375"/>
            <a:chExt cx="388100" cy="319850"/>
          </a:xfrm>
        </p:grpSpPr>
        <p:sp>
          <p:nvSpPr>
            <p:cNvPr id="8249" name="Google Shape;8249;p58"/>
            <p:cNvSpPr/>
            <p:nvPr/>
          </p:nvSpPr>
          <p:spPr>
            <a:xfrm>
              <a:off x="3123600" y="3524125"/>
              <a:ext cx="23675" cy="84350"/>
            </a:xfrm>
            <a:custGeom>
              <a:avLst/>
              <a:gdLst/>
              <a:ahLst/>
              <a:cxnLst/>
              <a:rect l="l" t="t" r="r" b="b"/>
              <a:pathLst>
                <a:path w="947" h="3374" extrusionOk="0">
                  <a:moveTo>
                    <a:pt x="947" y="1"/>
                  </a:moveTo>
                  <a:cubicBezTo>
                    <a:pt x="393" y="197"/>
                    <a:pt x="1" y="715"/>
                    <a:pt x="1" y="1321"/>
                  </a:cubicBezTo>
                  <a:lnTo>
                    <a:pt x="1" y="2053"/>
                  </a:lnTo>
                  <a:cubicBezTo>
                    <a:pt x="1" y="2659"/>
                    <a:pt x="393" y="3177"/>
                    <a:pt x="947" y="3373"/>
                  </a:cubicBezTo>
                  <a:lnTo>
                    <a:pt x="9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0" name="Google Shape;8250;p58"/>
            <p:cNvSpPr/>
            <p:nvPr/>
          </p:nvSpPr>
          <p:spPr>
            <a:xfrm>
              <a:off x="3170000" y="3524125"/>
              <a:ext cx="23675" cy="84350"/>
            </a:xfrm>
            <a:custGeom>
              <a:avLst/>
              <a:gdLst/>
              <a:ahLst/>
              <a:cxnLst/>
              <a:rect l="l" t="t" r="r" b="b"/>
              <a:pathLst>
                <a:path w="947" h="3374" extrusionOk="0">
                  <a:moveTo>
                    <a:pt x="1" y="1"/>
                  </a:moveTo>
                  <a:lnTo>
                    <a:pt x="1" y="3373"/>
                  </a:lnTo>
                  <a:cubicBezTo>
                    <a:pt x="554" y="3177"/>
                    <a:pt x="946" y="2659"/>
                    <a:pt x="946" y="2053"/>
                  </a:cubicBezTo>
                  <a:lnTo>
                    <a:pt x="946" y="1321"/>
                  </a:lnTo>
                  <a:cubicBezTo>
                    <a:pt x="946" y="715"/>
                    <a:pt x="554" y="1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1" name="Google Shape;8251;p58"/>
            <p:cNvSpPr/>
            <p:nvPr/>
          </p:nvSpPr>
          <p:spPr>
            <a:xfrm>
              <a:off x="3123600" y="3406375"/>
              <a:ext cx="70075" cy="22775"/>
            </a:xfrm>
            <a:custGeom>
              <a:avLst/>
              <a:gdLst/>
              <a:ahLst/>
              <a:cxnLst/>
              <a:rect l="l" t="t" r="r" b="b"/>
              <a:pathLst>
                <a:path w="2803" h="911" extrusionOk="0">
                  <a:moveTo>
                    <a:pt x="1" y="0"/>
                  </a:moveTo>
                  <a:lnTo>
                    <a:pt x="1" y="910"/>
                  </a:lnTo>
                  <a:lnTo>
                    <a:pt x="2802" y="910"/>
                  </a:lnTo>
                  <a:lnTo>
                    <a:pt x="28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2" name="Google Shape;8252;p58"/>
            <p:cNvSpPr/>
            <p:nvPr/>
          </p:nvSpPr>
          <p:spPr>
            <a:xfrm>
              <a:off x="2964375" y="3406375"/>
              <a:ext cx="388100" cy="319850"/>
            </a:xfrm>
            <a:custGeom>
              <a:avLst/>
              <a:gdLst/>
              <a:ahLst/>
              <a:cxnLst/>
              <a:rect l="l" t="t" r="r" b="b"/>
              <a:pathLst>
                <a:path w="15524" h="12794" extrusionOk="0">
                  <a:moveTo>
                    <a:pt x="7762" y="3729"/>
                  </a:moveTo>
                  <a:cubicBezTo>
                    <a:pt x="9046" y="3729"/>
                    <a:pt x="10081" y="4764"/>
                    <a:pt x="10081" y="6031"/>
                  </a:cubicBezTo>
                  <a:lnTo>
                    <a:pt x="10081" y="6763"/>
                  </a:lnTo>
                  <a:cubicBezTo>
                    <a:pt x="10081" y="8030"/>
                    <a:pt x="9046" y="9064"/>
                    <a:pt x="7762" y="9064"/>
                  </a:cubicBezTo>
                  <a:cubicBezTo>
                    <a:pt x="6495" y="9064"/>
                    <a:pt x="5460" y="8030"/>
                    <a:pt x="5460" y="6763"/>
                  </a:cubicBezTo>
                  <a:lnTo>
                    <a:pt x="5460" y="6031"/>
                  </a:lnTo>
                  <a:cubicBezTo>
                    <a:pt x="5460" y="4764"/>
                    <a:pt x="6495" y="3729"/>
                    <a:pt x="7762" y="3729"/>
                  </a:cubicBezTo>
                  <a:close/>
                  <a:moveTo>
                    <a:pt x="8226" y="10974"/>
                  </a:moveTo>
                  <a:lnTo>
                    <a:pt x="8226" y="11884"/>
                  </a:lnTo>
                  <a:lnTo>
                    <a:pt x="7316" y="11884"/>
                  </a:lnTo>
                  <a:lnTo>
                    <a:pt x="7316" y="10974"/>
                  </a:lnTo>
                  <a:close/>
                  <a:moveTo>
                    <a:pt x="3640" y="0"/>
                  </a:moveTo>
                  <a:lnTo>
                    <a:pt x="3640" y="4122"/>
                  </a:lnTo>
                  <a:lnTo>
                    <a:pt x="910" y="4122"/>
                  </a:lnTo>
                  <a:lnTo>
                    <a:pt x="910" y="5032"/>
                  </a:lnTo>
                  <a:lnTo>
                    <a:pt x="3640" y="5032"/>
                  </a:lnTo>
                  <a:lnTo>
                    <a:pt x="3640" y="5942"/>
                  </a:lnTo>
                  <a:lnTo>
                    <a:pt x="0" y="5942"/>
                  </a:lnTo>
                  <a:lnTo>
                    <a:pt x="0" y="6852"/>
                  </a:lnTo>
                  <a:lnTo>
                    <a:pt x="3640" y="6852"/>
                  </a:lnTo>
                  <a:lnTo>
                    <a:pt x="3640" y="7762"/>
                  </a:lnTo>
                  <a:lnTo>
                    <a:pt x="910" y="7762"/>
                  </a:lnTo>
                  <a:lnTo>
                    <a:pt x="910" y="8672"/>
                  </a:lnTo>
                  <a:lnTo>
                    <a:pt x="3640" y="8672"/>
                  </a:lnTo>
                  <a:lnTo>
                    <a:pt x="3640" y="12794"/>
                  </a:lnTo>
                  <a:lnTo>
                    <a:pt x="11901" y="12794"/>
                  </a:lnTo>
                  <a:lnTo>
                    <a:pt x="11901" y="8672"/>
                  </a:lnTo>
                  <a:lnTo>
                    <a:pt x="14613" y="8672"/>
                  </a:lnTo>
                  <a:lnTo>
                    <a:pt x="14613" y="7762"/>
                  </a:lnTo>
                  <a:lnTo>
                    <a:pt x="11901" y="7762"/>
                  </a:lnTo>
                  <a:lnTo>
                    <a:pt x="11901" y="6852"/>
                  </a:lnTo>
                  <a:lnTo>
                    <a:pt x="15523" y="6852"/>
                  </a:lnTo>
                  <a:lnTo>
                    <a:pt x="15523" y="5942"/>
                  </a:lnTo>
                  <a:lnTo>
                    <a:pt x="11901" y="5942"/>
                  </a:lnTo>
                  <a:lnTo>
                    <a:pt x="11901" y="5032"/>
                  </a:lnTo>
                  <a:lnTo>
                    <a:pt x="14613" y="5032"/>
                  </a:lnTo>
                  <a:lnTo>
                    <a:pt x="14613" y="4122"/>
                  </a:lnTo>
                  <a:lnTo>
                    <a:pt x="11901" y="4122"/>
                  </a:lnTo>
                  <a:lnTo>
                    <a:pt x="11901" y="0"/>
                  </a:lnTo>
                  <a:lnTo>
                    <a:pt x="10081" y="0"/>
                  </a:lnTo>
                  <a:lnTo>
                    <a:pt x="10081" y="1820"/>
                  </a:lnTo>
                  <a:lnTo>
                    <a:pt x="5460" y="1820"/>
                  </a:lnTo>
                  <a:lnTo>
                    <a:pt x="5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53" name="Google Shape;8253;p58"/>
          <p:cNvGrpSpPr/>
          <p:nvPr/>
        </p:nvGrpSpPr>
        <p:grpSpPr>
          <a:xfrm>
            <a:off x="2998700" y="2803288"/>
            <a:ext cx="319425" cy="388100"/>
            <a:chOff x="2998700" y="2802850"/>
            <a:chExt cx="319425" cy="388100"/>
          </a:xfrm>
        </p:grpSpPr>
        <p:sp>
          <p:nvSpPr>
            <p:cNvPr id="8254" name="Google Shape;8254;p58"/>
            <p:cNvSpPr/>
            <p:nvPr/>
          </p:nvSpPr>
          <p:spPr>
            <a:xfrm>
              <a:off x="3135650" y="2802850"/>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5" name="Google Shape;8255;p58"/>
            <p:cNvSpPr/>
            <p:nvPr/>
          </p:nvSpPr>
          <p:spPr>
            <a:xfrm>
              <a:off x="3090150" y="2825600"/>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6" name="Google Shape;8256;p58"/>
            <p:cNvSpPr/>
            <p:nvPr/>
          </p:nvSpPr>
          <p:spPr>
            <a:xfrm>
              <a:off x="3158400" y="2848350"/>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7" name="Google Shape;8257;p58"/>
            <p:cNvSpPr/>
            <p:nvPr/>
          </p:nvSpPr>
          <p:spPr>
            <a:xfrm>
              <a:off x="3203900" y="2825600"/>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8" name="Google Shape;8258;p58"/>
            <p:cNvSpPr/>
            <p:nvPr/>
          </p:nvSpPr>
          <p:spPr>
            <a:xfrm>
              <a:off x="2998700" y="3145425"/>
              <a:ext cx="319425" cy="45525"/>
            </a:xfrm>
            <a:custGeom>
              <a:avLst/>
              <a:gdLst/>
              <a:ahLst/>
              <a:cxnLst/>
              <a:rect l="l" t="t" r="r" b="b"/>
              <a:pathLst>
                <a:path w="12777" h="1821" extrusionOk="0">
                  <a:moveTo>
                    <a:pt x="1" y="0"/>
                  </a:moveTo>
                  <a:lnTo>
                    <a:pt x="1" y="1820"/>
                  </a:lnTo>
                  <a:lnTo>
                    <a:pt x="12776" y="1820"/>
                  </a:lnTo>
                  <a:lnTo>
                    <a:pt x="127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9" name="Google Shape;8259;p58"/>
            <p:cNvSpPr/>
            <p:nvPr/>
          </p:nvSpPr>
          <p:spPr>
            <a:xfrm>
              <a:off x="3021450" y="2962100"/>
              <a:ext cx="273925" cy="160600"/>
            </a:xfrm>
            <a:custGeom>
              <a:avLst/>
              <a:gdLst/>
              <a:ahLst/>
              <a:cxnLst/>
              <a:rect l="l" t="t" r="r" b="b"/>
              <a:pathLst>
                <a:path w="10957" h="6424" extrusionOk="0">
                  <a:moveTo>
                    <a:pt x="1" y="0"/>
                  </a:moveTo>
                  <a:lnTo>
                    <a:pt x="1" y="6423"/>
                  </a:lnTo>
                  <a:lnTo>
                    <a:pt x="10956" y="6423"/>
                  </a:lnTo>
                  <a:lnTo>
                    <a:pt x="10956" y="0"/>
                  </a:lnTo>
                  <a:lnTo>
                    <a:pt x="7655" y="0"/>
                  </a:lnTo>
                  <a:lnTo>
                    <a:pt x="7067" y="625"/>
                  </a:lnTo>
                  <a:lnTo>
                    <a:pt x="7067" y="5210"/>
                  </a:lnTo>
                  <a:lnTo>
                    <a:pt x="3891" y="3943"/>
                  </a:lnTo>
                  <a:lnTo>
                    <a:pt x="3891" y="625"/>
                  </a:lnTo>
                  <a:lnTo>
                    <a:pt x="3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0" name="Google Shape;8260;p58"/>
            <p:cNvSpPr/>
            <p:nvPr/>
          </p:nvSpPr>
          <p:spPr>
            <a:xfrm>
              <a:off x="3092825" y="2916600"/>
              <a:ext cx="131175" cy="142300"/>
            </a:xfrm>
            <a:custGeom>
              <a:avLst/>
              <a:gdLst/>
              <a:ahLst/>
              <a:cxnLst/>
              <a:rect l="l" t="t" r="r" b="b"/>
              <a:pathLst>
                <a:path w="5247" h="5692" extrusionOk="0">
                  <a:moveTo>
                    <a:pt x="1" y="0"/>
                  </a:moveTo>
                  <a:lnTo>
                    <a:pt x="1946" y="2088"/>
                  </a:lnTo>
                  <a:lnTo>
                    <a:pt x="1946" y="5139"/>
                  </a:lnTo>
                  <a:lnTo>
                    <a:pt x="3302" y="5692"/>
                  </a:lnTo>
                  <a:lnTo>
                    <a:pt x="3302" y="2088"/>
                  </a:lnTo>
                  <a:lnTo>
                    <a:pt x="52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61" name="Google Shape;8261;p58"/>
          <p:cNvGrpSpPr/>
          <p:nvPr/>
        </p:nvGrpSpPr>
        <p:grpSpPr>
          <a:xfrm>
            <a:off x="2964375" y="2236275"/>
            <a:ext cx="388100" cy="388100"/>
            <a:chOff x="2964375" y="2226975"/>
            <a:chExt cx="388100" cy="388100"/>
          </a:xfrm>
        </p:grpSpPr>
        <p:sp>
          <p:nvSpPr>
            <p:cNvPr id="8262" name="Google Shape;8262;p58"/>
            <p:cNvSpPr/>
            <p:nvPr/>
          </p:nvSpPr>
          <p:spPr>
            <a:xfrm>
              <a:off x="3195425" y="2235000"/>
              <a:ext cx="54000" cy="72300"/>
            </a:xfrm>
            <a:custGeom>
              <a:avLst/>
              <a:gdLst/>
              <a:ahLst/>
              <a:cxnLst/>
              <a:rect l="l" t="t" r="r" b="b"/>
              <a:pathLst>
                <a:path w="2160" h="2892" extrusionOk="0">
                  <a:moveTo>
                    <a:pt x="1" y="1"/>
                  </a:moveTo>
                  <a:lnTo>
                    <a:pt x="1" y="1"/>
                  </a:lnTo>
                  <a:cubicBezTo>
                    <a:pt x="36" y="90"/>
                    <a:pt x="72" y="179"/>
                    <a:pt x="125" y="268"/>
                  </a:cubicBezTo>
                  <a:cubicBezTo>
                    <a:pt x="411" y="1000"/>
                    <a:pt x="589" y="1910"/>
                    <a:pt x="625" y="2891"/>
                  </a:cubicBezTo>
                  <a:lnTo>
                    <a:pt x="2160" y="2891"/>
                  </a:lnTo>
                  <a:cubicBezTo>
                    <a:pt x="1999" y="1606"/>
                    <a:pt x="1160" y="5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3" name="Google Shape;8263;p58"/>
            <p:cNvSpPr/>
            <p:nvPr/>
          </p:nvSpPr>
          <p:spPr>
            <a:xfrm>
              <a:off x="3067400" y="2235000"/>
              <a:ext cx="54000" cy="72300"/>
            </a:xfrm>
            <a:custGeom>
              <a:avLst/>
              <a:gdLst/>
              <a:ahLst/>
              <a:cxnLst/>
              <a:rect l="l" t="t" r="r" b="b"/>
              <a:pathLst>
                <a:path w="2160" h="2892" extrusionOk="0">
                  <a:moveTo>
                    <a:pt x="2160" y="1"/>
                  </a:moveTo>
                  <a:cubicBezTo>
                    <a:pt x="1000" y="518"/>
                    <a:pt x="161" y="1606"/>
                    <a:pt x="1" y="2891"/>
                  </a:cubicBezTo>
                  <a:lnTo>
                    <a:pt x="1535" y="2891"/>
                  </a:lnTo>
                  <a:cubicBezTo>
                    <a:pt x="1571" y="1910"/>
                    <a:pt x="1749" y="1000"/>
                    <a:pt x="2035" y="268"/>
                  </a:cubicBezTo>
                  <a:cubicBezTo>
                    <a:pt x="2070" y="179"/>
                    <a:pt x="2124" y="90"/>
                    <a:pt x="2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4" name="Google Shape;8264;p58"/>
            <p:cNvSpPr/>
            <p:nvPr/>
          </p:nvSpPr>
          <p:spPr>
            <a:xfrm>
              <a:off x="3195425" y="2330025"/>
              <a:ext cx="54000" cy="72725"/>
            </a:xfrm>
            <a:custGeom>
              <a:avLst/>
              <a:gdLst/>
              <a:ahLst/>
              <a:cxnLst/>
              <a:rect l="l" t="t" r="r" b="b"/>
              <a:pathLst>
                <a:path w="2160" h="2909" extrusionOk="0">
                  <a:moveTo>
                    <a:pt x="625" y="0"/>
                  </a:moveTo>
                  <a:cubicBezTo>
                    <a:pt x="589" y="999"/>
                    <a:pt x="411" y="1909"/>
                    <a:pt x="125" y="2641"/>
                  </a:cubicBezTo>
                  <a:cubicBezTo>
                    <a:pt x="72" y="2730"/>
                    <a:pt x="36" y="2819"/>
                    <a:pt x="1" y="2908"/>
                  </a:cubicBezTo>
                  <a:cubicBezTo>
                    <a:pt x="1160" y="2391"/>
                    <a:pt x="1999" y="1303"/>
                    <a:pt x="2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5" name="Google Shape;8265;p58"/>
            <p:cNvSpPr/>
            <p:nvPr/>
          </p:nvSpPr>
          <p:spPr>
            <a:xfrm>
              <a:off x="3067400" y="2330025"/>
              <a:ext cx="54000" cy="72725"/>
            </a:xfrm>
            <a:custGeom>
              <a:avLst/>
              <a:gdLst/>
              <a:ahLst/>
              <a:cxnLst/>
              <a:rect l="l" t="t" r="r" b="b"/>
              <a:pathLst>
                <a:path w="2160" h="2909" extrusionOk="0">
                  <a:moveTo>
                    <a:pt x="1" y="0"/>
                  </a:moveTo>
                  <a:cubicBezTo>
                    <a:pt x="161" y="1303"/>
                    <a:pt x="1000" y="2391"/>
                    <a:pt x="2160" y="2908"/>
                  </a:cubicBezTo>
                  <a:cubicBezTo>
                    <a:pt x="2124" y="2819"/>
                    <a:pt x="2070" y="2730"/>
                    <a:pt x="2035" y="2641"/>
                  </a:cubicBezTo>
                  <a:cubicBezTo>
                    <a:pt x="1749" y="1909"/>
                    <a:pt x="1571" y="999"/>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6" name="Google Shape;8266;p58"/>
            <p:cNvSpPr/>
            <p:nvPr/>
          </p:nvSpPr>
          <p:spPr>
            <a:xfrm>
              <a:off x="3128525" y="2226975"/>
              <a:ext cx="59800" cy="80325"/>
            </a:xfrm>
            <a:custGeom>
              <a:avLst/>
              <a:gdLst/>
              <a:ahLst/>
              <a:cxnLst/>
              <a:rect l="l" t="t" r="r" b="b"/>
              <a:pathLst>
                <a:path w="2392" h="3213" extrusionOk="0">
                  <a:moveTo>
                    <a:pt x="1196" y="0"/>
                  </a:moveTo>
                  <a:cubicBezTo>
                    <a:pt x="1017" y="0"/>
                    <a:pt x="714" y="250"/>
                    <a:pt x="446" y="928"/>
                  </a:cubicBezTo>
                  <a:cubicBezTo>
                    <a:pt x="196" y="1553"/>
                    <a:pt x="36" y="2356"/>
                    <a:pt x="0" y="3212"/>
                  </a:cubicBezTo>
                  <a:lnTo>
                    <a:pt x="2391" y="3212"/>
                  </a:lnTo>
                  <a:cubicBezTo>
                    <a:pt x="2355" y="2356"/>
                    <a:pt x="2195" y="1553"/>
                    <a:pt x="1945" y="928"/>
                  </a:cubicBezTo>
                  <a:cubicBezTo>
                    <a:pt x="1677" y="250"/>
                    <a:pt x="1374"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7" name="Google Shape;8267;p58"/>
            <p:cNvSpPr/>
            <p:nvPr/>
          </p:nvSpPr>
          <p:spPr>
            <a:xfrm>
              <a:off x="3128525" y="2330025"/>
              <a:ext cx="59800" cy="80750"/>
            </a:xfrm>
            <a:custGeom>
              <a:avLst/>
              <a:gdLst/>
              <a:ahLst/>
              <a:cxnLst/>
              <a:rect l="l" t="t" r="r" b="b"/>
              <a:pathLst>
                <a:path w="2392" h="3230" extrusionOk="0">
                  <a:moveTo>
                    <a:pt x="0" y="0"/>
                  </a:moveTo>
                  <a:cubicBezTo>
                    <a:pt x="36" y="874"/>
                    <a:pt x="196" y="1677"/>
                    <a:pt x="446" y="2302"/>
                  </a:cubicBezTo>
                  <a:cubicBezTo>
                    <a:pt x="714" y="2980"/>
                    <a:pt x="1017" y="3230"/>
                    <a:pt x="1196" y="3230"/>
                  </a:cubicBezTo>
                  <a:cubicBezTo>
                    <a:pt x="1374" y="3230"/>
                    <a:pt x="1677" y="2980"/>
                    <a:pt x="1945" y="2302"/>
                  </a:cubicBezTo>
                  <a:cubicBezTo>
                    <a:pt x="2195" y="1677"/>
                    <a:pt x="2355" y="874"/>
                    <a:pt x="2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8" name="Google Shape;8268;p58"/>
            <p:cNvSpPr/>
            <p:nvPr/>
          </p:nvSpPr>
          <p:spPr>
            <a:xfrm>
              <a:off x="3169550" y="2315750"/>
              <a:ext cx="182925" cy="299325"/>
            </a:xfrm>
            <a:custGeom>
              <a:avLst/>
              <a:gdLst/>
              <a:ahLst/>
              <a:cxnLst/>
              <a:rect l="l" t="t" r="r" b="b"/>
              <a:pathLst>
                <a:path w="7317" h="11973" extrusionOk="0">
                  <a:moveTo>
                    <a:pt x="6460" y="0"/>
                  </a:moveTo>
                  <a:cubicBezTo>
                    <a:pt x="5978" y="0"/>
                    <a:pt x="5603" y="393"/>
                    <a:pt x="5603" y="857"/>
                  </a:cubicBezTo>
                  <a:lnTo>
                    <a:pt x="5603" y="4140"/>
                  </a:lnTo>
                  <a:cubicBezTo>
                    <a:pt x="5603" y="4604"/>
                    <a:pt x="5425" y="5050"/>
                    <a:pt x="5086" y="5389"/>
                  </a:cubicBezTo>
                  <a:lnTo>
                    <a:pt x="3462" y="7012"/>
                  </a:lnTo>
                  <a:lnTo>
                    <a:pt x="2820" y="6370"/>
                  </a:lnTo>
                  <a:lnTo>
                    <a:pt x="4444" y="4746"/>
                  </a:lnTo>
                  <a:cubicBezTo>
                    <a:pt x="4783" y="4407"/>
                    <a:pt x="4783" y="3872"/>
                    <a:pt x="4444" y="3533"/>
                  </a:cubicBezTo>
                  <a:cubicBezTo>
                    <a:pt x="4274" y="3363"/>
                    <a:pt x="4055" y="3279"/>
                    <a:pt x="3837" y="3279"/>
                  </a:cubicBezTo>
                  <a:cubicBezTo>
                    <a:pt x="3618" y="3279"/>
                    <a:pt x="3400" y="3363"/>
                    <a:pt x="3230" y="3533"/>
                  </a:cubicBezTo>
                  <a:lnTo>
                    <a:pt x="1" y="6762"/>
                  </a:lnTo>
                  <a:lnTo>
                    <a:pt x="1" y="11973"/>
                  </a:lnTo>
                  <a:lnTo>
                    <a:pt x="4176" y="11973"/>
                  </a:lnTo>
                  <a:lnTo>
                    <a:pt x="4176" y="9921"/>
                  </a:lnTo>
                  <a:lnTo>
                    <a:pt x="7316" y="5799"/>
                  </a:lnTo>
                  <a:lnTo>
                    <a:pt x="7316" y="857"/>
                  </a:lnTo>
                  <a:cubicBezTo>
                    <a:pt x="7316" y="393"/>
                    <a:pt x="6924" y="0"/>
                    <a:pt x="6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9" name="Google Shape;8269;p58"/>
            <p:cNvSpPr/>
            <p:nvPr/>
          </p:nvSpPr>
          <p:spPr>
            <a:xfrm>
              <a:off x="2964375" y="2315750"/>
              <a:ext cx="182900" cy="299325"/>
            </a:xfrm>
            <a:custGeom>
              <a:avLst/>
              <a:gdLst/>
              <a:ahLst/>
              <a:cxnLst/>
              <a:rect l="l" t="t" r="r" b="b"/>
              <a:pathLst>
                <a:path w="7316" h="11973" extrusionOk="0">
                  <a:moveTo>
                    <a:pt x="857" y="0"/>
                  </a:moveTo>
                  <a:cubicBezTo>
                    <a:pt x="393" y="0"/>
                    <a:pt x="0" y="393"/>
                    <a:pt x="0" y="857"/>
                  </a:cubicBezTo>
                  <a:lnTo>
                    <a:pt x="0" y="5799"/>
                  </a:lnTo>
                  <a:lnTo>
                    <a:pt x="3140" y="9921"/>
                  </a:lnTo>
                  <a:lnTo>
                    <a:pt x="3140" y="11973"/>
                  </a:lnTo>
                  <a:lnTo>
                    <a:pt x="7316" y="11973"/>
                  </a:lnTo>
                  <a:lnTo>
                    <a:pt x="7316" y="6762"/>
                  </a:lnTo>
                  <a:lnTo>
                    <a:pt x="4086" y="3533"/>
                  </a:lnTo>
                  <a:cubicBezTo>
                    <a:pt x="3917" y="3363"/>
                    <a:pt x="3698" y="3279"/>
                    <a:pt x="3479" y="3279"/>
                  </a:cubicBezTo>
                  <a:cubicBezTo>
                    <a:pt x="3261" y="3279"/>
                    <a:pt x="3042" y="3363"/>
                    <a:pt x="2873" y="3533"/>
                  </a:cubicBezTo>
                  <a:cubicBezTo>
                    <a:pt x="2534" y="3872"/>
                    <a:pt x="2534" y="4407"/>
                    <a:pt x="2873" y="4746"/>
                  </a:cubicBezTo>
                  <a:lnTo>
                    <a:pt x="4496" y="6370"/>
                  </a:lnTo>
                  <a:lnTo>
                    <a:pt x="3854" y="7012"/>
                  </a:lnTo>
                  <a:lnTo>
                    <a:pt x="2230" y="5389"/>
                  </a:lnTo>
                  <a:cubicBezTo>
                    <a:pt x="1891" y="5050"/>
                    <a:pt x="1713" y="4604"/>
                    <a:pt x="1713" y="4140"/>
                  </a:cubicBezTo>
                  <a:lnTo>
                    <a:pt x="1713" y="857"/>
                  </a:lnTo>
                  <a:cubicBezTo>
                    <a:pt x="1713" y="393"/>
                    <a:pt x="1338"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70" name="Google Shape;8270;p58"/>
          <p:cNvGrpSpPr/>
          <p:nvPr/>
        </p:nvGrpSpPr>
        <p:grpSpPr>
          <a:xfrm>
            <a:off x="2400525" y="1660475"/>
            <a:ext cx="388125" cy="388100"/>
            <a:chOff x="2400525" y="1660475"/>
            <a:chExt cx="388125" cy="388100"/>
          </a:xfrm>
        </p:grpSpPr>
        <p:sp>
          <p:nvSpPr>
            <p:cNvPr id="8271" name="Google Shape;8271;p58"/>
            <p:cNvSpPr/>
            <p:nvPr/>
          </p:nvSpPr>
          <p:spPr>
            <a:xfrm>
              <a:off x="2560225" y="1728725"/>
              <a:ext cx="22775" cy="22775"/>
            </a:xfrm>
            <a:custGeom>
              <a:avLst/>
              <a:gdLst/>
              <a:ahLst/>
              <a:cxnLst/>
              <a:rect l="l" t="t" r="r" b="b"/>
              <a:pathLst>
                <a:path w="911" h="911" extrusionOk="0">
                  <a:moveTo>
                    <a:pt x="1" y="0"/>
                  </a:moveTo>
                  <a:lnTo>
                    <a:pt x="1" y="910"/>
                  </a:lnTo>
                  <a:lnTo>
                    <a:pt x="911" y="910"/>
                  </a:lnTo>
                  <a:lnTo>
                    <a:pt x="9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2" name="Google Shape;8272;p58"/>
            <p:cNvSpPr/>
            <p:nvPr/>
          </p:nvSpPr>
          <p:spPr>
            <a:xfrm>
              <a:off x="2457175" y="1660475"/>
              <a:ext cx="274375" cy="160600"/>
            </a:xfrm>
            <a:custGeom>
              <a:avLst/>
              <a:gdLst/>
              <a:ahLst/>
              <a:cxnLst/>
              <a:rect l="l" t="t" r="r" b="b"/>
              <a:pathLst>
                <a:path w="10975" h="6424" extrusionOk="0">
                  <a:moveTo>
                    <a:pt x="5943" y="1820"/>
                  </a:moveTo>
                  <a:lnTo>
                    <a:pt x="5943" y="5460"/>
                  </a:lnTo>
                  <a:lnTo>
                    <a:pt x="5033" y="5460"/>
                  </a:lnTo>
                  <a:lnTo>
                    <a:pt x="5033" y="4550"/>
                  </a:lnTo>
                  <a:lnTo>
                    <a:pt x="4123" y="4550"/>
                  </a:lnTo>
                  <a:lnTo>
                    <a:pt x="4123" y="5460"/>
                  </a:lnTo>
                  <a:lnTo>
                    <a:pt x="3213" y="5460"/>
                  </a:lnTo>
                  <a:lnTo>
                    <a:pt x="3213" y="1820"/>
                  </a:lnTo>
                  <a:close/>
                  <a:moveTo>
                    <a:pt x="7763" y="1820"/>
                  </a:moveTo>
                  <a:lnTo>
                    <a:pt x="7763" y="5460"/>
                  </a:lnTo>
                  <a:lnTo>
                    <a:pt x="6853" y="5460"/>
                  </a:lnTo>
                  <a:lnTo>
                    <a:pt x="6853" y="1820"/>
                  </a:lnTo>
                  <a:close/>
                  <a:moveTo>
                    <a:pt x="1" y="0"/>
                  </a:moveTo>
                  <a:lnTo>
                    <a:pt x="1" y="6424"/>
                  </a:lnTo>
                  <a:lnTo>
                    <a:pt x="10974" y="6424"/>
                  </a:lnTo>
                  <a:lnTo>
                    <a:pt x="109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3" name="Google Shape;8273;p58"/>
            <p:cNvSpPr/>
            <p:nvPr/>
          </p:nvSpPr>
          <p:spPr>
            <a:xfrm>
              <a:off x="2400525" y="1843800"/>
              <a:ext cx="388125" cy="204775"/>
            </a:xfrm>
            <a:custGeom>
              <a:avLst/>
              <a:gdLst/>
              <a:ahLst/>
              <a:cxnLst/>
              <a:rect l="l" t="t" r="r" b="b"/>
              <a:pathLst>
                <a:path w="15525" h="8191" extrusionOk="0">
                  <a:moveTo>
                    <a:pt x="1357" y="1"/>
                  </a:moveTo>
                  <a:lnTo>
                    <a:pt x="1357" y="1821"/>
                  </a:lnTo>
                  <a:lnTo>
                    <a:pt x="7299" y="1821"/>
                  </a:lnTo>
                  <a:lnTo>
                    <a:pt x="7299" y="4604"/>
                  </a:lnTo>
                  <a:cubicBezTo>
                    <a:pt x="6674" y="4782"/>
                    <a:pt x="6157" y="5282"/>
                    <a:pt x="5996" y="5924"/>
                  </a:cubicBezTo>
                  <a:lnTo>
                    <a:pt x="3587" y="5924"/>
                  </a:lnTo>
                  <a:cubicBezTo>
                    <a:pt x="3373" y="5139"/>
                    <a:pt x="2660" y="4551"/>
                    <a:pt x="1821" y="4551"/>
                  </a:cubicBezTo>
                  <a:cubicBezTo>
                    <a:pt x="822" y="4551"/>
                    <a:pt x="1" y="5371"/>
                    <a:pt x="1" y="6370"/>
                  </a:cubicBezTo>
                  <a:cubicBezTo>
                    <a:pt x="1" y="7370"/>
                    <a:pt x="822" y="8190"/>
                    <a:pt x="1821" y="8190"/>
                  </a:cubicBezTo>
                  <a:cubicBezTo>
                    <a:pt x="2660" y="8190"/>
                    <a:pt x="3373" y="7619"/>
                    <a:pt x="3587" y="6834"/>
                  </a:cubicBezTo>
                  <a:lnTo>
                    <a:pt x="5996" y="6834"/>
                  </a:lnTo>
                  <a:cubicBezTo>
                    <a:pt x="6210" y="7619"/>
                    <a:pt x="6906" y="8190"/>
                    <a:pt x="7763" y="8190"/>
                  </a:cubicBezTo>
                  <a:cubicBezTo>
                    <a:pt x="8601" y="8190"/>
                    <a:pt x="9315" y="7619"/>
                    <a:pt x="9529" y="6834"/>
                  </a:cubicBezTo>
                  <a:lnTo>
                    <a:pt x="11938" y="6834"/>
                  </a:lnTo>
                  <a:cubicBezTo>
                    <a:pt x="12134" y="7619"/>
                    <a:pt x="12848" y="8190"/>
                    <a:pt x="13704" y="8190"/>
                  </a:cubicBezTo>
                  <a:cubicBezTo>
                    <a:pt x="14703" y="8190"/>
                    <a:pt x="15524" y="7370"/>
                    <a:pt x="15524" y="6370"/>
                  </a:cubicBezTo>
                  <a:cubicBezTo>
                    <a:pt x="15524" y="5371"/>
                    <a:pt x="14703" y="4551"/>
                    <a:pt x="13704" y="4551"/>
                  </a:cubicBezTo>
                  <a:cubicBezTo>
                    <a:pt x="12848" y="4551"/>
                    <a:pt x="12134" y="5139"/>
                    <a:pt x="11938" y="5924"/>
                  </a:cubicBezTo>
                  <a:lnTo>
                    <a:pt x="9529" y="5924"/>
                  </a:lnTo>
                  <a:cubicBezTo>
                    <a:pt x="9351" y="5282"/>
                    <a:pt x="8851" y="4782"/>
                    <a:pt x="8209" y="4604"/>
                  </a:cubicBezTo>
                  <a:lnTo>
                    <a:pt x="8209" y="1821"/>
                  </a:lnTo>
                  <a:lnTo>
                    <a:pt x="14150" y="1821"/>
                  </a:lnTo>
                  <a:lnTo>
                    <a:pt x="141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74" name="Google Shape;8274;p58"/>
          <p:cNvGrpSpPr/>
          <p:nvPr/>
        </p:nvGrpSpPr>
        <p:grpSpPr>
          <a:xfrm>
            <a:off x="2400525" y="3933400"/>
            <a:ext cx="388125" cy="388100"/>
            <a:chOff x="2400525" y="3935400"/>
            <a:chExt cx="388125" cy="388100"/>
          </a:xfrm>
        </p:grpSpPr>
        <p:sp>
          <p:nvSpPr>
            <p:cNvPr id="8275" name="Google Shape;8275;p58"/>
            <p:cNvSpPr/>
            <p:nvPr/>
          </p:nvSpPr>
          <p:spPr>
            <a:xfrm>
              <a:off x="2400525" y="3935400"/>
              <a:ext cx="159725" cy="160175"/>
            </a:xfrm>
            <a:custGeom>
              <a:avLst/>
              <a:gdLst/>
              <a:ahLst/>
              <a:cxnLst/>
              <a:rect l="l" t="t" r="r" b="b"/>
              <a:pathLst>
                <a:path w="6389" h="6407" extrusionOk="0">
                  <a:moveTo>
                    <a:pt x="1" y="1"/>
                  </a:moveTo>
                  <a:lnTo>
                    <a:pt x="1" y="6406"/>
                  </a:lnTo>
                  <a:lnTo>
                    <a:pt x="2499" y="6406"/>
                  </a:lnTo>
                  <a:lnTo>
                    <a:pt x="2499" y="2499"/>
                  </a:lnTo>
                  <a:lnTo>
                    <a:pt x="6389" y="2499"/>
                  </a:lnTo>
                  <a:lnTo>
                    <a:pt x="63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6" name="Google Shape;8276;p58"/>
            <p:cNvSpPr/>
            <p:nvPr/>
          </p:nvSpPr>
          <p:spPr>
            <a:xfrm>
              <a:off x="2628475" y="3935400"/>
              <a:ext cx="160175" cy="160175"/>
            </a:xfrm>
            <a:custGeom>
              <a:avLst/>
              <a:gdLst/>
              <a:ahLst/>
              <a:cxnLst/>
              <a:rect l="l" t="t" r="r" b="b"/>
              <a:pathLst>
                <a:path w="6407" h="6407" extrusionOk="0">
                  <a:moveTo>
                    <a:pt x="1" y="1"/>
                  </a:moveTo>
                  <a:lnTo>
                    <a:pt x="1" y="2499"/>
                  </a:lnTo>
                  <a:lnTo>
                    <a:pt x="3908" y="2499"/>
                  </a:lnTo>
                  <a:lnTo>
                    <a:pt x="3908" y="6406"/>
                  </a:lnTo>
                  <a:lnTo>
                    <a:pt x="6406" y="6406"/>
                  </a:lnTo>
                  <a:lnTo>
                    <a:pt x="64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7" name="Google Shape;8277;p58"/>
            <p:cNvSpPr/>
            <p:nvPr/>
          </p:nvSpPr>
          <p:spPr>
            <a:xfrm>
              <a:off x="2628475" y="4163800"/>
              <a:ext cx="160175" cy="159700"/>
            </a:xfrm>
            <a:custGeom>
              <a:avLst/>
              <a:gdLst/>
              <a:ahLst/>
              <a:cxnLst/>
              <a:rect l="l" t="t" r="r" b="b"/>
              <a:pathLst>
                <a:path w="6407" h="6388" extrusionOk="0">
                  <a:moveTo>
                    <a:pt x="3908" y="0"/>
                  </a:moveTo>
                  <a:lnTo>
                    <a:pt x="3908" y="3890"/>
                  </a:lnTo>
                  <a:lnTo>
                    <a:pt x="1" y="3890"/>
                  </a:lnTo>
                  <a:lnTo>
                    <a:pt x="1" y="6388"/>
                  </a:lnTo>
                  <a:lnTo>
                    <a:pt x="6406" y="6388"/>
                  </a:lnTo>
                  <a:lnTo>
                    <a:pt x="6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8" name="Google Shape;8278;p58"/>
            <p:cNvSpPr/>
            <p:nvPr/>
          </p:nvSpPr>
          <p:spPr>
            <a:xfrm>
              <a:off x="2400525" y="4163800"/>
              <a:ext cx="159725" cy="159700"/>
            </a:xfrm>
            <a:custGeom>
              <a:avLst/>
              <a:gdLst/>
              <a:ahLst/>
              <a:cxnLst/>
              <a:rect l="l" t="t" r="r" b="b"/>
              <a:pathLst>
                <a:path w="6389" h="6388" extrusionOk="0">
                  <a:moveTo>
                    <a:pt x="1" y="0"/>
                  </a:moveTo>
                  <a:lnTo>
                    <a:pt x="1" y="6388"/>
                  </a:lnTo>
                  <a:lnTo>
                    <a:pt x="6389" y="6388"/>
                  </a:lnTo>
                  <a:lnTo>
                    <a:pt x="6389" y="3890"/>
                  </a:lnTo>
                  <a:lnTo>
                    <a:pt x="2499" y="3890"/>
                  </a:lnTo>
                  <a:lnTo>
                    <a:pt x="24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9" name="Google Shape;8279;p58"/>
            <p:cNvSpPr/>
            <p:nvPr/>
          </p:nvSpPr>
          <p:spPr>
            <a:xfrm>
              <a:off x="2553975" y="4088850"/>
              <a:ext cx="81225" cy="81200"/>
            </a:xfrm>
            <a:custGeom>
              <a:avLst/>
              <a:gdLst/>
              <a:ahLst/>
              <a:cxnLst/>
              <a:rect l="l" t="t" r="r" b="b"/>
              <a:pathLst>
                <a:path w="3249" h="3248" extrusionOk="0">
                  <a:moveTo>
                    <a:pt x="1625" y="1"/>
                  </a:moveTo>
                  <a:cubicBezTo>
                    <a:pt x="732" y="1"/>
                    <a:pt x="1" y="732"/>
                    <a:pt x="1" y="1624"/>
                  </a:cubicBezTo>
                  <a:cubicBezTo>
                    <a:pt x="1" y="2516"/>
                    <a:pt x="732" y="3248"/>
                    <a:pt x="1625" y="3248"/>
                  </a:cubicBezTo>
                  <a:cubicBezTo>
                    <a:pt x="2517" y="3248"/>
                    <a:pt x="3248" y="2516"/>
                    <a:pt x="3248" y="1624"/>
                  </a:cubicBezTo>
                  <a:cubicBezTo>
                    <a:pt x="3248" y="732"/>
                    <a:pt x="2517"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0" name="Google Shape;8280;p58"/>
            <p:cNvSpPr/>
            <p:nvPr/>
          </p:nvSpPr>
          <p:spPr>
            <a:xfrm>
              <a:off x="2485725" y="4020600"/>
              <a:ext cx="217725" cy="217700"/>
            </a:xfrm>
            <a:custGeom>
              <a:avLst/>
              <a:gdLst/>
              <a:ahLst/>
              <a:cxnLst/>
              <a:rect l="l" t="t" r="r" b="b"/>
              <a:pathLst>
                <a:path w="8709" h="8708" extrusionOk="0">
                  <a:moveTo>
                    <a:pt x="4801" y="911"/>
                  </a:moveTo>
                  <a:lnTo>
                    <a:pt x="4801" y="1874"/>
                  </a:lnTo>
                  <a:cubicBezTo>
                    <a:pt x="5175" y="1928"/>
                    <a:pt x="5496" y="2070"/>
                    <a:pt x="5782" y="2285"/>
                  </a:cubicBezTo>
                  <a:lnTo>
                    <a:pt x="6460" y="1606"/>
                  </a:lnTo>
                  <a:lnTo>
                    <a:pt x="7102" y="2249"/>
                  </a:lnTo>
                  <a:lnTo>
                    <a:pt x="6442" y="2927"/>
                  </a:lnTo>
                  <a:cubicBezTo>
                    <a:pt x="6638" y="3212"/>
                    <a:pt x="6781" y="3551"/>
                    <a:pt x="6835" y="3908"/>
                  </a:cubicBezTo>
                  <a:lnTo>
                    <a:pt x="7798" y="3908"/>
                  </a:lnTo>
                  <a:lnTo>
                    <a:pt x="7798" y="4818"/>
                  </a:lnTo>
                  <a:lnTo>
                    <a:pt x="6835" y="4818"/>
                  </a:lnTo>
                  <a:cubicBezTo>
                    <a:pt x="6781" y="5175"/>
                    <a:pt x="6638" y="5514"/>
                    <a:pt x="6442" y="5800"/>
                  </a:cubicBezTo>
                  <a:lnTo>
                    <a:pt x="7102" y="6478"/>
                  </a:lnTo>
                  <a:lnTo>
                    <a:pt x="6460" y="7120"/>
                  </a:lnTo>
                  <a:lnTo>
                    <a:pt x="5782" y="6442"/>
                  </a:lnTo>
                  <a:cubicBezTo>
                    <a:pt x="5496" y="6638"/>
                    <a:pt x="5175" y="6781"/>
                    <a:pt x="4801" y="6852"/>
                  </a:cubicBezTo>
                  <a:lnTo>
                    <a:pt x="4801" y="7798"/>
                  </a:lnTo>
                  <a:lnTo>
                    <a:pt x="3891" y="7798"/>
                  </a:lnTo>
                  <a:lnTo>
                    <a:pt x="3891" y="6852"/>
                  </a:lnTo>
                  <a:cubicBezTo>
                    <a:pt x="3534" y="6781"/>
                    <a:pt x="3213" y="6638"/>
                    <a:pt x="2909" y="6442"/>
                  </a:cubicBezTo>
                  <a:lnTo>
                    <a:pt x="2249" y="7120"/>
                  </a:lnTo>
                  <a:lnTo>
                    <a:pt x="1607" y="6478"/>
                  </a:lnTo>
                  <a:lnTo>
                    <a:pt x="2267" y="5800"/>
                  </a:lnTo>
                  <a:cubicBezTo>
                    <a:pt x="2071" y="5514"/>
                    <a:pt x="1928" y="5175"/>
                    <a:pt x="1857" y="4818"/>
                  </a:cubicBezTo>
                  <a:lnTo>
                    <a:pt x="911" y="4818"/>
                  </a:lnTo>
                  <a:lnTo>
                    <a:pt x="911" y="3908"/>
                  </a:lnTo>
                  <a:lnTo>
                    <a:pt x="1857" y="3908"/>
                  </a:lnTo>
                  <a:cubicBezTo>
                    <a:pt x="1928" y="3551"/>
                    <a:pt x="2071" y="3212"/>
                    <a:pt x="2267" y="2927"/>
                  </a:cubicBezTo>
                  <a:lnTo>
                    <a:pt x="1607" y="2249"/>
                  </a:lnTo>
                  <a:lnTo>
                    <a:pt x="2249" y="1606"/>
                  </a:lnTo>
                  <a:lnTo>
                    <a:pt x="2909" y="2285"/>
                  </a:lnTo>
                  <a:cubicBezTo>
                    <a:pt x="3213" y="2070"/>
                    <a:pt x="3534" y="1928"/>
                    <a:pt x="3891" y="1874"/>
                  </a:cubicBezTo>
                  <a:lnTo>
                    <a:pt x="3891" y="911"/>
                  </a:lnTo>
                  <a:close/>
                  <a:moveTo>
                    <a:pt x="1" y="1"/>
                  </a:moveTo>
                  <a:lnTo>
                    <a:pt x="1" y="8708"/>
                  </a:lnTo>
                  <a:lnTo>
                    <a:pt x="8708" y="8708"/>
                  </a:lnTo>
                  <a:lnTo>
                    <a:pt x="8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81" name="Google Shape;8281;p58"/>
          <p:cNvGrpSpPr/>
          <p:nvPr/>
        </p:nvGrpSpPr>
        <p:grpSpPr>
          <a:xfrm>
            <a:off x="2425075" y="2803288"/>
            <a:ext cx="339025" cy="388100"/>
            <a:chOff x="2425075" y="2798825"/>
            <a:chExt cx="339025" cy="388100"/>
          </a:xfrm>
        </p:grpSpPr>
        <p:sp>
          <p:nvSpPr>
            <p:cNvPr id="8282" name="Google Shape;8282;p58"/>
            <p:cNvSpPr/>
            <p:nvPr/>
          </p:nvSpPr>
          <p:spPr>
            <a:xfrm>
              <a:off x="2527675" y="2881350"/>
              <a:ext cx="91025" cy="52225"/>
            </a:xfrm>
            <a:custGeom>
              <a:avLst/>
              <a:gdLst/>
              <a:ahLst/>
              <a:cxnLst/>
              <a:rect l="l" t="t" r="r" b="b"/>
              <a:pathLst>
                <a:path w="3641" h="2089" extrusionOk="0">
                  <a:moveTo>
                    <a:pt x="1820" y="1"/>
                  </a:moveTo>
                  <a:lnTo>
                    <a:pt x="0" y="1053"/>
                  </a:lnTo>
                  <a:lnTo>
                    <a:pt x="1820" y="2088"/>
                  </a:lnTo>
                  <a:lnTo>
                    <a:pt x="3640" y="1053"/>
                  </a:lnTo>
                  <a:lnTo>
                    <a:pt x="18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3" name="Google Shape;8283;p58"/>
            <p:cNvSpPr/>
            <p:nvPr/>
          </p:nvSpPr>
          <p:spPr>
            <a:xfrm>
              <a:off x="2516525" y="2927300"/>
              <a:ext cx="45525" cy="78525"/>
            </a:xfrm>
            <a:custGeom>
              <a:avLst/>
              <a:gdLst/>
              <a:ahLst/>
              <a:cxnLst/>
              <a:rect l="l" t="t" r="r" b="b"/>
              <a:pathLst>
                <a:path w="1821" h="3141" extrusionOk="0">
                  <a:moveTo>
                    <a:pt x="0" y="0"/>
                  </a:moveTo>
                  <a:lnTo>
                    <a:pt x="0" y="2088"/>
                  </a:lnTo>
                  <a:lnTo>
                    <a:pt x="1820" y="3141"/>
                  </a:lnTo>
                  <a:lnTo>
                    <a:pt x="1820" y="105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4" name="Google Shape;8284;p58"/>
            <p:cNvSpPr/>
            <p:nvPr/>
          </p:nvSpPr>
          <p:spPr>
            <a:xfrm>
              <a:off x="2584325" y="2927300"/>
              <a:ext cx="45525" cy="78525"/>
            </a:xfrm>
            <a:custGeom>
              <a:avLst/>
              <a:gdLst/>
              <a:ahLst/>
              <a:cxnLst/>
              <a:rect l="l" t="t" r="r" b="b"/>
              <a:pathLst>
                <a:path w="1821" h="3141" extrusionOk="0">
                  <a:moveTo>
                    <a:pt x="1820" y="0"/>
                  </a:moveTo>
                  <a:lnTo>
                    <a:pt x="0" y="1053"/>
                  </a:lnTo>
                  <a:lnTo>
                    <a:pt x="0" y="3141"/>
                  </a:lnTo>
                  <a:lnTo>
                    <a:pt x="1820" y="2088"/>
                  </a:lnTo>
                  <a:lnTo>
                    <a:pt x="18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5" name="Google Shape;8285;p58"/>
            <p:cNvSpPr/>
            <p:nvPr/>
          </p:nvSpPr>
          <p:spPr>
            <a:xfrm>
              <a:off x="2425075" y="2798825"/>
              <a:ext cx="339025" cy="388100"/>
            </a:xfrm>
            <a:custGeom>
              <a:avLst/>
              <a:gdLst/>
              <a:ahLst/>
              <a:cxnLst/>
              <a:rect l="l" t="t" r="r" b="b"/>
              <a:pathLst>
                <a:path w="13561" h="15524" extrusionOk="0">
                  <a:moveTo>
                    <a:pt x="5924" y="2249"/>
                  </a:moveTo>
                  <a:lnTo>
                    <a:pt x="9100" y="4087"/>
                  </a:lnTo>
                  <a:lnTo>
                    <a:pt x="9100" y="7762"/>
                  </a:lnTo>
                  <a:lnTo>
                    <a:pt x="5924" y="9600"/>
                  </a:lnTo>
                  <a:lnTo>
                    <a:pt x="2748" y="7762"/>
                  </a:lnTo>
                  <a:lnTo>
                    <a:pt x="2748" y="4087"/>
                  </a:lnTo>
                  <a:lnTo>
                    <a:pt x="5924" y="2249"/>
                  </a:lnTo>
                  <a:close/>
                  <a:moveTo>
                    <a:pt x="5924" y="1"/>
                  </a:moveTo>
                  <a:cubicBezTo>
                    <a:pt x="2659" y="1"/>
                    <a:pt x="0" y="2659"/>
                    <a:pt x="0" y="5924"/>
                  </a:cubicBezTo>
                  <a:cubicBezTo>
                    <a:pt x="0" y="7530"/>
                    <a:pt x="660" y="9083"/>
                    <a:pt x="1820" y="10207"/>
                  </a:cubicBezTo>
                  <a:lnTo>
                    <a:pt x="1820" y="15524"/>
                  </a:lnTo>
                  <a:lnTo>
                    <a:pt x="9118" y="15524"/>
                  </a:lnTo>
                  <a:lnTo>
                    <a:pt x="9118" y="12794"/>
                  </a:lnTo>
                  <a:lnTo>
                    <a:pt x="11848" y="12794"/>
                  </a:lnTo>
                  <a:lnTo>
                    <a:pt x="11848" y="10564"/>
                  </a:lnTo>
                  <a:lnTo>
                    <a:pt x="13561" y="10564"/>
                  </a:lnTo>
                  <a:lnTo>
                    <a:pt x="11848" y="5835"/>
                  </a:lnTo>
                  <a:cubicBezTo>
                    <a:pt x="11812" y="2606"/>
                    <a:pt x="9171" y="1"/>
                    <a:pt x="5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86" name="Google Shape;8286;p58"/>
          <p:cNvGrpSpPr/>
          <p:nvPr/>
        </p:nvGrpSpPr>
        <p:grpSpPr>
          <a:xfrm>
            <a:off x="2400525" y="3369800"/>
            <a:ext cx="388125" cy="388100"/>
            <a:chOff x="2400525" y="3372925"/>
            <a:chExt cx="388125" cy="388100"/>
          </a:xfrm>
        </p:grpSpPr>
        <p:sp>
          <p:nvSpPr>
            <p:cNvPr id="8287" name="Google Shape;8287;p58"/>
            <p:cNvSpPr/>
            <p:nvPr/>
          </p:nvSpPr>
          <p:spPr>
            <a:xfrm>
              <a:off x="2491975" y="3372925"/>
              <a:ext cx="205225" cy="132950"/>
            </a:xfrm>
            <a:custGeom>
              <a:avLst/>
              <a:gdLst/>
              <a:ahLst/>
              <a:cxnLst/>
              <a:rect l="l" t="t" r="r" b="b"/>
              <a:pathLst>
                <a:path w="8209" h="5318" extrusionOk="0">
                  <a:moveTo>
                    <a:pt x="4783" y="0"/>
                  </a:moveTo>
                  <a:cubicBezTo>
                    <a:pt x="4265" y="0"/>
                    <a:pt x="3766" y="179"/>
                    <a:pt x="3355" y="500"/>
                  </a:cubicBezTo>
                  <a:cubicBezTo>
                    <a:pt x="3230" y="464"/>
                    <a:pt x="3087" y="464"/>
                    <a:pt x="2963" y="464"/>
                  </a:cubicBezTo>
                  <a:cubicBezTo>
                    <a:pt x="2070" y="464"/>
                    <a:pt x="1339" y="1089"/>
                    <a:pt x="1178" y="1909"/>
                  </a:cubicBezTo>
                  <a:cubicBezTo>
                    <a:pt x="482" y="2159"/>
                    <a:pt x="1" y="2819"/>
                    <a:pt x="1" y="3569"/>
                  </a:cubicBezTo>
                  <a:cubicBezTo>
                    <a:pt x="1" y="4532"/>
                    <a:pt x="786" y="5317"/>
                    <a:pt x="1749" y="5317"/>
                  </a:cubicBezTo>
                  <a:lnTo>
                    <a:pt x="6460" y="5317"/>
                  </a:lnTo>
                  <a:cubicBezTo>
                    <a:pt x="7423" y="5317"/>
                    <a:pt x="8208" y="4532"/>
                    <a:pt x="8208" y="3569"/>
                  </a:cubicBezTo>
                  <a:cubicBezTo>
                    <a:pt x="8208" y="2819"/>
                    <a:pt x="7727" y="2159"/>
                    <a:pt x="7031" y="1927"/>
                  </a:cubicBezTo>
                  <a:cubicBezTo>
                    <a:pt x="6870" y="839"/>
                    <a:pt x="5924" y="0"/>
                    <a:pt x="47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8" name="Google Shape;8288;p58"/>
            <p:cNvSpPr/>
            <p:nvPr/>
          </p:nvSpPr>
          <p:spPr>
            <a:xfrm>
              <a:off x="2605725" y="3461675"/>
              <a:ext cx="182925" cy="299350"/>
            </a:xfrm>
            <a:custGeom>
              <a:avLst/>
              <a:gdLst/>
              <a:ahLst/>
              <a:cxnLst/>
              <a:rect l="l" t="t" r="r" b="b"/>
              <a:pathLst>
                <a:path w="7317" h="11974" extrusionOk="0">
                  <a:moveTo>
                    <a:pt x="6460" y="1"/>
                  </a:moveTo>
                  <a:cubicBezTo>
                    <a:pt x="5978" y="1"/>
                    <a:pt x="5603" y="376"/>
                    <a:pt x="5603" y="857"/>
                  </a:cubicBezTo>
                  <a:lnTo>
                    <a:pt x="5603" y="4122"/>
                  </a:lnTo>
                  <a:cubicBezTo>
                    <a:pt x="5603" y="4604"/>
                    <a:pt x="5425" y="5032"/>
                    <a:pt x="5086" y="5371"/>
                  </a:cubicBezTo>
                  <a:lnTo>
                    <a:pt x="3462" y="6995"/>
                  </a:lnTo>
                  <a:lnTo>
                    <a:pt x="2820" y="6353"/>
                  </a:lnTo>
                  <a:lnTo>
                    <a:pt x="4443" y="4729"/>
                  </a:lnTo>
                  <a:cubicBezTo>
                    <a:pt x="4782" y="4390"/>
                    <a:pt x="4782" y="3855"/>
                    <a:pt x="4443" y="3516"/>
                  </a:cubicBezTo>
                  <a:cubicBezTo>
                    <a:pt x="4274" y="3355"/>
                    <a:pt x="4055" y="3275"/>
                    <a:pt x="3837" y="3275"/>
                  </a:cubicBezTo>
                  <a:cubicBezTo>
                    <a:pt x="3618" y="3275"/>
                    <a:pt x="3400" y="3355"/>
                    <a:pt x="3230" y="3516"/>
                  </a:cubicBezTo>
                  <a:lnTo>
                    <a:pt x="1" y="6745"/>
                  </a:lnTo>
                  <a:lnTo>
                    <a:pt x="1" y="11973"/>
                  </a:lnTo>
                  <a:lnTo>
                    <a:pt x="4176" y="11973"/>
                  </a:lnTo>
                  <a:lnTo>
                    <a:pt x="4176" y="9921"/>
                  </a:lnTo>
                  <a:lnTo>
                    <a:pt x="7316" y="5800"/>
                  </a:lnTo>
                  <a:lnTo>
                    <a:pt x="7316" y="857"/>
                  </a:lnTo>
                  <a:cubicBezTo>
                    <a:pt x="7316" y="376"/>
                    <a:pt x="6924" y="1"/>
                    <a:pt x="6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9" name="Google Shape;8289;p58"/>
            <p:cNvSpPr/>
            <p:nvPr/>
          </p:nvSpPr>
          <p:spPr>
            <a:xfrm>
              <a:off x="2400525" y="3461675"/>
              <a:ext cx="182475" cy="299350"/>
            </a:xfrm>
            <a:custGeom>
              <a:avLst/>
              <a:gdLst/>
              <a:ahLst/>
              <a:cxnLst/>
              <a:rect l="l" t="t" r="r" b="b"/>
              <a:pathLst>
                <a:path w="7299" h="11974" extrusionOk="0">
                  <a:moveTo>
                    <a:pt x="857" y="1"/>
                  </a:moveTo>
                  <a:cubicBezTo>
                    <a:pt x="376" y="1"/>
                    <a:pt x="1" y="376"/>
                    <a:pt x="1" y="857"/>
                  </a:cubicBezTo>
                  <a:lnTo>
                    <a:pt x="1" y="5800"/>
                  </a:lnTo>
                  <a:lnTo>
                    <a:pt x="3141" y="9903"/>
                  </a:lnTo>
                  <a:lnTo>
                    <a:pt x="3141" y="11973"/>
                  </a:lnTo>
                  <a:lnTo>
                    <a:pt x="7299" y="11973"/>
                  </a:lnTo>
                  <a:lnTo>
                    <a:pt x="7299" y="6745"/>
                  </a:lnTo>
                  <a:lnTo>
                    <a:pt x="4087" y="3516"/>
                  </a:lnTo>
                  <a:cubicBezTo>
                    <a:pt x="3917" y="3355"/>
                    <a:pt x="3699" y="3275"/>
                    <a:pt x="3480" y="3275"/>
                  </a:cubicBezTo>
                  <a:cubicBezTo>
                    <a:pt x="3262" y="3275"/>
                    <a:pt x="3043" y="3355"/>
                    <a:pt x="2874" y="3516"/>
                  </a:cubicBezTo>
                  <a:cubicBezTo>
                    <a:pt x="2535" y="3855"/>
                    <a:pt x="2535" y="4390"/>
                    <a:pt x="2874" y="4729"/>
                  </a:cubicBezTo>
                  <a:lnTo>
                    <a:pt x="4497" y="6353"/>
                  </a:lnTo>
                  <a:lnTo>
                    <a:pt x="3855" y="6995"/>
                  </a:lnTo>
                  <a:lnTo>
                    <a:pt x="2231" y="5371"/>
                  </a:lnTo>
                  <a:cubicBezTo>
                    <a:pt x="1892" y="5032"/>
                    <a:pt x="1714" y="4604"/>
                    <a:pt x="1714" y="4122"/>
                  </a:cubicBezTo>
                  <a:lnTo>
                    <a:pt x="1714" y="857"/>
                  </a:lnTo>
                  <a:cubicBezTo>
                    <a:pt x="1714" y="376"/>
                    <a:pt x="1321"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90" name="Google Shape;8290;p58"/>
          <p:cNvGrpSpPr/>
          <p:nvPr/>
        </p:nvGrpSpPr>
        <p:grpSpPr>
          <a:xfrm>
            <a:off x="2400525" y="2236263"/>
            <a:ext cx="388125" cy="388125"/>
            <a:chOff x="2400525" y="2234100"/>
            <a:chExt cx="388125" cy="388125"/>
          </a:xfrm>
        </p:grpSpPr>
        <p:sp>
          <p:nvSpPr>
            <p:cNvPr id="8291" name="Google Shape;8291;p58"/>
            <p:cNvSpPr/>
            <p:nvPr/>
          </p:nvSpPr>
          <p:spPr>
            <a:xfrm>
              <a:off x="2491525" y="2438850"/>
              <a:ext cx="69625" cy="46875"/>
            </a:xfrm>
            <a:custGeom>
              <a:avLst/>
              <a:gdLst/>
              <a:ahLst/>
              <a:cxnLst/>
              <a:rect l="l" t="t" r="r" b="b"/>
              <a:pathLst>
                <a:path w="2785" h="1875" extrusionOk="0">
                  <a:moveTo>
                    <a:pt x="1393" y="1"/>
                  </a:moveTo>
                  <a:cubicBezTo>
                    <a:pt x="625" y="1"/>
                    <a:pt x="1" y="625"/>
                    <a:pt x="1" y="1392"/>
                  </a:cubicBezTo>
                  <a:lnTo>
                    <a:pt x="1" y="1874"/>
                  </a:lnTo>
                  <a:lnTo>
                    <a:pt x="2784" y="1874"/>
                  </a:lnTo>
                  <a:lnTo>
                    <a:pt x="2784" y="1392"/>
                  </a:lnTo>
                  <a:cubicBezTo>
                    <a:pt x="2784" y="625"/>
                    <a:pt x="2160" y="1"/>
                    <a:pt x="1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2" name="Google Shape;8292;p58"/>
            <p:cNvSpPr/>
            <p:nvPr/>
          </p:nvSpPr>
          <p:spPr>
            <a:xfrm>
              <a:off x="2503575" y="2370600"/>
              <a:ext cx="45525" cy="45525"/>
            </a:xfrm>
            <a:custGeom>
              <a:avLst/>
              <a:gdLst/>
              <a:ahLst/>
              <a:cxnLst/>
              <a:rect l="l" t="t" r="r" b="b"/>
              <a:pathLst>
                <a:path w="1821" h="1821" extrusionOk="0">
                  <a:moveTo>
                    <a:pt x="911" y="1"/>
                  </a:moveTo>
                  <a:cubicBezTo>
                    <a:pt x="411" y="1"/>
                    <a:pt x="1" y="411"/>
                    <a:pt x="1" y="911"/>
                  </a:cubicBezTo>
                  <a:cubicBezTo>
                    <a:pt x="1" y="1410"/>
                    <a:pt x="411" y="1821"/>
                    <a:pt x="911" y="1821"/>
                  </a:cubicBezTo>
                  <a:cubicBezTo>
                    <a:pt x="1410" y="1821"/>
                    <a:pt x="1821" y="1410"/>
                    <a:pt x="1821" y="911"/>
                  </a:cubicBezTo>
                  <a:cubicBezTo>
                    <a:pt x="1821" y="411"/>
                    <a:pt x="1410"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3" name="Google Shape;8293;p58"/>
            <p:cNvSpPr/>
            <p:nvPr/>
          </p:nvSpPr>
          <p:spPr>
            <a:xfrm>
              <a:off x="2400525" y="2234100"/>
              <a:ext cx="251625" cy="388125"/>
            </a:xfrm>
            <a:custGeom>
              <a:avLst/>
              <a:gdLst/>
              <a:ahLst/>
              <a:cxnLst/>
              <a:rect l="l" t="t" r="r" b="b"/>
              <a:pathLst>
                <a:path w="10065" h="15525" extrusionOk="0">
                  <a:moveTo>
                    <a:pt x="5033" y="4551"/>
                  </a:moveTo>
                  <a:cubicBezTo>
                    <a:pt x="6032" y="4551"/>
                    <a:pt x="6853" y="5372"/>
                    <a:pt x="6853" y="6371"/>
                  </a:cubicBezTo>
                  <a:cubicBezTo>
                    <a:pt x="6853" y="6870"/>
                    <a:pt x="6638" y="7334"/>
                    <a:pt x="6299" y="7655"/>
                  </a:cubicBezTo>
                  <a:cubicBezTo>
                    <a:pt x="6924" y="8084"/>
                    <a:pt x="7334" y="8780"/>
                    <a:pt x="7334" y="9582"/>
                  </a:cubicBezTo>
                  <a:lnTo>
                    <a:pt x="7334" y="10974"/>
                  </a:lnTo>
                  <a:lnTo>
                    <a:pt x="2731" y="10974"/>
                  </a:lnTo>
                  <a:lnTo>
                    <a:pt x="2731" y="9582"/>
                  </a:lnTo>
                  <a:cubicBezTo>
                    <a:pt x="2731" y="8780"/>
                    <a:pt x="3141" y="8084"/>
                    <a:pt x="3766" y="7655"/>
                  </a:cubicBezTo>
                  <a:cubicBezTo>
                    <a:pt x="3427" y="7334"/>
                    <a:pt x="3213" y="6870"/>
                    <a:pt x="3213" y="6371"/>
                  </a:cubicBezTo>
                  <a:cubicBezTo>
                    <a:pt x="3213" y="5372"/>
                    <a:pt x="4033" y="4551"/>
                    <a:pt x="5033" y="4551"/>
                  </a:cubicBezTo>
                  <a:close/>
                  <a:moveTo>
                    <a:pt x="5479" y="13704"/>
                  </a:moveTo>
                  <a:lnTo>
                    <a:pt x="5479" y="14614"/>
                  </a:lnTo>
                  <a:lnTo>
                    <a:pt x="4587" y="14614"/>
                  </a:lnTo>
                  <a:lnTo>
                    <a:pt x="4587" y="13704"/>
                  </a:lnTo>
                  <a:close/>
                  <a:moveTo>
                    <a:pt x="1" y="1"/>
                  </a:moveTo>
                  <a:lnTo>
                    <a:pt x="1" y="15524"/>
                  </a:lnTo>
                  <a:lnTo>
                    <a:pt x="10064" y="15524"/>
                  </a:lnTo>
                  <a:lnTo>
                    <a:pt x="10064" y="10528"/>
                  </a:lnTo>
                  <a:lnTo>
                    <a:pt x="8244" y="10528"/>
                  </a:lnTo>
                  <a:lnTo>
                    <a:pt x="8244" y="3195"/>
                  </a:lnTo>
                  <a:lnTo>
                    <a:pt x="10064" y="3195"/>
                  </a:lnTo>
                  <a:lnTo>
                    <a:pt x="10064" y="1"/>
                  </a:lnTo>
                  <a:lnTo>
                    <a:pt x="8244" y="1"/>
                  </a:lnTo>
                  <a:lnTo>
                    <a:pt x="8244" y="1821"/>
                  </a:lnTo>
                  <a:lnTo>
                    <a:pt x="1821" y="1821"/>
                  </a:lnTo>
                  <a:lnTo>
                    <a:pt x="18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4" name="Google Shape;8294;p58"/>
            <p:cNvSpPr/>
            <p:nvPr/>
          </p:nvSpPr>
          <p:spPr>
            <a:xfrm>
              <a:off x="2468775" y="2234100"/>
              <a:ext cx="115125" cy="22775"/>
            </a:xfrm>
            <a:custGeom>
              <a:avLst/>
              <a:gdLst/>
              <a:ahLst/>
              <a:cxnLst/>
              <a:rect l="l" t="t" r="r" b="b"/>
              <a:pathLst>
                <a:path w="4605" h="911" extrusionOk="0">
                  <a:moveTo>
                    <a:pt x="1" y="1"/>
                  </a:moveTo>
                  <a:lnTo>
                    <a:pt x="1" y="911"/>
                  </a:lnTo>
                  <a:lnTo>
                    <a:pt x="4604" y="911"/>
                  </a:lnTo>
                  <a:lnTo>
                    <a:pt x="4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5" name="Google Shape;8295;p58"/>
            <p:cNvSpPr/>
            <p:nvPr/>
          </p:nvSpPr>
          <p:spPr>
            <a:xfrm>
              <a:off x="2629375" y="2336250"/>
              <a:ext cx="159275" cy="161075"/>
            </a:xfrm>
            <a:custGeom>
              <a:avLst/>
              <a:gdLst/>
              <a:ahLst/>
              <a:cxnLst/>
              <a:rect l="l" t="t" r="r" b="b"/>
              <a:pathLst>
                <a:path w="6371" h="6443" extrusionOk="0">
                  <a:moveTo>
                    <a:pt x="4996" y="1410"/>
                  </a:moveTo>
                  <a:lnTo>
                    <a:pt x="4996" y="2320"/>
                  </a:lnTo>
                  <a:lnTo>
                    <a:pt x="1356" y="2320"/>
                  </a:lnTo>
                  <a:lnTo>
                    <a:pt x="1356" y="1410"/>
                  </a:lnTo>
                  <a:close/>
                  <a:moveTo>
                    <a:pt x="4996" y="3230"/>
                  </a:moveTo>
                  <a:lnTo>
                    <a:pt x="4996" y="4140"/>
                  </a:lnTo>
                  <a:lnTo>
                    <a:pt x="1356" y="4140"/>
                  </a:lnTo>
                  <a:lnTo>
                    <a:pt x="1356" y="3230"/>
                  </a:lnTo>
                  <a:close/>
                  <a:moveTo>
                    <a:pt x="0" y="1"/>
                  </a:moveTo>
                  <a:lnTo>
                    <a:pt x="0" y="5532"/>
                  </a:lnTo>
                  <a:lnTo>
                    <a:pt x="2266" y="5532"/>
                  </a:lnTo>
                  <a:lnTo>
                    <a:pt x="3176" y="6442"/>
                  </a:lnTo>
                  <a:lnTo>
                    <a:pt x="4086" y="5532"/>
                  </a:lnTo>
                  <a:lnTo>
                    <a:pt x="6370" y="5532"/>
                  </a:lnTo>
                  <a:lnTo>
                    <a:pt x="63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96" name="Google Shape;8296;p58"/>
          <p:cNvGrpSpPr/>
          <p:nvPr/>
        </p:nvGrpSpPr>
        <p:grpSpPr>
          <a:xfrm>
            <a:off x="1835375" y="1680550"/>
            <a:ext cx="388100" cy="347950"/>
            <a:chOff x="1835375" y="1680550"/>
            <a:chExt cx="388100" cy="347950"/>
          </a:xfrm>
        </p:grpSpPr>
        <p:sp>
          <p:nvSpPr>
            <p:cNvPr id="8297" name="Google Shape;8297;p58"/>
            <p:cNvSpPr/>
            <p:nvPr/>
          </p:nvSpPr>
          <p:spPr>
            <a:xfrm>
              <a:off x="1835375" y="1898225"/>
              <a:ext cx="79875" cy="130275"/>
            </a:xfrm>
            <a:custGeom>
              <a:avLst/>
              <a:gdLst/>
              <a:ahLst/>
              <a:cxnLst/>
              <a:rect l="l" t="t" r="r" b="b"/>
              <a:pathLst>
                <a:path w="3195" h="5211" extrusionOk="0">
                  <a:moveTo>
                    <a:pt x="2106" y="1125"/>
                  </a:moveTo>
                  <a:lnTo>
                    <a:pt x="2106" y="2034"/>
                  </a:lnTo>
                  <a:lnTo>
                    <a:pt x="1089" y="2034"/>
                  </a:lnTo>
                  <a:lnTo>
                    <a:pt x="1089" y="1125"/>
                  </a:lnTo>
                  <a:close/>
                  <a:moveTo>
                    <a:pt x="2106" y="3176"/>
                  </a:moveTo>
                  <a:lnTo>
                    <a:pt x="2106" y="4086"/>
                  </a:lnTo>
                  <a:lnTo>
                    <a:pt x="1089" y="4086"/>
                  </a:lnTo>
                  <a:lnTo>
                    <a:pt x="1089" y="3176"/>
                  </a:lnTo>
                  <a:close/>
                  <a:moveTo>
                    <a:pt x="0" y="0"/>
                  </a:moveTo>
                  <a:lnTo>
                    <a:pt x="0" y="5210"/>
                  </a:lnTo>
                  <a:lnTo>
                    <a:pt x="3194" y="5210"/>
                  </a:lnTo>
                  <a:lnTo>
                    <a:pt x="3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8" name="Google Shape;8298;p58"/>
            <p:cNvSpPr/>
            <p:nvPr/>
          </p:nvSpPr>
          <p:spPr>
            <a:xfrm>
              <a:off x="2008900" y="1891075"/>
              <a:ext cx="41050" cy="41525"/>
            </a:xfrm>
            <a:custGeom>
              <a:avLst/>
              <a:gdLst/>
              <a:ahLst/>
              <a:cxnLst/>
              <a:rect l="l" t="t" r="r" b="b"/>
              <a:pathLst>
                <a:path w="1642" h="1661" extrusionOk="0">
                  <a:moveTo>
                    <a:pt x="821" y="1"/>
                  </a:moveTo>
                  <a:cubicBezTo>
                    <a:pt x="375" y="1"/>
                    <a:pt x="0" y="376"/>
                    <a:pt x="0" y="822"/>
                  </a:cubicBezTo>
                  <a:cubicBezTo>
                    <a:pt x="0" y="1286"/>
                    <a:pt x="375" y="1660"/>
                    <a:pt x="821" y="1660"/>
                  </a:cubicBezTo>
                  <a:cubicBezTo>
                    <a:pt x="1285" y="1660"/>
                    <a:pt x="1642" y="1286"/>
                    <a:pt x="1642" y="822"/>
                  </a:cubicBezTo>
                  <a:cubicBezTo>
                    <a:pt x="1642" y="376"/>
                    <a:pt x="1285"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9" name="Google Shape;8299;p58"/>
            <p:cNvSpPr/>
            <p:nvPr/>
          </p:nvSpPr>
          <p:spPr>
            <a:xfrm>
              <a:off x="2057075" y="1794725"/>
              <a:ext cx="166400" cy="80775"/>
            </a:xfrm>
            <a:custGeom>
              <a:avLst/>
              <a:gdLst/>
              <a:ahLst/>
              <a:cxnLst/>
              <a:rect l="l" t="t" r="r" b="b"/>
              <a:pathLst>
                <a:path w="6656" h="3231" extrusionOk="0">
                  <a:moveTo>
                    <a:pt x="0" y="1"/>
                  </a:moveTo>
                  <a:lnTo>
                    <a:pt x="3212" y="3230"/>
                  </a:lnTo>
                  <a:lnTo>
                    <a:pt x="6655" y="3230"/>
                  </a:lnTo>
                  <a:lnTo>
                    <a:pt x="66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0" name="Google Shape;8300;p58"/>
            <p:cNvSpPr/>
            <p:nvPr/>
          </p:nvSpPr>
          <p:spPr>
            <a:xfrm>
              <a:off x="1835375" y="1794725"/>
              <a:ext cx="166850" cy="80775"/>
            </a:xfrm>
            <a:custGeom>
              <a:avLst/>
              <a:gdLst/>
              <a:ahLst/>
              <a:cxnLst/>
              <a:rect l="l" t="t" r="r" b="b"/>
              <a:pathLst>
                <a:path w="6674" h="3231" extrusionOk="0">
                  <a:moveTo>
                    <a:pt x="0" y="1"/>
                  </a:moveTo>
                  <a:lnTo>
                    <a:pt x="0" y="3230"/>
                  </a:lnTo>
                  <a:lnTo>
                    <a:pt x="3462" y="3230"/>
                  </a:lnTo>
                  <a:lnTo>
                    <a:pt x="66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1" name="Google Shape;8301;p58"/>
            <p:cNvSpPr/>
            <p:nvPr/>
          </p:nvSpPr>
          <p:spPr>
            <a:xfrm>
              <a:off x="2144050" y="1898225"/>
              <a:ext cx="79425" cy="130275"/>
            </a:xfrm>
            <a:custGeom>
              <a:avLst/>
              <a:gdLst/>
              <a:ahLst/>
              <a:cxnLst/>
              <a:rect l="l" t="t" r="r" b="b"/>
              <a:pathLst>
                <a:path w="3177" h="5211" extrusionOk="0">
                  <a:moveTo>
                    <a:pt x="2106" y="1125"/>
                  </a:moveTo>
                  <a:lnTo>
                    <a:pt x="2106" y="2034"/>
                  </a:lnTo>
                  <a:lnTo>
                    <a:pt x="1071" y="2034"/>
                  </a:lnTo>
                  <a:lnTo>
                    <a:pt x="1071" y="1125"/>
                  </a:lnTo>
                  <a:close/>
                  <a:moveTo>
                    <a:pt x="2106" y="3176"/>
                  </a:moveTo>
                  <a:lnTo>
                    <a:pt x="2106" y="4086"/>
                  </a:lnTo>
                  <a:lnTo>
                    <a:pt x="1071" y="4086"/>
                  </a:lnTo>
                  <a:lnTo>
                    <a:pt x="1071" y="3176"/>
                  </a:lnTo>
                  <a:close/>
                  <a:moveTo>
                    <a:pt x="0" y="0"/>
                  </a:moveTo>
                  <a:lnTo>
                    <a:pt x="0" y="5210"/>
                  </a:lnTo>
                  <a:lnTo>
                    <a:pt x="3176" y="5210"/>
                  </a:lnTo>
                  <a:lnTo>
                    <a:pt x="31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2" name="Google Shape;8302;p58"/>
            <p:cNvSpPr/>
            <p:nvPr/>
          </p:nvSpPr>
          <p:spPr>
            <a:xfrm>
              <a:off x="1937975" y="1799650"/>
              <a:ext cx="183350" cy="228850"/>
            </a:xfrm>
            <a:custGeom>
              <a:avLst/>
              <a:gdLst/>
              <a:ahLst/>
              <a:cxnLst/>
              <a:rect l="l" t="t" r="r" b="b"/>
              <a:pathLst>
                <a:path w="7334" h="9154" extrusionOk="0">
                  <a:moveTo>
                    <a:pt x="3658" y="2748"/>
                  </a:moveTo>
                  <a:cubicBezTo>
                    <a:pt x="4621" y="2748"/>
                    <a:pt x="5389" y="3533"/>
                    <a:pt x="5389" y="4479"/>
                  </a:cubicBezTo>
                  <a:cubicBezTo>
                    <a:pt x="5389" y="5442"/>
                    <a:pt x="4621" y="6227"/>
                    <a:pt x="3658" y="6227"/>
                  </a:cubicBezTo>
                  <a:cubicBezTo>
                    <a:pt x="2712" y="6227"/>
                    <a:pt x="1927" y="5442"/>
                    <a:pt x="1927" y="4479"/>
                  </a:cubicBezTo>
                  <a:cubicBezTo>
                    <a:pt x="1927" y="3533"/>
                    <a:pt x="2712" y="2748"/>
                    <a:pt x="3658" y="2748"/>
                  </a:cubicBezTo>
                  <a:close/>
                  <a:moveTo>
                    <a:pt x="3658" y="0"/>
                  </a:moveTo>
                  <a:lnTo>
                    <a:pt x="0" y="3676"/>
                  </a:lnTo>
                  <a:lnTo>
                    <a:pt x="0" y="9153"/>
                  </a:lnTo>
                  <a:lnTo>
                    <a:pt x="7333" y="9153"/>
                  </a:lnTo>
                  <a:lnTo>
                    <a:pt x="7333" y="3676"/>
                  </a:lnTo>
                  <a:lnTo>
                    <a:pt x="36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3" name="Google Shape;8303;p58"/>
            <p:cNvSpPr/>
            <p:nvPr/>
          </p:nvSpPr>
          <p:spPr>
            <a:xfrm>
              <a:off x="1949125" y="1680550"/>
              <a:ext cx="160600" cy="49525"/>
            </a:xfrm>
            <a:custGeom>
              <a:avLst/>
              <a:gdLst/>
              <a:ahLst/>
              <a:cxnLst/>
              <a:rect l="l" t="t" r="r" b="b"/>
              <a:pathLst>
                <a:path w="6424" h="1981" extrusionOk="0">
                  <a:moveTo>
                    <a:pt x="3212" y="0"/>
                  </a:moveTo>
                  <a:cubicBezTo>
                    <a:pt x="1999" y="0"/>
                    <a:pt x="857" y="464"/>
                    <a:pt x="0" y="1321"/>
                  </a:cubicBezTo>
                  <a:lnTo>
                    <a:pt x="643" y="1981"/>
                  </a:lnTo>
                  <a:cubicBezTo>
                    <a:pt x="1338" y="1285"/>
                    <a:pt x="2248" y="910"/>
                    <a:pt x="3212" y="910"/>
                  </a:cubicBezTo>
                  <a:cubicBezTo>
                    <a:pt x="4193" y="910"/>
                    <a:pt x="5103" y="1285"/>
                    <a:pt x="5781" y="1981"/>
                  </a:cubicBezTo>
                  <a:lnTo>
                    <a:pt x="6424" y="1321"/>
                  </a:lnTo>
                  <a:cubicBezTo>
                    <a:pt x="5567" y="464"/>
                    <a:pt x="4425" y="0"/>
                    <a:pt x="3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4" name="Google Shape;8304;p58"/>
            <p:cNvSpPr/>
            <p:nvPr/>
          </p:nvSpPr>
          <p:spPr>
            <a:xfrm>
              <a:off x="1981225" y="1726050"/>
              <a:ext cx="96375" cy="36150"/>
            </a:xfrm>
            <a:custGeom>
              <a:avLst/>
              <a:gdLst/>
              <a:ahLst/>
              <a:cxnLst/>
              <a:rect l="l" t="t" r="r" b="b"/>
              <a:pathLst>
                <a:path w="3855" h="1446" extrusionOk="0">
                  <a:moveTo>
                    <a:pt x="1928" y="0"/>
                  </a:moveTo>
                  <a:cubicBezTo>
                    <a:pt x="1196" y="0"/>
                    <a:pt x="518" y="286"/>
                    <a:pt x="1" y="803"/>
                  </a:cubicBezTo>
                  <a:lnTo>
                    <a:pt x="643" y="1445"/>
                  </a:lnTo>
                  <a:cubicBezTo>
                    <a:pt x="982" y="1089"/>
                    <a:pt x="1446" y="910"/>
                    <a:pt x="1928" y="910"/>
                  </a:cubicBezTo>
                  <a:cubicBezTo>
                    <a:pt x="2410" y="910"/>
                    <a:pt x="2874" y="1089"/>
                    <a:pt x="3213" y="1445"/>
                  </a:cubicBezTo>
                  <a:lnTo>
                    <a:pt x="3855" y="803"/>
                  </a:lnTo>
                  <a:cubicBezTo>
                    <a:pt x="3337" y="286"/>
                    <a:pt x="2659" y="0"/>
                    <a:pt x="1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05" name="Google Shape;8305;p58"/>
          <p:cNvGrpSpPr/>
          <p:nvPr/>
        </p:nvGrpSpPr>
        <p:grpSpPr>
          <a:xfrm>
            <a:off x="1835375" y="3933400"/>
            <a:ext cx="388100" cy="388100"/>
            <a:chOff x="1835375" y="3947000"/>
            <a:chExt cx="388100" cy="388100"/>
          </a:xfrm>
        </p:grpSpPr>
        <p:sp>
          <p:nvSpPr>
            <p:cNvPr id="8306" name="Google Shape;8306;p58"/>
            <p:cNvSpPr/>
            <p:nvPr/>
          </p:nvSpPr>
          <p:spPr>
            <a:xfrm>
              <a:off x="2018250" y="4129450"/>
              <a:ext cx="22775" cy="22775"/>
            </a:xfrm>
            <a:custGeom>
              <a:avLst/>
              <a:gdLst/>
              <a:ahLst/>
              <a:cxnLst/>
              <a:rect l="l" t="t" r="r" b="b"/>
              <a:pathLst>
                <a:path w="911" h="911" extrusionOk="0">
                  <a:moveTo>
                    <a:pt x="447" y="0"/>
                  </a:moveTo>
                  <a:cubicBezTo>
                    <a:pt x="197" y="0"/>
                    <a:pt x="1" y="214"/>
                    <a:pt x="1" y="464"/>
                  </a:cubicBezTo>
                  <a:cubicBezTo>
                    <a:pt x="1" y="714"/>
                    <a:pt x="197" y="910"/>
                    <a:pt x="447" y="910"/>
                  </a:cubicBezTo>
                  <a:cubicBezTo>
                    <a:pt x="697" y="910"/>
                    <a:pt x="911" y="714"/>
                    <a:pt x="911" y="464"/>
                  </a:cubicBezTo>
                  <a:cubicBezTo>
                    <a:pt x="911" y="214"/>
                    <a:pt x="697"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7" name="Google Shape;8307;p58"/>
            <p:cNvSpPr/>
            <p:nvPr/>
          </p:nvSpPr>
          <p:spPr>
            <a:xfrm>
              <a:off x="1972750" y="4083950"/>
              <a:ext cx="113775" cy="113775"/>
            </a:xfrm>
            <a:custGeom>
              <a:avLst/>
              <a:gdLst/>
              <a:ahLst/>
              <a:cxnLst/>
              <a:rect l="l" t="t" r="r" b="b"/>
              <a:pathLst>
                <a:path w="4551" h="4551" extrusionOk="0">
                  <a:moveTo>
                    <a:pt x="2267" y="910"/>
                  </a:moveTo>
                  <a:cubicBezTo>
                    <a:pt x="3016" y="910"/>
                    <a:pt x="3641" y="1535"/>
                    <a:pt x="3641" y="2284"/>
                  </a:cubicBezTo>
                  <a:cubicBezTo>
                    <a:pt x="3641" y="3034"/>
                    <a:pt x="3016" y="3640"/>
                    <a:pt x="2267" y="3640"/>
                  </a:cubicBezTo>
                  <a:cubicBezTo>
                    <a:pt x="1517" y="3640"/>
                    <a:pt x="911" y="3034"/>
                    <a:pt x="911" y="2284"/>
                  </a:cubicBezTo>
                  <a:cubicBezTo>
                    <a:pt x="911" y="1535"/>
                    <a:pt x="1517" y="910"/>
                    <a:pt x="2267" y="910"/>
                  </a:cubicBezTo>
                  <a:close/>
                  <a:moveTo>
                    <a:pt x="2267" y="0"/>
                  </a:moveTo>
                  <a:cubicBezTo>
                    <a:pt x="1018" y="0"/>
                    <a:pt x="1" y="1017"/>
                    <a:pt x="1" y="2284"/>
                  </a:cubicBezTo>
                  <a:cubicBezTo>
                    <a:pt x="1" y="3533"/>
                    <a:pt x="1018" y="4550"/>
                    <a:pt x="2267" y="4550"/>
                  </a:cubicBezTo>
                  <a:cubicBezTo>
                    <a:pt x="3516" y="4550"/>
                    <a:pt x="4551" y="3533"/>
                    <a:pt x="4551" y="2284"/>
                  </a:cubicBezTo>
                  <a:cubicBezTo>
                    <a:pt x="4551" y="1017"/>
                    <a:pt x="3516" y="0"/>
                    <a:pt x="2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8" name="Google Shape;8308;p58"/>
            <p:cNvSpPr/>
            <p:nvPr/>
          </p:nvSpPr>
          <p:spPr>
            <a:xfrm>
              <a:off x="1835375" y="3947000"/>
              <a:ext cx="388100" cy="388100"/>
            </a:xfrm>
            <a:custGeom>
              <a:avLst/>
              <a:gdLst/>
              <a:ahLst/>
              <a:cxnLst/>
              <a:rect l="l" t="t" r="r" b="b"/>
              <a:pathLst>
                <a:path w="15524" h="15524" extrusionOk="0">
                  <a:moveTo>
                    <a:pt x="7762" y="4568"/>
                  </a:moveTo>
                  <a:cubicBezTo>
                    <a:pt x="9528" y="4568"/>
                    <a:pt x="10956" y="5996"/>
                    <a:pt x="10956" y="7762"/>
                  </a:cubicBezTo>
                  <a:cubicBezTo>
                    <a:pt x="10956" y="9511"/>
                    <a:pt x="9528" y="10938"/>
                    <a:pt x="7762" y="10938"/>
                  </a:cubicBezTo>
                  <a:cubicBezTo>
                    <a:pt x="6013" y="10938"/>
                    <a:pt x="4586" y="9511"/>
                    <a:pt x="4586" y="7762"/>
                  </a:cubicBezTo>
                  <a:cubicBezTo>
                    <a:pt x="4586" y="5996"/>
                    <a:pt x="6013" y="4568"/>
                    <a:pt x="7762" y="4568"/>
                  </a:cubicBezTo>
                  <a:close/>
                  <a:moveTo>
                    <a:pt x="1820" y="1"/>
                  </a:moveTo>
                  <a:cubicBezTo>
                    <a:pt x="821" y="1"/>
                    <a:pt x="0" y="821"/>
                    <a:pt x="0" y="1821"/>
                  </a:cubicBezTo>
                  <a:cubicBezTo>
                    <a:pt x="0" y="2820"/>
                    <a:pt x="821" y="3641"/>
                    <a:pt x="1820" y="3641"/>
                  </a:cubicBezTo>
                  <a:cubicBezTo>
                    <a:pt x="2159" y="3641"/>
                    <a:pt x="2480" y="3533"/>
                    <a:pt x="2748" y="3391"/>
                  </a:cubicBezTo>
                  <a:lnTo>
                    <a:pt x="3694" y="4336"/>
                  </a:lnTo>
                  <a:cubicBezTo>
                    <a:pt x="3390" y="4586"/>
                    <a:pt x="3105" y="4872"/>
                    <a:pt x="2837" y="5175"/>
                  </a:cubicBezTo>
                  <a:cubicBezTo>
                    <a:pt x="1802" y="6370"/>
                    <a:pt x="1303" y="7530"/>
                    <a:pt x="1285" y="7584"/>
                  </a:cubicBezTo>
                  <a:lnTo>
                    <a:pt x="1214" y="7762"/>
                  </a:lnTo>
                  <a:lnTo>
                    <a:pt x="1285" y="7941"/>
                  </a:lnTo>
                  <a:cubicBezTo>
                    <a:pt x="1303" y="7976"/>
                    <a:pt x="1802" y="9154"/>
                    <a:pt x="2837" y="10331"/>
                  </a:cubicBezTo>
                  <a:cubicBezTo>
                    <a:pt x="3105" y="10653"/>
                    <a:pt x="3390" y="10920"/>
                    <a:pt x="3694" y="11188"/>
                  </a:cubicBezTo>
                  <a:lnTo>
                    <a:pt x="2748" y="12134"/>
                  </a:lnTo>
                  <a:cubicBezTo>
                    <a:pt x="2480" y="11973"/>
                    <a:pt x="2159" y="11884"/>
                    <a:pt x="1820" y="11884"/>
                  </a:cubicBezTo>
                  <a:cubicBezTo>
                    <a:pt x="821" y="11884"/>
                    <a:pt x="0" y="12687"/>
                    <a:pt x="0" y="13704"/>
                  </a:cubicBezTo>
                  <a:cubicBezTo>
                    <a:pt x="0" y="14703"/>
                    <a:pt x="821" y="15524"/>
                    <a:pt x="1820" y="15524"/>
                  </a:cubicBezTo>
                  <a:cubicBezTo>
                    <a:pt x="2819" y="15524"/>
                    <a:pt x="3640" y="14703"/>
                    <a:pt x="3640" y="13704"/>
                  </a:cubicBezTo>
                  <a:cubicBezTo>
                    <a:pt x="3640" y="13365"/>
                    <a:pt x="3551" y="13044"/>
                    <a:pt x="3390" y="12776"/>
                  </a:cubicBezTo>
                  <a:lnTo>
                    <a:pt x="4425" y="11741"/>
                  </a:lnTo>
                  <a:cubicBezTo>
                    <a:pt x="5460" y="12401"/>
                    <a:pt x="6584" y="12758"/>
                    <a:pt x="7762" y="12758"/>
                  </a:cubicBezTo>
                  <a:cubicBezTo>
                    <a:pt x="8957" y="12758"/>
                    <a:pt x="10081" y="12401"/>
                    <a:pt x="11098" y="11741"/>
                  </a:cubicBezTo>
                  <a:lnTo>
                    <a:pt x="12133" y="12776"/>
                  </a:lnTo>
                  <a:cubicBezTo>
                    <a:pt x="11973" y="13044"/>
                    <a:pt x="11884" y="13365"/>
                    <a:pt x="11884" y="13704"/>
                  </a:cubicBezTo>
                  <a:cubicBezTo>
                    <a:pt x="11884" y="14703"/>
                    <a:pt x="12704" y="15524"/>
                    <a:pt x="13703" y="15524"/>
                  </a:cubicBezTo>
                  <a:cubicBezTo>
                    <a:pt x="14703" y="15524"/>
                    <a:pt x="15523" y="14703"/>
                    <a:pt x="15523" y="13704"/>
                  </a:cubicBezTo>
                  <a:cubicBezTo>
                    <a:pt x="15523" y="12687"/>
                    <a:pt x="14703" y="11884"/>
                    <a:pt x="13703" y="11884"/>
                  </a:cubicBezTo>
                  <a:cubicBezTo>
                    <a:pt x="13364" y="11884"/>
                    <a:pt x="13061" y="11973"/>
                    <a:pt x="12776" y="12134"/>
                  </a:cubicBezTo>
                  <a:lnTo>
                    <a:pt x="11830" y="11188"/>
                  </a:lnTo>
                  <a:cubicBezTo>
                    <a:pt x="12133" y="10920"/>
                    <a:pt x="12419" y="10653"/>
                    <a:pt x="12704" y="10331"/>
                  </a:cubicBezTo>
                  <a:cubicBezTo>
                    <a:pt x="13739" y="9154"/>
                    <a:pt x="14221" y="7976"/>
                    <a:pt x="14239" y="7941"/>
                  </a:cubicBezTo>
                  <a:lnTo>
                    <a:pt x="14328" y="7762"/>
                  </a:lnTo>
                  <a:lnTo>
                    <a:pt x="14239" y="7584"/>
                  </a:lnTo>
                  <a:cubicBezTo>
                    <a:pt x="14221" y="7530"/>
                    <a:pt x="13739" y="6370"/>
                    <a:pt x="12704" y="5175"/>
                  </a:cubicBezTo>
                  <a:cubicBezTo>
                    <a:pt x="12419" y="4872"/>
                    <a:pt x="12133" y="4586"/>
                    <a:pt x="11830" y="4336"/>
                  </a:cubicBezTo>
                  <a:lnTo>
                    <a:pt x="12776" y="3391"/>
                  </a:lnTo>
                  <a:cubicBezTo>
                    <a:pt x="13061" y="3533"/>
                    <a:pt x="13364" y="3641"/>
                    <a:pt x="13703" y="3641"/>
                  </a:cubicBezTo>
                  <a:cubicBezTo>
                    <a:pt x="14703" y="3641"/>
                    <a:pt x="15523" y="2820"/>
                    <a:pt x="15523" y="1821"/>
                  </a:cubicBezTo>
                  <a:cubicBezTo>
                    <a:pt x="15523" y="821"/>
                    <a:pt x="14703" y="1"/>
                    <a:pt x="13703" y="1"/>
                  </a:cubicBezTo>
                  <a:cubicBezTo>
                    <a:pt x="12704" y="1"/>
                    <a:pt x="11884" y="821"/>
                    <a:pt x="11884" y="1821"/>
                  </a:cubicBezTo>
                  <a:cubicBezTo>
                    <a:pt x="11884" y="2160"/>
                    <a:pt x="11973" y="2463"/>
                    <a:pt x="12133" y="2731"/>
                  </a:cubicBezTo>
                  <a:lnTo>
                    <a:pt x="11098" y="3783"/>
                  </a:lnTo>
                  <a:cubicBezTo>
                    <a:pt x="10081" y="3105"/>
                    <a:pt x="8939" y="2748"/>
                    <a:pt x="7762" y="2748"/>
                  </a:cubicBezTo>
                  <a:cubicBezTo>
                    <a:pt x="6584" y="2748"/>
                    <a:pt x="5460" y="3105"/>
                    <a:pt x="4425" y="3783"/>
                  </a:cubicBezTo>
                  <a:lnTo>
                    <a:pt x="3390" y="2731"/>
                  </a:lnTo>
                  <a:cubicBezTo>
                    <a:pt x="3551" y="2463"/>
                    <a:pt x="3640" y="2160"/>
                    <a:pt x="3640" y="1821"/>
                  </a:cubicBezTo>
                  <a:cubicBezTo>
                    <a:pt x="3640" y="821"/>
                    <a:pt x="2819" y="1"/>
                    <a:pt x="1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09" name="Google Shape;8309;p58"/>
          <p:cNvGrpSpPr/>
          <p:nvPr/>
        </p:nvGrpSpPr>
        <p:grpSpPr>
          <a:xfrm>
            <a:off x="1852550" y="3369800"/>
            <a:ext cx="353750" cy="388100"/>
            <a:chOff x="1852775" y="3378275"/>
            <a:chExt cx="353750" cy="388100"/>
          </a:xfrm>
        </p:grpSpPr>
        <p:sp>
          <p:nvSpPr>
            <p:cNvPr id="8310" name="Google Shape;8310;p58"/>
            <p:cNvSpPr/>
            <p:nvPr/>
          </p:nvSpPr>
          <p:spPr>
            <a:xfrm>
              <a:off x="1971875" y="3497825"/>
              <a:ext cx="115100" cy="115100"/>
            </a:xfrm>
            <a:custGeom>
              <a:avLst/>
              <a:gdLst/>
              <a:ahLst/>
              <a:cxnLst/>
              <a:rect l="l" t="t" r="r" b="b"/>
              <a:pathLst>
                <a:path w="4604" h="4604" extrusionOk="0">
                  <a:moveTo>
                    <a:pt x="1820" y="910"/>
                  </a:moveTo>
                  <a:lnTo>
                    <a:pt x="1820" y="1820"/>
                  </a:lnTo>
                  <a:lnTo>
                    <a:pt x="910" y="1820"/>
                  </a:lnTo>
                  <a:lnTo>
                    <a:pt x="910" y="910"/>
                  </a:lnTo>
                  <a:close/>
                  <a:moveTo>
                    <a:pt x="3694" y="910"/>
                  </a:moveTo>
                  <a:lnTo>
                    <a:pt x="3694" y="1820"/>
                  </a:lnTo>
                  <a:lnTo>
                    <a:pt x="2784" y="1820"/>
                  </a:lnTo>
                  <a:lnTo>
                    <a:pt x="2784" y="910"/>
                  </a:lnTo>
                  <a:close/>
                  <a:moveTo>
                    <a:pt x="3694" y="2730"/>
                  </a:moveTo>
                  <a:lnTo>
                    <a:pt x="3694" y="3640"/>
                  </a:lnTo>
                  <a:lnTo>
                    <a:pt x="910" y="3640"/>
                  </a:lnTo>
                  <a:lnTo>
                    <a:pt x="910" y="2730"/>
                  </a:lnTo>
                  <a:close/>
                  <a:moveTo>
                    <a:pt x="0" y="0"/>
                  </a:moveTo>
                  <a:lnTo>
                    <a:pt x="0" y="4603"/>
                  </a:lnTo>
                  <a:lnTo>
                    <a:pt x="4604" y="4603"/>
                  </a:lnTo>
                  <a:lnTo>
                    <a:pt x="46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1" name="Google Shape;8311;p58"/>
            <p:cNvSpPr/>
            <p:nvPr/>
          </p:nvSpPr>
          <p:spPr>
            <a:xfrm>
              <a:off x="1852775" y="3378275"/>
              <a:ext cx="353750" cy="388100"/>
            </a:xfrm>
            <a:custGeom>
              <a:avLst/>
              <a:gdLst/>
              <a:ahLst/>
              <a:cxnLst/>
              <a:rect l="l" t="t" r="r" b="b"/>
              <a:pathLst>
                <a:path w="14150" h="15524" extrusionOk="0">
                  <a:moveTo>
                    <a:pt x="10278" y="3872"/>
                  </a:moveTo>
                  <a:lnTo>
                    <a:pt x="10278" y="6620"/>
                  </a:lnTo>
                  <a:lnTo>
                    <a:pt x="11188" y="6620"/>
                  </a:lnTo>
                  <a:lnTo>
                    <a:pt x="11188" y="5728"/>
                  </a:lnTo>
                  <a:lnTo>
                    <a:pt x="12098" y="5728"/>
                  </a:lnTo>
                  <a:lnTo>
                    <a:pt x="12098" y="8440"/>
                  </a:lnTo>
                  <a:lnTo>
                    <a:pt x="11188" y="8440"/>
                  </a:lnTo>
                  <a:lnTo>
                    <a:pt x="11188" y="7530"/>
                  </a:lnTo>
                  <a:lnTo>
                    <a:pt x="10278" y="7530"/>
                  </a:lnTo>
                  <a:lnTo>
                    <a:pt x="10278" y="10295"/>
                  </a:lnTo>
                  <a:lnTo>
                    <a:pt x="3854" y="10295"/>
                  </a:lnTo>
                  <a:lnTo>
                    <a:pt x="3854" y="7530"/>
                  </a:lnTo>
                  <a:lnTo>
                    <a:pt x="2944" y="7530"/>
                  </a:lnTo>
                  <a:lnTo>
                    <a:pt x="2944" y="8440"/>
                  </a:lnTo>
                  <a:lnTo>
                    <a:pt x="2034" y="8440"/>
                  </a:lnTo>
                  <a:lnTo>
                    <a:pt x="2034" y="5728"/>
                  </a:lnTo>
                  <a:lnTo>
                    <a:pt x="2944" y="5728"/>
                  </a:lnTo>
                  <a:lnTo>
                    <a:pt x="2944" y="6620"/>
                  </a:lnTo>
                  <a:lnTo>
                    <a:pt x="3854" y="6620"/>
                  </a:lnTo>
                  <a:lnTo>
                    <a:pt x="3854" y="3872"/>
                  </a:lnTo>
                  <a:close/>
                  <a:moveTo>
                    <a:pt x="7066" y="0"/>
                  </a:moveTo>
                  <a:cubicBezTo>
                    <a:pt x="5175" y="0"/>
                    <a:pt x="3408" y="750"/>
                    <a:pt x="2070" y="2088"/>
                  </a:cubicBezTo>
                  <a:cubicBezTo>
                    <a:pt x="732" y="3408"/>
                    <a:pt x="0" y="5192"/>
                    <a:pt x="0" y="7084"/>
                  </a:cubicBezTo>
                  <a:cubicBezTo>
                    <a:pt x="0" y="8725"/>
                    <a:pt x="571" y="10331"/>
                    <a:pt x="1624" y="11598"/>
                  </a:cubicBezTo>
                  <a:cubicBezTo>
                    <a:pt x="2623" y="12811"/>
                    <a:pt x="4015" y="13650"/>
                    <a:pt x="5531" y="13989"/>
                  </a:cubicBezTo>
                  <a:lnTo>
                    <a:pt x="7066" y="15523"/>
                  </a:lnTo>
                  <a:lnTo>
                    <a:pt x="8600" y="13989"/>
                  </a:lnTo>
                  <a:cubicBezTo>
                    <a:pt x="10135" y="13650"/>
                    <a:pt x="11509" y="12811"/>
                    <a:pt x="12526" y="11598"/>
                  </a:cubicBezTo>
                  <a:cubicBezTo>
                    <a:pt x="13561" y="10331"/>
                    <a:pt x="14149" y="8725"/>
                    <a:pt x="14149" y="7084"/>
                  </a:cubicBezTo>
                  <a:cubicBezTo>
                    <a:pt x="14149" y="5192"/>
                    <a:pt x="13418" y="3408"/>
                    <a:pt x="12080" y="2088"/>
                  </a:cubicBezTo>
                  <a:cubicBezTo>
                    <a:pt x="10741" y="750"/>
                    <a:pt x="8957" y="0"/>
                    <a:pt x="7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12" name="Google Shape;8312;p58"/>
          <p:cNvGrpSpPr/>
          <p:nvPr/>
        </p:nvGrpSpPr>
        <p:grpSpPr>
          <a:xfrm>
            <a:off x="1835375" y="2820463"/>
            <a:ext cx="388100" cy="353750"/>
            <a:chOff x="1835375" y="2833175"/>
            <a:chExt cx="388100" cy="353750"/>
          </a:xfrm>
        </p:grpSpPr>
        <p:sp>
          <p:nvSpPr>
            <p:cNvPr id="8313" name="Google Shape;8313;p58"/>
            <p:cNvSpPr/>
            <p:nvPr/>
          </p:nvSpPr>
          <p:spPr>
            <a:xfrm>
              <a:off x="2063750" y="2948250"/>
              <a:ext cx="45525" cy="64275"/>
            </a:xfrm>
            <a:custGeom>
              <a:avLst/>
              <a:gdLst/>
              <a:ahLst/>
              <a:cxnLst/>
              <a:rect l="l" t="t" r="r" b="b"/>
              <a:pathLst>
                <a:path w="1821" h="2571" extrusionOk="0">
                  <a:moveTo>
                    <a:pt x="1" y="1"/>
                  </a:moveTo>
                  <a:lnTo>
                    <a:pt x="1" y="2570"/>
                  </a:lnTo>
                  <a:lnTo>
                    <a:pt x="1821" y="2374"/>
                  </a:lnTo>
                  <a:cubicBezTo>
                    <a:pt x="1785" y="1714"/>
                    <a:pt x="1624" y="697"/>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4" name="Google Shape;8314;p58"/>
            <p:cNvSpPr/>
            <p:nvPr/>
          </p:nvSpPr>
          <p:spPr>
            <a:xfrm>
              <a:off x="1835375" y="2948250"/>
              <a:ext cx="388100" cy="204775"/>
            </a:xfrm>
            <a:custGeom>
              <a:avLst/>
              <a:gdLst/>
              <a:ahLst/>
              <a:cxnLst/>
              <a:rect l="l" t="t" r="r" b="b"/>
              <a:pathLst>
                <a:path w="15524" h="8191" extrusionOk="0">
                  <a:moveTo>
                    <a:pt x="8226" y="4997"/>
                  </a:moveTo>
                  <a:lnTo>
                    <a:pt x="8226" y="5907"/>
                  </a:lnTo>
                  <a:lnTo>
                    <a:pt x="7316" y="5907"/>
                  </a:lnTo>
                  <a:lnTo>
                    <a:pt x="7316" y="4997"/>
                  </a:lnTo>
                  <a:close/>
                  <a:moveTo>
                    <a:pt x="11384" y="1"/>
                  </a:moveTo>
                  <a:cubicBezTo>
                    <a:pt x="11562" y="411"/>
                    <a:pt x="11687" y="875"/>
                    <a:pt x="11776" y="1428"/>
                  </a:cubicBezTo>
                  <a:cubicBezTo>
                    <a:pt x="11884" y="2160"/>
                    <a:pt x="11884" y="2749"/>
                    <a:pt x="11884" y="2784"/>
                  </a:cubicBezTo>
                  <a:lnTo>
                    <a:pt x="11884" y="3177"/>
                  </a:lnTo>
                  <a:lnTo>
                    <a:pt x="411" y="4444"/>
                  </a:lnTo>
                  <a:cubicBezTo>
                    <a:pt x="143" y="4926"/>
                    <a:pt x="0" y="5443"/>
                    <a:pt x="0" y="5996"/>
                  </a:cubicBezTo>
                  <a:lnTo>
                    <a:pt x="0" y="8191"/>
                  </a:lnTo>
                  <a:lnTo>
                    <a:pt x="1374" y="8191"/>
                  </a:lnTo>
                  <a:cubicBezTo>
                    <a:pt x="1374" y="6924"/>
                    <a:pt x="2391" y="5907"/>
                    <a:pt x="3640" y="5907"/>
                  </a:cubicBezTo>
                  <a:cubicBezTo>
                    <a:pt x="4889" y="5907"/>
                    <a:pt x="5924" y="6924"/>
                    <a:pt x="5924" y="8191"/>
                  </a:cubicBezTo>
                  <a:lnTo>
                    <a:pt x="9618" y="8191"/>
                  </a:lnTo>
                  <a:cubicBezTo>
                    <a:pt x="9618" y="6924"/>
                    <a:pt x="10635" y="5907"/>
                    <a:pt x="11884" y="5907"/>
                  </a:cubicBezTo>
                  <a:cubicBezTo>
                    <a:pt x="13150" y="5907"/>
                    <a:pt x="14167" y="6924"/>
                    <a:pt x="14167" y="8191"/>
                  </a:cubicBezTo>
                  <a:lnTo>
                    <a:pt x="15523" y="8191"/>
                  </a:lnTo>
                  <a:lnTo>
                    <a:pt x="15523" y="4979"/>
                  </a:lnTo>
                  <a:lnTo>
                    <a:pt x="14613" y="4979"/>
                  </a:lnTo>
                  <a:lnTo>
                    <a:pt x="14613" y="4069"/>
                  </a:lnTo>
                  <a:lnTo>
                    <a:pt x="15506" y="4069"/>
                  </a:lnTo>
                  <a:cubicBezTo>
                    <a:pt x="15434" y="2820"/>
                    <a:pt x="15024" y="1607"/>
                    <a:pt x="14328" y="554"/>
                  </a:cubicBezTo>
                  <a:lnTo>
                    <a:pt x="13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5" name="Google Shape;8315;p58"/>
            <p:cNvSpPr/>
            <p:nvPr/>
          </p:nvSpPr>
          <p:spPr>
            <a:xfrm>
              <a:off x="1867500" y="2949150"/>
              <a:ext cx="173525" cy="85225"/>
            </a:xfrm>
            <a:custGeom>
              <a:avLst/>
              <a:gdLst/>
              <a:ahLst/>
              <a:cxnLst/>
              <a:rect l="l" t="t" r="r" b="b"/>
              <a:pathLst>
                <a:path w="6941" h="3409" extrusionOk="0">
                  <a:moveTo>
                    <a:pt x="6941" y="1"/>
                  </a:moveTo>
                  <a:cubicBezTo>
                    <a:pt x="5103" y="161"/>
                    <a:pt x="3337" y="857"/>
                    <a:pt x="1873" y="1963"/>
                  </a:cubicBezTo>
                  <a:lnTo>
                    <a:pt x="0" y="3409"/>
                  </a:lnTo>
                  <a:lnTo>
                    <a:pt x="6941" y="2641"/>
                  </a:lnTo>
                  <a:lnTo>
                    <a:pt x="6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6" name="Google Shape;8316;p58"/>
            <p:cNvSpPr/>
            <p:nvPr/>
          </p:nvSpPr>
          <p:spPr>
            <a:xfrm>
              <a:off x="1892475" y="3118650"/>
              <a:ext cx="68275" cy="68275"/>
            </a:xfrm>
            <a:custGeom>
              <a:avLst/>
              <a:gdLst/>
              <a:ahLst/>
              <a:cxnLst/>
              <a:rect l="l" t="t" r="r" b="b"/>
              <a:pathLst>
                <a:path w="2731" h="2731" extrusionOk="0">
                  <a:moveTo>
                    <a:pt x="1356" y="1"/>
                  </a:moveTo>
                  <a:cubicBezTo>
                    <a:pt x="607" y="1"/>
                    <a:pt x="0" y="608"/>
                    <a:pt x="0" y="1375"/>
                  </a:cubicBezTo>
                  <a:cubicBezTo>
                    <a:pt x="0" y="2124"/>
                    <a:pt x="607" y="2731"/>
                    <a:pt x="1356" y="2731"/>
                  </a:cubicBezTo>
                  <a:cubicBezTo>
                    <a:pt x="2106" y="2731"/>
                    <a:pt x="2730" y="2124"/>
                    <a:pt x="2730" y="1375"/>
                  </a:cubicBezTo>
                  <a:cubicBezTo>
                    <a:pt x="2730" y="608"/>
                    <a:pt x="2106" y="1"/>
                    <a:pt x="1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7" name="Google Shape;8317;p58"/>
            <p:cNvSpPr/>
            <p:nvPr/>
          </p:nvSpPr>
          <p:spPr>
            <a:xfrm>
              <a:off x="2098550" y="3118650"/>
              <a:ext cx="68275" cy="68275"/>
            </a:xfrm>
            <a:custGeom>
              <a:avLst/>
              <a:gdLst/>
              <a:ahLst/>
              <a:cxnLst/>
              <a:rect l="l" t="t" r="r" b="b"/>
              <a:pathLst>
                <a:path w="2731" h="2731" extrusionOk="0">
                  <a:moveTo>
                    <a:pt x="1357" y="1"/>
                  </a:moveTo>
                  <a:cubicBezTo>
                    <a:pt x="607" y="1"/>
                    <a:pt x="0" y="608"/>
                    <a:pt x="0" y="1375"/>
                  </a:cubicBezTo>
                  <a:cubicBezTo>
                    <a:pt x="0" y="2124"/>
                    <a:pt x="607" y="2731"/>
                    <a:pt x="1357" y="2731"/>
                  </a:cubicBezTo>
                  <a:cubicBezTo>
                    <a:pt x="2106" y="2731"/>
                    <a:pt x="2730" y="2124"/>
                    <a:pt x="2730" y="1375"/>
                  </a:cubicBezTo>
                  <a:cubicBezTo>
                    <a:pt x="2730" y="608"/>
                    <a:pt x="2106" y="1"/>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8" name="Google Shape;8318;p58"/>
            <p:cNvSpPr/>
            <p:nvPr/>
          </p:nvSpPr>
          <p:spPr>
            <a:xfrm>
              <a:off x="1949125" y="2833175"/>
              <a:ext cx="160600" cy="49100"/>
            </a:xfrm>
            <a:custGeom>
              <a:avLst/>
              <a:gdLst/>
              <a:ahLst/>
              <a:cxnLst/>
              <a:rect l="l" t="t" r="r" b="b"/>
              <a:pathLst>
                <a:path w="6424" h="1964" extrusionOk="0">
                  <a:moveTo>
                    <a:pt x="3212" y="1"/>
                  </a:moveTo>
                  <a:cubicBezTo>
                    <a:pt x="1999" y="1"/>
                    <a:pt x="857" y="464"/>
                    <a:pt x="0" y="1321"/>
                  </a:cubicBezTo>
                  <a:lnTo>
                    <a:pt x="643" y="1963"/>
                  </a:lnTo>
                  <a:cubicBezTo>
                    <a:pt x="1338" y="1285"/>
                    <a:pt x="2248" y="911"/>
                    <a:pt x="3212" y="911"/>
                  </a:cubicBezTo>
                  <a:cubicBezTo>
                    <a:pt x="4193" y="911"/>
                    <a:pt x="5103" y="1285"/>
                    <a:pt x="5781" y="1963"/>
                  </a:cubicBezTo>
                  <a:lnTo>
                    <a:pt x="6424" y="1321"/>
                  </a:lnTo>
                  <a:cubicBezTo>
                    <a:pt x="5567" y="464"/>
                    <a:pt x="4425" y="1"/>
                    <a:pt x="3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9" name="Google Shape;8319;p58"/>
            <p:cNvSpPr/>
            <p:nvPr/>
          </p:nvSpPr>
          <p:spPr>
            <a:xfrm>
              <a:off x="1981225" y="2878675"/>
              <a:ext cx="96375" cy="35700"/>
            </a:xfrm>
            <a:custGeom>
              <a:avLst/>
              <a:gdLst/>
              <a:ahLst/>
              <a:cxnLst/>
              <a:rect l="l" t="t" r="r" b="b"/>
              <a:pathLst>
                <a:path w="3855" h="1428" extrusionOk="0">
                  <a:moveTo>
                    <a:pt x="1928" y="1"/>
                  </a:moveTo>
                  <a:cubicBezTo>
                    <a:pt x="1196" y="1"/>
                    <a:pt x="518" y="286"/>
                    <a:pt x="1" y="786"/>
                  </a:cubicBezTo>
                  <a:lnTo>
                    <a:pt x="643" y="1428"/>
                  </a:lnTo>
                  <a:cubicBezTo>
                    <a:pt x="982" y="1089"/>
                    <a:pt x="1446" y="911"/>
                    <a:pt x="1928" y="911"/>
                  </a:cubicBezTo>
                  <a:cubicBezTo>
                    <a:pt x="2410" y="911"/>
                    <a:pt x="2874" y="1089"/>
                    <a:pt x="3213" y="1428"/>
                  </a:cubicBezTo>
                  <a:lnTo>
                    <a:pt x="3855" y="786"/>
                  </a:lnTo>
                  <a:cubicBezTo>
                    <a:pt x="3337" y="286"/>
                    <a:pt x="2659" y="1"/>
                    <a:pt x="1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20" name="Google Shape;8320;p58"/>
          <p:cNvGrpSpPr/>
          <p:nvPr/>
        </p:nvGrpSpPr>
        <p:grpSpPr>
          <a:xfrm>
            <a:off x="1835375" y="2259025"/>
            <a:ext cx="388100" cy="342600"/>
            <a:chOff x="1835375" y="2263100"/>
            <a:chExt cx="388100" cy="342600"/>
          </a:xfrm>
        </p:grpSpPr>
        <p:sp>
          <p:nvSpPr>
            <p:cNvPr id="8321" name="Google Shape;8321;p58"/>
            <p:cNvSpPr/>
            <p:nvPr/>
          </p:nvSpPr>
          <p:spPr>
            <a:xfrm>
              <a:off x="1835375" y="2354100"/>
              <a:ext cx="388100" cy="251600"/>
            </a:xfrm>
            <a:custGeom>
              <a:avLst/>
              <a:gdLst/>
              <a:ahLst/>
              <a:cxnLst/>
              <a:rect l="l" t="t" r="r" b="b"/>
              <a:pathLst>
                <a:path w="15524" h="10064" extrusionOk="0">
                  <a:moveTo>
                    <a:pt x="7762" y="1856"/>
                  </a:moveTo>
                  <a:cubicBezTo>
                    <a:pt x="8922" y="1856"/>
                    <a:pt x="9992" y="2374"/>
                    <a:pt x="10867" y="3373"/>
                  </a:cubicBezTo>
                  <a:cubicBezTo>
                    <a:pt x="11509" y="4104"/>
                    <a:pt x="11812" y="4836"/>
                    <a:pt x="11830" y="4872"/>
                  </a:cubicBezTo>
                  <a:lnTo>
                    <a:pt x="11901" y="5032"/>
                  </a:lnTo>
                  <a:lnTo>
                    <a:pt x="11830" y="5211"/>
                  </a:lnTo>
                  <a:cubicBezTo>
                    <a:pt x="11812" y="5246"/>
                    <a:pt x="11509" y="5978"/>
                    <a:pt x="10867" y="6709"/>
                  </a:cubicBezTo>
                  <a:cubicBezTo>
                    <a:pt x="9992" y="7691"/>
                    <a:pt x="8922" y="8226"/>
                    <a:pt x="7762" y="8226"/>
                  </a:cubicBezTo>
                  <a:cubicBezTo>
                    <a:pt x="6602" y="8226"/>
                    <a:pt x="5532" y="7691"/>
                    <a:pt x="4675" y="6709"/>
                  </a:cubicBezTo>
                  <a:cubicBezTo>
                    <a:pt x="4033" y="5978"/>
                    <a:pt x="3729" y="5246"/>
                    <a:pt x="3712" y="5211"/>
                  </a:cubicBezTo>
                  <a:lnTo>
                    <a:pt x="3640" y="5032"/>
                  </a:lnTo>
                  <a:lnTo>
                    <a:pt x="3712" y="4872"/>
                  </a:lnTo>
                  <a:cubicBezTo>
                    <a:pt x="3729" y="4836"/>
                    <a:pt x="4033" y="4104"/>
                    <a:pt x="4675" y="3373"/>
                  </a:cubicBezTo>
                  <a:cubicBezTo>
                    <a:pt x="5532" y="2374"/>
                    <a:pt x="6602" y="1856"/>
                    <a:pt x="7762" y="1856"/>
                  </a:cubicBezTo>
                  <a:close/>
                  <a:moveTo>
                    <a:pt x="0" y="1"/>
                  </a:moveTo>
                  <a:lnTo>
                    <a:pt x="0" y="10064"/>
                  </a:lnTo>
                  <a:lnTo>
                    <a:pt x="15523" y="10064"/>
                  </a:lnTo>
                  <a:lnTo>
                    <a:pt x="155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2" name="Google Shape;8322;p58"/>
            <p:cNvSpPr/>
            <p:nvPr/>
          </p:nvSpPr>
          <p:spPr>
            <a:xfrm>
              <a:off x="2018250" y="2468750"/>
              <a:ext cx="22775" cy="22775"/>
            </a:xfrm>
            <a:custGeom>
              <a:avLst/>
              <a:gdLst/>
              <a:ahLst/>
              <a:cxnLst/>
              <a:rect l="l" t="t" r="r" b="b"/>
              <a:pathLst>
                <a:path w="911" h="911" extrusionOk="0">
                  <a:moveTo>
                    <a:pt x="447" y="0"/>
                  </a:moveTo>
                  <a:cubicBezTo>
                    <a:pt x="197" y="0"/>
                    <a:pt x="1" y="196"/>
                    <a:pt x="1" y="446"/>
                  </a:cubicBezTo>
                  <a:cubicBezTo>
                    <a:pt x="1" y="696"/>
                    <a:pt x="197" y="910"/>
                    <a:pt x="447" y="910"/>
                  </a:cubicBezTo>
                  <a:cubicBezTo>
                    <a:pt x="697" y="910"/>
                    <a:pt x="911" y="696"/>
                    <a:pt x="911" y="446"/>
                  </a:cubicBezTo>
                  <a:cubicBezTo>
                    <a:pt x="911" y="196"/>
                    <a:pt x="697"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3" name="Google Shape;8323;p58"/>
            <p:cNvSpPr/>
            <p:nvPr/>
          </p:nvSpPr>
          <p:spPr>
            <a:xfrm>
              <a:off x="1951350" y="2423250"/>
              <a:ext cx="156600" cy="113775"/>
            </a:xfrm>
            <a:custGeom>
              <a:avLst/>
              <a:gdLst/>
              <a:ahLst/>
              <a:cxnLst/>
              <a:rect l="l" t="t" r="r" b="b"/>
              <a:pathLst>
                <a:path w="6264" h="4551" extrusionOk="0">
                  <a:moveTo>
                    <a:pt x="3123" y="910"/>
                  </a:moveTo>
                  <a:cubicBezTo>
                    <a:pt x="3872" y="910"/>
                    <a:pt x="4497" y="1517"/>
                    <a:pt x="4497" y="2266"/>
                  </a:cubicBezTo>
                  <a:cubicBezTo>
                    <a:pt x="4497" y="3033"/>
                    <a:pt x="3872" y="3640"/>
                    <a:pt x="3123" y="3640"/>
                  </a:cubicBezTo>
                  <a:cubicBezTo>
                    <a:pt x="2373" y="3640"/>
                    <a:pt x="1767" y="3033"/>
                    <a:pt x="1767" y="2266"/>
                  </a:cubicBezTo>
                  <a:cubicBezTo>
                    <a:pt x="1767" y="1517"/>
                    <a:pt x="2373" y="910"/>
                    <a:pt x="3123" y="910"/>
                  </a:cubicBezTo>
                  <a:close/>
                  <a:moveTo>
                    <a:pt x="3123" y="0"/>
                  </a:moveTo>
                  <a:cubicBezTo>
                    <a:pt x="1303" y="0"/>
                    <a:pt x="286" y="1713"/>
                    <a:pt x="0" y="2266"/>
                  </a:cubicBezTo>
                  <a:cubicBezTo>
                    <a:pt x="107" y="2498"/>
                    <a:pt x="357" y="2926"/>
                    <a:pt x="732" y="3355"/>
                  </a:cubicBezTo>
                  <a:cubicBezTo>
                    <a:pt x="1428" y="4140"/>
                    <a:pt x="2231" y="4550"/>
                    <a:pt x="3123" y="4550"/>
                  </a:cubicBezTo>
                  <a:cubicBezTo>
                    <a:pt x="4943" y="4550"/>
                    <a:pt x="5978" y="2837"/>
                    <a:pt x="6263" y="2266"/>
                  </a:cubicBezTo>
                  <a:cubicBezTo>
                    <a:pt x="6138" y="2034"/>
                    <a:pt x="5888" y="1606"/>
                    <a:pt x="5514" y="1196"/>
                  </a:cubicBezTo>
                  <a:cubicBezTo>
                    <a:pt x="4818" y="393"/>
                    <a:pt x="4015" y="0"/>
                    <a:pt x="3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4" name="Google Shape;8324;p58"/>
            <p:cNvSpPr/>
            <p:nvPr/>
          </p:nvSpPr>
          <p:spPr>
            <a:xfrm>
              <a:off x="1835375" y="2263100"/>
              <a:ext cx="388100" cy="68275"/>
            </a:xfrm>
            <a:custGeom>
              <a:avLst/>
              <a:gdLst/>
              <a:ahLst/>
              <a:cxnLst/>
              <a:rect l="l" t="t" r="r" b="b"/>
              <a:pathLst>
                <a:path w="15524" h="2731" extrusionOk="0">
                  <a:moveTo>
                    <a:pt x="2730" y="911"/>
                  </a:moveTo>
                  <a:lnTo>
                    <a:pt x="2730" y="1821"/>
                  </a:lnTo>
                  <a:lnTo>
                    <a:pt x="1820" y="1821"/>
                  </a:lnTo>
                  <a:lnTo>
                    <a:pt x="1820" y="911"/>
                  </a:lnTo>
                  <a:close/>
                  <a:moveTo>
                    <a:pt x="4550" y="911"/>
                  </a:moveTo>
                  <a:lnTo>
                    <a:pt x="4550" y="1821"/>
                  </a:lnTo>
                  <a:lnTo>
                    <a:pt x="3640" y="1821"/>
                  </a:lnTo>
                  <a:lnTo>
                    <a:pt x="3640" y="911"/>
                  </a:lnTo>
                  <a:close/>
                  <a:moveTo>
                    <a:pt x="6370" y="911"/>
                  </a:moveTo>
                  <a:lnTo>
                    <a:pt x="6370" y="1821"/>
                  </a:lnTo>
                  <a:lnTo>
                    <a:pt x="5460" y="1821"/>
                  </a:lnTo>
                  <a:lnTo>
                    <a:pt x="5460" y="911"/>
                  </a:lnTo>
                  <a:close/>
                  <a:moveTo>
                    <a:pt x="0" y="1"/>
                  </a:moveTo>
                  <a:lnTo>
                    <a:pt x="0" y="2731"/>
                  </a:lnTo>
                  <a:lnTo>
                    <a:pt x="15523" y="2731"/>
                  </a:lnTo>
                  <a:lnTo>
                    <a:pt x="155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328"/>
        <p:cNvGrpSpPr/>
        <p:nvPr/>
      </p:nvGrpSpPr>
      <p:grpSpPr>
        <a:xfrm>
          <a:off x="0" y="0"/>
          <a:ext cx="0" cy="0"/>
          <a:chOff x="0" y="0"/>
          <a:chExt cx="0" cy="0"/>
        </a:xfrm>
      </p:grpSpPr>
      <p:sp>
        <p:nvSpPr>
          <p:cNvPr id="8329" name="Google Shape;8329;p59"/>
          <p:cNvSpPr txBox="1">
            <a:spLocks noGrp="1"/>
          </p:cNvSpPr>
          <p:nvPr>
            <p:ph type="body" idx="4294967295"/>
          </p:nvPr>
        </p:nvSpPr>
        <p:spPr>
          <a:xfrm>
            <a:off x="720000" y="1315575"/>
            <a:ext cx="7704000" cy="6165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400"/>
              <a:t>Here’s an assortment of alternative resources within the same style of this template:</a:t>
            </a:r>
            <a:endParaRPr sz="1400" dirty="0"/>
          </a:p>
        </p:txBody>
      </p:sp>
      <p:sp>
        <p:nvSpPr>
          <p:cNvPr id="8330" name="Google Shape;8330;p5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dirty="0"/>
          </a:p>
        </p:txBody>
      </p:sp>
      <p:grpSp>
        <p:nvGrpSpPr>
          <p:cNvPr id="8331" name="Google Shape;8331;p59"/>
          <p:cNvGrpSpPr/>
          <p:nvPr/>
        </p:nvGrpSpPr>
        <p:grpSpPr>
          <a:xfrm>
            <a:off x="6651100" y="2006225"/>
            <a:ext cx="1772911" cy="2597863"/>
            <a:chOff x="5365575" y="2006225"/>
            <a:chExt cx="1772911" cy="2597863"/>
          </a:xfrm>
        </p:grpSpPr>
        <p:sp>
          <p:nvSpPr>
            <p:cNvPr id="8332" name="Google Shape;8332;p59"/>
            <p:cNvSpPr/>
            <p:nvPr/>
          </p:nvSpPr>
          <p:spPr>
            <a:xfrm>
              <a:off x="5950482" y="2218830"/>
              <a:ext cx="104372" cy="982725"/>
            </a:xfrm>
            <a:custGeom>
              <a:avLst/>
              <a:gdLst/>
              <a:ahLst/>
              <a:cxnLst/>
              <a:rect l="l" t="t" r="r" b="b"/>
              <a:pathLst>
                <a:path w="4863" h="45788" extrusionOk="0">
                  <a:moveTo>
                    <a:pt x="4863" y="45788"/>
                  </a:moveTo>
                  <a:lnTo>
                    <a:pt x="1" y="45788"/>
                  </a:lnTo>
                  <a:lnTo>
                    <a:pt x="1" y="0"/>
                  </a:lnTo>
                  <a:lnTo>
                    <a:pt x="4863"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3" name="Google Shape;8333;p59"/>
            <p:cNvSpPr/>
            <p:nvPr/>
          </p:nvSpPr>
          <p:spPr>
            <a:xfrm>
              <a:off x="6386485" y="2006225"/>
              <a:ext cx="104372" cy="982231"/>
            </a:xfrm>
            <a:custGeom>
              <a:avLst/>
              <a:gdLst/>
              <a:ahLst/>
              <a:cxnLst/>
              <a:rect l="l" t="t" r="r" b="b"/>
              <a:pathLst>
                <a:path w="4863" h="45765" extrusionOk="0">
                  <a:moveTo>
                    <a:pt x="0" y="0"/>
                  </a:moveTo>
                  <a:lnTo>
                    <a:pt x="0" y="45765"/>
                  </a:lnTo>
                  <a:lnTo>
                    <a:pt x="4862" y="45765"/>
                  </a:lnTo>
                  <a:lnTo>
                    <a:pt x="4862"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4" name="Google Shape;8334;p59"/>
            <p:cNvSpPr/>
            <p:nvPr/>
          </p:nvSpPr>
          <p:spPr>
            <a:xfrm>
              <a:off x="6216505" y="2093404"/>
              <a:ext cx="40671" cy="982746"/>
            </a:xfrm>
            <a:custGeom>
              <a:avLst/>
              <a:gdLst/>
              <a:ahLst/>
              <a:cxnLst/>
              <a:rect l="l" t="t" r="r" b="b"/>
              <a:pathLst>
                <a:path w="1895" h="45789" extrusionOk="0">
                  <a:moveTo>
                    <a:pt x="0" y="1"/>
                  </a:moveTo>
                  <a:lnTo>
                    <a:pt x="0" y="45788"/>
                  </a:lnTo>
                  <a:lnTo>
                    <a:pt x="1895" y="45788"/>
                  </a:lnTo>
                  <a:lnTo>
                    <a:pt x="1895"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5" name="Google Shape;8335;p59"/>
            <p:cNvSpPr/>
            <p:nvPr/>
          </p:nvSpPr>
          <p:spPr>
            <a:xfrm>
              <a:off x="5703582" y="3428332"/>
              <a:ext cx="742710" cy="425258"/>
            </a:xfrm>
            <a:custGeom>
              <a:avLst/>
              <a:gdLst/>
              <a:ahLst/>
              <a:cxnLst/>
              <a:rect l="l" t="t" r="r" b="b"/>
              <a:pathLst>
                <a:path w="34605" h="19814" extrusionOk="0">
                  <a:moveTo>
                    <a:pt x="32527" y="1"/>
                  </a:moveTo>
                  <a:lnTo>
                    <a:pt x="1" y="15408"/>
                  </a:lnTo>
                  <a:lnTo>
                    <a:pt x="2078" y="19813"/>
                  </a:lnTo>
                  <a:lnTo>
                    <a:pt x="34604" y="4406"/>
                  </a:lnTo>
                  <a:lnTo>
                    <a:pt x="32527"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6" name="Google Shape;8336;p59"/>
            <p:cNvSpPr/>
            <p:nvPr/>
          </p:nvSpPr>
          <p:spPr>
            <a:xfrm>
              <a:off x="5365575" y="3105991"/>
              <a:ext cx="743182" cy="424764"/>
            </a:xfrm>
            <a:custGeom>
              <a:avLst/>
              <a:gdLst/>
              <a:ahLst/>
              <a:cxnLst/>
              <a:rect l="l" t="t" r="r" b="b"/>
              <a:pathLst>
                <a:path w="34627" h="19791" extrusionOk="0">
                  <a:moveTo>
                    <a:pt x="32549" y="1"/>
                  </a:moveTo>
                  <a:lnTo>
                    <a:pt x="0" y="15408"/>
                  </a:lnTo>
                  <a:lnTo>
                    <a:pt x="2078" y="19790"/>
                  </a:lnTo>
                  <a:lnTo>
                    <a:pt x="34626" y="4383"/>
                  </a:lnTo>
                  <a:lnTo>
                    <a:pt x="32549"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7" name="Google Shape;8337;p59"/>
            <p:cNvSpPr/>
            <p:nvPr/>
          </p:nvSpPr>
          <p:spPr>
            <a:xfrm>
              <a:off x="5527721" y="3287733"/>
              <a:ext cx="715753" cy="367438"/>
            </a:xfrm>
            <a:custGeom>
              <a:avLst/>
              <a:gdLst/>
              <a:ahLst/>
              <a:cxnLst/>
              <a:rect l="l" t="t" r="r" b="b"/>
              <a:pathLst>
                <a:path w="33349" h="17120" extrusionOk="0">
                  <a:moveTo>
                    <a:pt x="32550" y="1"/>
                  </a:moveTo>
                  <a:lnTo>
                    <a:pt x="1" y="15408"/>
                  </a:lnTo>
                  <a:lnTo>
                    <a:pt x="822" y="17120"/>
                  </a:lnTo>
                  <a:lnTo>
                    <a:pt x="33348" y="1713"/>
                  </a:lnTo>
                  <a:lnTo>
                    <a:pt x="3255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8" name="Google Shape;8338;p59"/>
            <p:cNvSpPr/>
            <p:nvPr/>
          </p:nvSpPr>
          <p:spPr>
            <a:xfrm>
              <a:off x="6183668" y="2848810"/>
              <a:ext cx="639325" cy="375765"/>
            </a:xfrm>
            <a:custGeom>
              <a:avLst/>
              <a:gdLst/>
              <a:ahLst/>
              <a:cxnLst/>
              <a:rect l="l" t="t" r="r" b="b"/>
              <a:pathLst>
                <a:path w="29788" h="17508" extrusionOk="0">
                  <a:moveTo>
                    <a:pt x="27711" y="0"/>
                  </a:moveTo>
                  <a:lnTo>
                    <a:pt x="1" y="13125"/>
                  </a:lnTo>
                  <a:lnTo>
                    <a:pt x="2078" y="17507"/>
                  </a:lnTo>
                  <a:lnTo>
                    <a:pt x="29788" y="4406"/>
                  </a:lnTo>
                  <a:lnTo>
                    <a:pt x="27711"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9" name="Google Shape;8339;p59"/>
            <p:cNvSpPr/>
            <p:nvPr/>
          </p:nvSpPr>
          <p:spPr>
            <a:xfrm>
              <a:off x="6499161" y="3181925"/>
              <a:ext cx="639325" cy="375765"/>
            </a:xfrm>
            <a:custGeom>
              <a:avLst/>
              <a:gdLst/>
              <a:ahLst/>
              <a:cxnLst/>
              <a:rect l="l" t="t" r="r" b="b"/>
              <a:pathLst>
                <a:path w="29788" h="17508" extrusionOk="0">
                  <a:moveTo>
                    <a:pt x="27710" y="1"/>
                  </a:moveTo>
                  <a:lnTo>
                    <a:pt x="0" y="13125"/>
                  </a:lnTo>
                  <a:lnTo>
                    <a:pt x="2077" y="17508"/>
                  </a:lnTo>
                  <a:lnTo>
                    <a:pt x="29787" y="4406"/>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0" name="Google Shape;8340;p59"/>
            <p:cNvSpPr/>
            <p:nvPr/>
          </p:nvSpPr>
          <p:spPr>
            <a:xfrm>
              <a:off x="6373265" y="3053087"/>
              <a:ext cx="612368" cy="318461"/>
            </a:xfrm>
            <a:custGeom>
              <a:avLst/>
              <a:gdLst/>
              <a:ahLst/>
              <a:cxnLst/>
              <a:rect l="l" t="t" r="r" b="b"/>
              <a:pathLst>
                <a:path w="28532" h="14838" extrusionOk="0">
                  <a:moveTo>
                    <a:pt x="27710" y="1"/>
                  </a:moveTo>
                  <a:lnTo>
                    <a:pt x="0" y="13125"/>
                  </a:lnTo>
                  <a:lnTo>
                    <a:pt x="822" y="14837"/>
                  </a:lnTo>
                  <a:lnTo>
                    <a:pt x="28532" y="1713"/>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1" name="Google Shape;8341;p59"/>
            <p:cNvSpPr/>
            <p:nvPr/>
          </p:nvSpPr>
          <p:spPr>
            <a:xfrm>
              <a:off x="6488387" y="3408737"/>
              <a:ext cx="104351" cy="982253"/>
            </a:xfrm>
            <a:custGeom>
              <a:avLst/>
              <a:gdLst/>
              <a:ahLst/>
              <a:cxnLst/>
              <a:rect l="l" t="t" r="r" b="b"/>
              <a:pathLst>
                <a:path w="4862" h="45766" extrusionOk="0">
                  <a:moveTo>
                    <a:pt x="0" y="1"/>
                  </a:moveTo>
                  <a:lnTo>
                    <a:pt x="0"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2" name="Google Shape;8342;p59"/>
            <p:cNvSpPr/>
            <p:nvPr/>
          </p:nvSpPr>
          <p:spPr>
            <a:xfrm>
              <a:off x="6052384" y="3621836"/>
              <a:ext cx="104372" cy="982253"/>
            </a:xfrm>
            <a:custGeom>
              <a:avLst/>
              <a:gdLst/>
              <a:ahLst/>
              <a:cxnLst/>
              <a:rect l="l" t="t" r="r" b="b"/>
              <a:pathLst>
                <a:path w="4863" h="45766" extrusionOk="0">
                  <a:moveTo>
                    <a:pt x="1" y="1"/>
                  </a:moveTo>
                  <a:lnTo>
                    <a:pt x="1"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3" name="Google Shape;8343;p59"/>
            <p:cNvSpPr/>
            <p:nvPr/>
          </p:nvSpPr>
          <p:spPr>
            <a:xfrm>
              <a:off x="6286064" y="3534162"/>
              <a:ext cx="40671" cy="982231"/>
            </a:xfrm>
            <a:custGeom>
              <a:avLst/>
              <a:gdLst/>
              <a:ahLst/>
              <a:cxnLst/>
              <a:rect l="l" t="t" r="r" b="b"/>
              <a:pathLst>
                <a:path w="1895" h="45765" extrusionOk="0">
                  <a:moveTo>
                    <a:pt x="0" y="0"/>
                  </a:moveTo>
                  <a:lnTo>
                    <a:pt x="0" y="45765"/>
                  </a:lnTo>
                  <a:lnTo>
                    <a:pt x="1895" y="45765"/>
                  </a:lnTo>
                  <a:lnTo>
                    <a:pt x="1895"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4" name="Google Shape;8344;p59"/>
            <p:cNvSpPr/>
            <p:nvPr/>
          </p:nvSpPr>
          <p:spPr>
            <a:xfrm>
              <a:off x="5846627" y="2908582"/>
              <a:ext cx="137682" cy="1315909"/>
            </a:xfrm>
            <a:custGeom>
              <a:avLst/>
              <a:gdLst/>
              <a:ahLst/>
              <a:cxnLst/>
              <a:rect l="l" t="t" r="r" b="b"/>
              <a:pathLst>
                <a:path w="6415" h="61312" extrusionOk="0">
                  <a:moveTo>
                    <a:pt x="92" y="0"/>
                  </a:moveTo>
                  <a:cubicBezTo>
                    <a:pt x="24" y="320"/>
                    <a:pt x="1" y="662"/>
                    <a:pt x="1" y="1004"/>
                  </a:cubicBezTo>
                  <a:lnTo>
                    <a:pt x="1" y="56789"/>
                  </a:lnTo>
                  <a:cubicBezTo>
                    <a:pt x="1" y="58593"/>
                    <a:pt x="1074" y="60236"/>
                    <a:pt x="2763" y="60944"/>
                  </a:cubicBezTo>
                  <a:cubicBezTo>
                    <a:pt x="3321" y="61190"/>
                    <a:pt x="3915" y="61311"/>
                    <a:pt x="4509" y="61311"/>
                  </a:cubicBezTo>
                  <a:cubicBezTo>
                    <a:pt x="4960" y="61311"/>
                    <a:pt x="5411" y="61241"/>
                    <a:pt x="5844" y="61103"/>
                  </a:cubicBezTo>
                  <a:cubicBezTo>
                    <a:pt x="6415" y="42912"/>
                    <a:pt x="6346" y="24469"/>
                    <a:pt x="5684" y="6323"/>
                  </a:cubicBezTo>
                  <a:cubicBezTo>
                    <a:pt x="5365" y="3036"/>
                    <a:pt x="2968" y="936"/>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5" name="Google Shape;8345;p59"/>
            <p:cNvSpPr/>
            <p:nvPr/>
          </p:nvSpPr>
          <p:spPr>
            <a:xfrm>
              <a:off x="5848602" y="2508548"/>
              <a:ext cx="939628" cy="1711484"/>
            </a:xfrm>
            <a:custGeom>
              <a:avLst/>
              <a:gdLst/>
              <a:ahLst/>
              <a:cxnLst/>
              <a:rect l="l" t="t" r="r" b="b"/>
              <a:pathLst>
                <a:path w="43780" h="79743" extrusionOk="0">
                  <a:moveTo>
                    <a:pt x="36476" y="0"/>
                  </a:moveTo>
                  <a:cubicBezTo>
                    <a:pt x="35844" y="0"/>
                    <a:pt x="35215" y="132"/>
                    <a:pt x="34626" y="402"/>
                  </a:cubicBezTo>
                  <a:lnTo>
                    <a:pt x="3036" y="14759"/>
                  </a:lnTo>
                  <a:cubicBezTo>
                    <a:pt x="1438" y="15489"/>
                    <a:pt x="320" y="16950"/>
                    <a:pt x="0" y="18639"/>
                  </a:cubicBezTo>
                  <a:cubicBezTo>
                    <a:pt x="2876" y="19575"/>
                    <a:pt x="5273" y="21675"/>
                    <a:pt x="5592" y="24962"/>
                  </a:cubicBezTo>
                  <a:cubicBezTo>
                    <a:pt x="6254" y="43108"/>
                    <a:pt x="6323" y="61551"/>
                    <a:pt x="5752" y="79742"/>
                  </a:cubicBezTo>
                  <a:cubicBezTo>
                    <a:pt x="6049" y="79651"/>
                    <a:pt x="6323" y="79537"/>
                    <a:pt x="6597" y="79400"/>
                  </a:cubicBezTo>
                  <a:lnTo>
                    <a:pt x="40972" y="60660"/>
                  </a:lnTo>
                  <a:cubicBezTo>
                    <a:pt x="42706" y="59725"/>
                    <a:pt x="43779" y="57921"/>
                    <a:pt x="43779" y="55958"/>
                  </a:cubicBezTo>
                  <a:lnTo>
                    <a:pt x="43779" y="5560"/>
                  </a:lnTo>
                  <a:cubicBezTo>
                    <a:pt x="43779" y="3666"/>
                    <a:pt x="42615" y="1977"/>
                    <a:pt x="40835" y="1315"/>
                  </a:cubicBezTo>
                  <a:lnTo>
                    <a:pt x="38096" y="288"/>
                  </a:lnTo>
                  <a:cubicBezTo>
                    <a:pt x="37568" y="98"/>
                    <a:pt x="37021" y="0"/>
                    <a:pt x="36476" y="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6" name="Google Shape;8346;p59"/>
            <p:cNvSpPr/>
            <p:nvPr/>
          </p:nvSpPr>
          <p:spPr>
            <a:xfrm>
              <a:off x="6002914" y="2584760"/>
              <a:ext cx="735327" cy="351770"/>
            </a:xfrm>
            <a:custGeom>
              <a:avLst/>
              <a:gdLst/>
              <a:ahLst/>
              <a:cxnLst/>
              <a:rect l="l" t="t" r="r" b="b"/>
              <a:pathLst>
                <a:path w="34261" h="16390" extrusionOk="0">
                  <a:moveTo>
                    <a:pt x="0" y="16389"/>
                  </a:moveTo>
                  <a:cubicBezTo>
                    <a:pt x="20315" y="8332"/>
                    <a:pt x="34261" y="1"/>
                    <a:pt x="34261" y="1"/>
                  </a:cubicBezTo>
                  <a:lnTo>
                    <a:pt x="342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7" name="Google Shape;8347;p59"/>
            <p:cNvSpPr/>
            <p:nvPr/>
          </p:nvSpPr>
          <p:spPr>
            <a:xfrm>
              <a:off x="5966171" y="3044266"/>
              <a:ext cx="33825" cy="1140002"/>
            </a:xfrm>
            <a:custGeom>
              <a:avLst/>
              <a:gdLst/>
              <a:ahLst/>
              <a:cxnLst/>
              <a:rect l="l" t="t" r="r" b="b"/>
              <a:pathLst>
                <a:path w="1576" h="53116" extrusionOk="0">
                  <a:moveTo>
                    <a:pt x="0" y="1"/>
                  </a:moveTo>
                  <a:lnTo>
                    <a:pt x="0" y="53115"/>
                  </a:lnTo>
                  <a:cubicBezTo>
                    <a:pt x="0" y="53115"/>
                    <a:pt x="1575" y="1758"/>
                    <a:pt x="0" y="1"/>
                  </a:cubicBezTo>
                  <a:close/>
                </a:path>
              </a:pathLst>
            </a:custGeom>
            <a:solidFill>
              <a:srgbClr val="00031B">
                <a:alpha val="27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8" name="Google Shape;8348;p59"/>
            <p:cNvSpPr/>
            <p:nvPr/>
          </p:nvSpPr>
          <p:spPr>
            <a:xfrm>
              <a:off x="6157699" y="3046927"/>
              <a:ext cx="249394" cy="817957"/>
            </a:xfrm>
            <a:custGeom>
              <a:avLst/>
              <a:gdLst/>
              <a:ahLst/>
              <a:cxnLst/>
              <a:rect l="l" t="t" r="r" b="b"/>
              <a:pathLst>
                <a:path w="11620" h="38111" extrusionOk="0">
                  <a:moveTo>
                    <a:pt x="7447" y="4361"/>
                  </a:moveTo>
                  <a:cubicBezTo>
                    <a:pt x="8172" y="4361"/>
                    <a:pt x="8812" y="4950"/>
                    <a:pt x="8812" y="5743"/>
                  </a:cubicBezTo>
                  <a:lnTo>
                    <a:pt x="8812" y="6793"/>
                  </a:lnTo>
                  <a:cubicBezTo>
                    <a:pt x="8812" y="7363"/>
                    <a:pt x="8469" y="7888"/>
                    <a:pt x="7921" y="8094"/>
                  </a:cubicBezTo>
                  <a:lnTo>
                    <a:pt x="5296" y="9098"/>
                  </a:lnTo>
                  <a:cubicBezTo>
                    <a:pt x="5130" y="9161"/>
                    <a:pt x="4962" y="9190"/>
                    <a:pt x="4799" y="9190"/>
                  </a:cubicBezTo>
                  <a:cubicBezTo>
                    <a:pt x="4066" y="9190"/>
                    <a:pt x="3425" y="8604"/>
                    <a:pt x="3425" y="7820"/>
                  </a:cubicBezTo>
                  <a:lnTo>
                    <a:pt x="3425" y="6656"/>
                  </a:lnTo>
                  <a:cubicBezTo>
                    <a:pt x="3425" y="6085"/>
                    <a:pt x="3790" y="5560"/>
                    <a:pt x="4338" y="5378"/>
                  </a:cubicBezTo>
                  <a:lnTo>
                    <a:pt x="6986" y="4442"/>
                  </a:lnTo>
                  <a:cubicBezTo>
                    <a:pt x="7140" y="4386"/>
                    <a:pt x="7295" y="4361"/>
                    <a:pt x="7447" y="4361"/>
                  </a:cubicBezTo>
                  <a:close/>
                  <a:moveTo>
                    <a:pt x="7639" y="1"/>
                  </a:moveTo>
                  <a:cubicBezTo>
                    <a:pt x="7115" y="1"/>
                    <a:pt x="6577" y="106"/>
                    <a:pt x="6050" y="333"/>
                  </a:cubicBezTo>
                  <a:lnTo>
                    <a:pt x="3973" y="1223"/>
                  </a:lnTo>
                  <a:cubicBezTo>
                    <a:pt x="1553" y="2273"/>
                    <a:pt x="1" y="4647"/>
                    <a:pt x="1" y="7272"/>
                  </a:cubicBezTo>
                  <a:lnTo>
                    <a:pt x="1" y="36511"/>
                  </a:lnTo>
                  <a:cubicBezTo>
                    <a:pt x="1" y="37436"/>
                    <a:pt x="750" y="38111"/>
                    <a:pt x="1602" y="38111"/>
                  </a:cubicBezTo>
                  <a:cubicBezTo>
                    <a:pt x="1781" y="38111"/>
                    <a:pt x="1964" y="38081"/>
                    <a:pt x="2147" y="38018"/>
                  </a:cubicBezTo>
                  <a:lnTo>
                    <a:pt x="2261" y="37949"/>
                  </a:lnTo>
                  <a:cubicBezTo>
                    <a:pt x="2900" y="37721"/>
                    <a:pt x="3311" y="37128"/>
                    <a:pt x="3311" y="36466"/>
                  </a:cubicBezTo>
                  <a:lnTo>
                    <a:pt x="3311" y="14645"/>
                  </a:lnTo>
                  <a:cubicBezTo>
                    <a:pt x="3311" y="14006"/>
                    <a:pt x="3676" y="13435"/>
                    <a:pt x="4269" y="13184"/>
                  </a:cubicBezTo>
                  <a:lnTo>
                    <a:pt x="6232" y="12339"/>
                  </a:lnTo>
                  <a:cubicBezTo>
                    <a:pt x="6441" y="12248"/>
                    <a:pt x="6655" y="12206"/>
                    <a:pt x="6863" y="12206"/>
                  </a:cubicBezTo>
                  <a:cubicBezTo>
                    <a:pt x="7700" y="12206"/>
                    <a:pt x="8446" y="12886"/>
                    <a:pt x="8446" y="13800"/>
                  </a:cubicBezTo>
                  <a:lnTo>
                    <a:pt x="8446" y="33316"/>
                  </a:lnTo>
                  <a:cubicBezTo>
                    <a:pt x="8446" y="34262"/>
                    <a:pt x="9132" y="34986"/>
                    <a:pt x="10020" y="34986"/>
                  </a:cubicBezTo>
                  <a:cubicBezTo>
                    <a:pt x="10117" y="34986"/>
                    <a:pt x="10217" y="34977"/>
                    <a:pt x="10318" y="34959"/>
                  </a:cubicBezTo>
                  <a:cubicBezTo>
                    <a:pt x="11094" y="34799"/>
                    <a:pt x="11619" y="34137"/>
                    <a:pt x="11619" y="33384"/>
                  </a:cubicBezTo>
                  <a:lnTo>
                    <a:pt x="11619" y="3985"/>
                  </a:lnTo>
                  <a:cubicBezTo>
                    <a:pt x="11619" y="1700"/>
                    <a:pt x="9745" y="1"/>
                    <a:pt x="7639"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9" name="Google Shape;8349;p59"/>
            <p:cNvSpPr/>
            <p:nvPr/>
          </p:nvSpPr>
          <p:spPr>
            <a:xfrm>
              <a:off x="6520216" y="2988464"/>
              <a:ext cx="86730" cy="728137"/>
            </a:xfrm>
            <a:custGeom>
              <a:avLst/>
              <a:gdLst/>
              <a:ahLst/>
              <a:cxnLst/>
              <a:rect l="l" t="t" r="r" b="b"/>
              <a:pathLst>
                <a:path w="4041" h="33926" extrusionOk="0">
                  <a:moveTo>
                    <a:pt x="2008" y="1"/>
                  </a:moveTo>
                  <a:cubicBezTo>
                    <a:pt x="1768" y="1"/>
                    <a:pt x="1521" y="44"/>
                    <a:pt x="1279" y="136"/>
                  </a:cubicBezTo>
                  <a:cubicBezTo>
                    <a:pt x="503" y="455"/>
                    <a:pt x="1" y="1186"/>
                    <a:pt x="1" y="2030"/>
                  </a:cubicBezTo>
                  <a:lnTo>
                    <a:pt x="1" y="31908"/>
                  </a:lnTo>
                  <a:cubicBezTo>
                    <a:pt x="1" y="33057"/>
                    <a:pt x="948" y="33926"/>
                    <a:pt x="2023" y="33926"/>
                  </a:cubicBezTo>
                  <a:cubicBezTo>
                    <a:pt x="2251" y="33926"/>
                    <a:pt x="2485" y="33887"/>
                    <a:pt x="2717" y="33803"/>
                  </a:cubicBezTo>
                  <a:cubicBezTo>
                    <a:pt x="3516" y="33529"/>
                    <a:pt x="4041" y="32753"/>
                    <a:pt x="4041" y="31908"/>
                  </a:cubicBezTo>
                  <a:lnTo>
                    <a:pt x="4041" y="2030"/>
                  </a:lnTo>
                  <a:cubicBezTo>
                    <a:pt x="4041" y="855"/>
                    <a:pt x="3081" y="1"/>
                    <a:pt x="2008"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0" name="Google Shape;8350;p59"/>
            <p:cNvSpPr/>
            <p:nvPr/>
          </p:nvSpPr>
          <p:spPr>
            <a:xfrm>
              <a:off x="6515816" y="2847350"/>
              <a:ext cx="95551" cy="107785"/>
            </a:xfrm>
            <a:custGeom>
              <a:avLst/>
              <a:gdLst/>
              <a:ahLst/>
              <a:cxnLst/>
              <a:rect l="l" t="t" r="r" b="b"/>
              <a:pathLst>
                <a:path w="4452" h="5022" extrusionOk="0">
                  <a:moveTo>
                    <a:pt x="2214" y="0"/>
                  </a:moveTo>
                  <a:cubicBezTo>
                    <a:pt x="982" y="0"/>
                    <a:pt x="0" y="1118"/>
                    <a:pt x="0" y="2511"/>
                  </a:cubicBezTo>
                  <a:cubicBezTo>
                    <a:pt x="0" y="3903"/>
                    <a:pt x="982" y="5022"/>
                    <a:pt x="2214" y="5022"/>
                  </a:cubicBezTo>
                  <a:cubicBezTo>
                    <a:pt x="3447" y="5022"/>
                    <a:pt x="4451" y="3903"/>
                    <a:pt x="4451" y="2511"/>
                  </a:cubicBezTo>
                  <a:cubicBezTo>
                    <a:pt x="4451" y="1118"/>
                    <a:pt x="3447" y="0"/>
                    <a:pt x="2214" y="0"/>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1" name="Google Shape;8351;p59"/>
            <p:cNvSpPr/>
            <p:nvPr/>
          </p:nvSpPr>
          <p:spPr>
            <a:xfrm>
              <a:off x="6157699" y="3055212"/>
              <a:ext cx="249394" cy="817700"/>
            </a:xfrm>
            <a:custGeom>
              <a:avLst/>
              <a:gdLst/>
              <a:ahLst/>
              <a:cxnLst/>
              <a:rect l="l" t="t" r="r" b="b"/>
              <a:pathLst>
                <a:path w="11620" h="38099" extrusionOk="0">
                  <a:moveTo>
                    <a:pt x="7448" y="4362"/>
                  </a:moveTo>
                  <a:cubicBezTo>
                    <a:pt x="8173" y="4362"/>
                    <a:pt x="8812" y="4949"/>
                    <a:pt x="8812" y="5722"/>
                  </a:cubicBezTo>
                  <a:lnTo>
                    <a:pt x="8812" y="6795"/>
                  </a:lnTo>
                  <a:cubicBezTo>
                    <a:pt x="8812" y="7365"/>
                    <a:pt x="8469" y="7868"/>
                    <a:pt x="7921" y="8073"/>
                  </a:cubicBezTo>
                  <a:lnTo>
                    <a:pt x="5296" y="9077"/>
                  </a:lnTo>
                  <a:cubicBezTo>
                    <a:pt x="5130" y="9140"/>
                    <a:pt x="4962" y="9169"/>
                    <a:pt x="4799" y="9169"/>
                  </a:cubicBezTo>
                  <a:cubicBezTo>
                    <a:pt x="4066" y="9169"/>
                    <a:pt x="3425" y="8583"/>
                    <a:pt x="3425" y="7799"/>
                  </a:cubicBezTo>
                  <a:lnTo>
                    <a:pt x="3425" y="6658"/>
                  </a:lnTo>
                  <a:cubicBezTo>
                    <a:pt x="3425" y="6087"/>
                    <a:pt x="3790" y="5562"/>
                    <a:pt x="4338" y="5380"/>
                  </a:cubicBezTo>
                  <a:lnTo>
                    <a:pt x="6986" y="4444"/>
                  </a:lnTo>
                  <a:cubicBezTo>
                    <a:pt x="7140" y="4388"/>
                    <a:pt x="7296" y="4362"/>
                    <a:pt x="7448" y="4362"/>
                  </a:cubicBezTo>
                  <a:close/>
                  <a:moveTo>
                    <a:pt x="7648" y="1"/>
                  </a:moveTo>
                  <a:cubicBezTo>
                    <a:pt x="7122" y="1"/>
                    <a:pt x="6580" y="107"/>
                    <a:pt x="6050" y="335"/>
                  </a:cubicBezTo>
                  <a:lnTo>
                    <a:pt x="3973" y="1225"/>
                  </a:lnTo>
                  <a:cubicBezTo>
                    <a:pt x="1553" y="2253"/>
                    <a:pt x="1" y="4626"/>
                    <a:pt x="1" y="7251"/>
                  </a:cubicBezTo>
                  <a:lnTo>
                    <a:pt x="1" y="36513"/>
                  </a:lnTo>
                  <a:cubicBezTo>
                    <a:pt x="1" y="37414"/>
                    <a:pt x="741" y="38098"/>
                    <a:pt x="1587" y="38098"/>
                  </a:cubicBezTo>
                  <a:cubicBezTo>
                    <a:pt x="1771" y="38098"/>
                    <a:pt x="1959" y="38066"/>
                    <a:pt x="2147" y="37997"/>
                  </a:cubicBezTo>
                  <a:lnTo>
                    <a:pt x="2261" y="37951"/>
                  </a:lnTo>
                  <a:cubicBezTo>
                    <a:pt x="2900" y="37723"/>
                    <a:pt x="3311" y="37130"/>
                    <a:pt x="3311" y="36468"/>
                  </a:cubicBezTo>
                  <a:lnTo>
                    <a:pt x="3311" y="14624"/>
                  </a:lnTo>
                  <a:cubicBezTo>
                    <a:pt x="3311" y="14008"/>
                    <a:pt x="3676" y="13414"/>
                    <a:pt x="4269" y="13163"/>
                  </a:cubicBezTo>
                  <a:lnTo>
                    <a:pt x="6232" y="12341"/>
                  </a:lnTo>
                  <a:cubicBezTo>
                    <a:pt x="6441" y="12250"/>
                    <a:pt x="6655" y="12208"/>
                    <a:pt x="6863" y="12208"/>
                  </a:cubicBezTo>
                  <a:cubicBezTo>
                    <a:pt x="7700" y="12208"/>
                    <a:pt x="8446" y="12888"/>
                    <a:pt x="8446" y="13802"/>
                  </a:cubicBezTo>
                  <a:lnTo>
                    <a:pt x="8446" y="33318"/>
                  </a:lnTo>
                  <a:cubicBezTo>
                    <a:pt x="8446" y="34243"/>
                    <a:pt x="9132" y="34965"/>
                    <a:pt x="10019" y="34965"/>
                  </a:cubicBezTo>
                  <a:cubicBezTo>
                    <a:pt x="10117" y="34965"/>
                    <a:pt x="10216" y="34956"/>
                    <a:pt x="10318" y="34938"/>
                  </a:cubicBezTo>
                  <a:cubicBezTo>
                    <a:pt x="11094" y="34801"/>
                    <a:pt x="11619" y="34140"/>
                    <a:pt x="11619" y="33386"/>
                  </a:cubicBezTo>
                  <a:lnTo>
                    <a:pt x="11619" y="3987"/>
                  </a:lnTo>
                  <a:cubicBezTo>
                    <a:pt x="11619" y="1688"/>
                    <a:pt x="9751" y="1"/>
                    <a:pt x="7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2" name="Google Shape;8352;p59"/>
            <p:cNvSpPr/>
            <p:nvPr/>
          </p:nvSpPr>
          <p:spPr>
            <a:xfrm>
              <a:off x="6520216" y="2996620"/>
              <a:ext cx="86730" cy="728308"/>
            </a:xfrm>
            <a:custGeom>
              <a:avLst/>
              <a:gdLst/>
              <a:ahLst/>
              <a:cxnLst/>
              <a:rect l="l" t="t" r="r" b="b"/>
              <a:pathLst>
                <a:path w="4041" h="33934" extrusionOk="0">
                  <a:moveTo>
                    <a:pt x="2022" y="0"/>
                  </a:moveTo>
                  <a:cubicBezTo>
                    <a:pt x="1777" y="0"/>
                    <a:pt x="1526" y="46"/>
                    <a:pt x="1279" y="144"/>
                  </a:cubicBezTo>
                  <a:cubicBezTo>
                    <a:pt x="503" y="440"/>
                    <a:pt x="1" y="1194"/>
                    <a:pt x="1" y="2015"/>
                  </a:cubicBezTo>
                  <a:lnTo>
                    <a:pt x="1" y="31916"/>
                  </a:lnTo>
                  <a:cubicBezTo>
                    <a:pt x="1" y="33065"/>
                    <a:pt x="948" y="33934"/>
                    <a:pt x="2023" y="33934"/>
                  </a:cubicBezTo>
                  <a:cubicBezTo>
                    <a:pt x="2251" y="33934"/>
                    <a:pt x="2485" y="33895"/>
                    <a:pt x="2717" y="33811"/>
                  </a:cubicBezTo>
                  <a:cubicBezTo>
                    <a:pt x="3516" y="33514"/>
                    <a:pt x="4041" y="32761"/>
                    <a:pt x="4041" y="31916"/>
                  </a:cubicBezTo>
                  <a:lnTo>
                    <a:pt x="4041" y="2015"/>
                  </a:lnTo>
                  <a:cubicBezTo>
                    <a:pt x="4041" y="864"/>
                    <a:pt x="3089" y="0"/>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3" name="Google Shape;8353;p59"/>
            <p:cNvSpPr/>
            <p:nvPr/>
          </p:nvSpPr>
          <p:spPr>
            <a:xfrm>
              <a:off x="6515816" y="2855678"/>
              <a:ext cx="95551" cy="107785"/>
            </a:xfrm>
            <a:custGeom>
              <a:avLst/>
              <a:gdLst/>
              <a:ahLst/>
              <a:cxnLst/>
              <a:rect l="l" t="t" r="r" b="b"/>
              <a:pathLst>
                <a:path w="4452" h="5022" extrusionOk="0">
                  <a:moveTo>
                    <a:pt x="2214" y="0"/>
                  </a:moveTo>
                  <a:cubicBezTo>
                    <a:pt x="982" y="0"/>
                    <a:pt x="0" y="1118"/>
                    <a:pt x="0" y="2511"/>
                  </a:cubicBezTo>
                  <a:cubicBezTo>
                    <a:pt x="0" y="3880"/>
                    <a:pt x="982" y="5022"/>
                    <a:pt x="2214" y="5022"/>
                  </a:cubicBezTo>
                  <a:cubicBezTo>
                    <a:pt x="3447" y="5022"/>
                    <a:pt x="4451" y="3880"/>
                    <a:pt x="4451" y="2511"/>
                  </a:cubicBezTo>
                  <a:cubicBezTo>
                    <a:pt x="4451" y="1118"/>
                    <a:pt x="3447" y="0"/>
                    <a:pt x="2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54" name="Google Shape;8354;p59"/>
          <p:cNvGrpSpPr/>
          <p:nvPr/>
        </p:nvGrpSpPr>
        <p:grpSpPr>
          <a:xfrm>
            <a:off x="4860493" y="1932082"/>
            <a:ext cx="1741343" cy="2649287"/>
            <a:chOff x="2333668" y="1932082"/>
            <a:chExt cx="1741343" cy="2649287"/>
          </a:xfrm>
        </p:grpSpPr>
        <p:sp>
          <p:nvSpPr>
            <p:cNvPr id="8355" name="Google Shape;8355;p59"/>
            <p:cNvSpPr/>
            <p:nvPr/>
          </p:nvSpPr>
          <p:spPr>
            <a:xfrm>
              <a:off x="2385610" y="4176807"/>
              <a:ext cx="1663861" cy="404562"/>
            </a:xfrm>
            <a:custGeom>
              <a:avLst/>
              <a:gdLst/>
              <a:ahLst/>
              <a:cxnLst/>
              <a:rect l="l" t="t" r="r" b="b"/>
              <a:pathLst>
                <a:path w="90686" h="22050" extrusionOk="0">
                  <a:moveTo>
                    <a:pt x="45331" y="1"/>
                  </a:moveTo>
                  <a:cubicBezTo>
                    <a:pt x="20292" y="1"/>
                    <a:pt x="0" y="4931"/>
                    <a:pt x="0" y="11025"/>
                  </a:cubicBezTo>
                  <a:cubicBezTo>
                    <a:pt x="0" y="17120"/>
                    <a:pt x="20292" y="22050"/>
                    <a:pt x="45331" y="22050"/>
                  </a:cubicBezTo>
                  <a:cubicBezTo>
                    <a:pt x="70394" y="22050"/>
                    <a:pt x="90685" y="17120"/>
                    <a:pt x="90685" y="11025"/>
                  </a:cubicBezTo>
                  <a:cubicBezTo>
                    <a:pt x="90685" y="4931"/>
                    <a:pt x="70394" y="1"/>
                    <a:pt x="453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6" name="Google Shape;8356;p59"/>
            <p:cNvSpPr/>
            <p:nvPr/>
          </p:nvSpPr>
          <p:spPr>
            <a:xfrm>
              <a:off x="2385610" y="4065823"/>
              <a:ext cx="1663861" cy="404581"/>
            </a:xfrm>
            <a:custGeom>
              <a:avLst/>
              <a:gdLst/>
              <a:ahLst/>
              <a:cxnLst/>
              <a:rect l="l" t="t" r="r" b="b"/>
              <a:pathLst>
                <a:path w="90686" h="22051" extrusionOk="0">
                  <a:moveTo>
                    <a:pt x="45331" y="1"/>
                  </a:moveTo>
                  <a:cubicBezTo>
                    <a:pt x="20292" y="1"/>
                    <a:pt x="0" y="4931"/>
                    <a:pt x="0" y="11026"/>
                  </a:cubicBezTo>
                  <a:cubicBezTo>
                    <a:pt x="0" y="17120"/>
                    <a:pt x="20292" y="22050"/>
                    <a:pt x="45331" y="22050"/>
                  </a:cubicBezTo>
                  <a:cubicBezTo>
                    <a:pt x="70394" y="22050"/>
                    <a:pt x="90685" y="17120"/>
                    <a:pt x="90685" y="11026"/>
                  </a:cubicBezTo>
                  <a:cubicBezTo>
                    <a:pt x="90685" y="4931"/>
                    <a:pt x="70394" y="1"/>
                    <a:pt x="45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7" name="Google Shape;8357;p59"/>
            <p:cNvSpPr/>
            <p:nvPr/>
          </p:nvSpPr>
          <p:spPr>
            <a:xfrm>
              <a:off x="2385610" y="4152937"/>
              <a:ext cx="1663861" cy="234885"/>
            </a:xfrm>
            <a:custGeom>
              <a:avLst/>
              <a:gdLst/>
              <a:ahLst/>
              <a:cxnLst/>
              <a:rect l="l" t="t" r="r" b="b"/>
              <a:pathLst>
                <a:path w="90686" h="12802" extrusionOk="0">
                  <a:moveTo>
                    <a:pt x="0" y="1"/>
                  </a:moveTo>
                  <a:lnTo>
                    <a:pt x="0" y="6278"/>
                  </a:lnTo>
                  <a:cubicBezTo>
                    <a:pt x="14086" y="11178"/>
                    <a:pt x="28996" y="12801"/>
                    <a:pt x="42568" y="12801"/>
                  </a:cubicBezTo>
                  <a:cubicBezTo>
                    <a:pt x="69202" y="12801"/>
                    <a:pt x="90685" y="6551"/>
                    <a:pt x="90685" y="6551"/>
                  </a:cubicBezTo>
                  <a:lnTo>
                    <a:pt x="90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8" name="Google Shape;8358;p59"/>
            <p:cNvSpPr/>
            <p:nvPr/>
          </p:nvSpPr>
          <p:spPr>
            <a:xfrm>
              <a:off x="2385610" y="3950674"/>
              <a:ext cx="1663861" cy="404562"/>
            </a:xfrm>
            <a:custGeom>
              <a:avLst/>
              <a:gdLst/>
              <a:ahLst/>
              <a:cxnLst/>
              <a:rect l="l" t="t" r="r" b="b"/>
              <a:pathLst>
                <a:path w="90686" h="22050" extrusionOk="0">
                  <a:moveTo>
                    <a:pt x="45331" y="0"/>
                  </a:moveTo>
                  <a:cubicBezTo>
                    <a:pt x="20292" y="0"/>
                    <a:pt x="0" y="4930"/>
                    <a:pt x="0" y="11025"/>
                  </a:cubicBezTo>
                  <a:cubicBezTo>
                    <a:pt x="0" y="17119"/>
                    <a:pt x="20292" y="22049"/>
                    <a:pt x="45331" y="22049"/>
                  </a:cubicBezTo>
                  <a:cubicBezTo>
                    <a:pt x="70394" y="22049"/>
                    <a:pt x="90685" y="17119"/>
                    <a:pt x="90685" y="11025"/>
                  </a:cubicBezTo>
                  <a:cubicBezTo>
                    <a:pt x="90685" y="4930"/>
                    <a:pt x="70394" y="0"/>
                    <a:pt x="45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9" name="Google Shape;8359;p59"/>
            <p:cNvSpPr/>
            <p:nvPr/>
          </p:nvSpPr>
          <p:spPr>
            <a:xfrm>
              <a:off x="2600863" y="3982489"/>
              <a:ext cx="1050761" cy="255489"/>
            </a:xfrm>
            <a:custGeom>
              <a:avLst/>
              <a:gdLst/>
              <a:ahLst/>
              <a:cxnLst/>
              <a:rect l="l" t="t" r="r" b="b"/>
              <a:pathLst>
                <a:path w="57270" h="13925" extrusionOk="0">
                  <a:moveTo>
                    <a:pt x="1" y="6962"/>
                  </a:moveTo>
                  <a:cubicBezTo>
                    <a:pt x="1" y="10797"/>
                    <a:pt x="12828" y="13924"/>
                    <a:pt x="28624" y="13924"/>
                  </a:cubicBezTo>
                  <a:lnTo>
                    <a:pt x="28624" y="13924"/>
                  </a:lnTo>
                  <a:cubicBezTo>
                    <a:pt x="44441" y="13924"/>
                    <a:pt x="57269" y="10797"/>
                    <a:pt x="57269" y="6962"/>
                  </a:cubicBezTo>
                  <a:lnTo>
                    <a:pt x="57269" y="6962"/>
                  </a:lnTo>
                  <a:cubicBezTo>
                    <a:pt x="57269" y="3105"/>
                    <a:pt x="44441" y="1"/>
                    <a:pt x="28624" y="1"/>
                  </a:cubicBezTo>
                  <a:lnTo>
                    <a:pt x="28624" y="1"/>
                  </a:lnTo>
                  <a:cubicBezTo>
                    <a:pt x="12828" y="1"/>
                    <a:pt x="1" y="3105"/>
                    <a:pt x="1" y="6962"/>
                  </a:cubicBezTo>
                  <a:close/>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0" name="Google Shape;8360;p59"/>
            <p:cNvSpPr/>
            <p:nvPr/>
          </p:nvSpPr>
          <p:spPr>
            <a:xfrm>
              <a:off x="2333668" y="1932119"/>
              <a:ext cx="1741343" cy="2375799"/>
            </a:xfrm>
            <a:custGeom>
              <a:avLst/>
              <a:gdLst/>
              <a:ahLst/>
              <a:cxnLst/>
              <a:rect l="l" t="t" r="r" b="b"/>
              <a:pathLst>
                <a:path w="94909" h="129489" extrusionOk="0">
                  <a:moveTo>
                    <a:pt x="2831" y="0"/>
                  </a:moveTo>
                  <a:lnTo>
                    <a:pt x="2831" y="116112"/>
                  </a:lnTo>
                  <a:cubicBezTo>
                    <a:pt x="1" y="129235"/>
                    <a:pt x="44534" y="129488"/>
                    <a:pt x="47975" y="129488"/>
                  </a:cubicBezTo>
                  <a:cubicBezTo>
                    <a:pt x="48113" y="129488"/>
                    <a:pt x="48185" y="129488"/>
                    <a:pt x="48185" y="129488"/>
                  </a:cubicBezTo>
                  <a:cubicBezTo>
                    <a:pt x="94909" y="128073"/>
                    <a:pt x="93516" y="118441"/>
                    <a:pt x="93516" y="118441"/>
                  </a:cubicBezTo>
                  <a:lnTo>
                    <a:pt x="93516" y="0"/>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61" name="Google Shape;8361;p59"/>
            <p:cNvGrpSpPr/>
            <p:nvPr/>
          </p:nvGrpSpPr>
          <p:grpSpPr>
            <a:xfrm>
              <a:off x="2484704" y="1932082"/>
              <a:ext cx="1465666" cy="2147654"/>
              <a:chOff x="5365575" y="2006225"/>
              <a:chExt cx="1772911" cy="2597863"/>
            </a:xfrm>
          </p:grpSpPr>
          <p:sp>
            <p:nvSpPr>
              <p:cNvPr id="8362" name="Google Shape;8362;p59"/>
              <p:cNvSpPr/>
              <p:nvPr/>
            </p:nvSpPr>
            <p:spPr>
              <a:xfrm>
                <a:off x="5950482" y="2218830"/>
                <a:ext cx="104372" cy="982725"/>
              </a:xfrm>
              <a:custGeom>
                <a:avLst/>
                <a:gdLst/>
                <a:ahLst/>
                <a:cxnLst/>
                <a:rect l="l" t="t" r="r" b="b"/>
                <a:pathLst>
                  <a:path w="4863" h="45788" extrusionOk="0">
                    <a:moveTo>
                      <a:pt x="4863" y="45788"/>
                    </a:moveTo>
                    <a:lnTo>
                      <a:pt x="1" y="45788"/>
                    </a:lnTo>
                    <a:lnTo>
                      <a:pt x="1" y="0"/>
                    </a:lnTo>
                    <a:lnTo>
                      <a:pt x="4863"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3" name="Google Shape;8363;p59"/>
              <p:cNvSpPr/>
              <p:nvPr/>
            </p:nvSpPr>
            <p:spPr>
              <a:xfrm>
                <a:off x="6386485" y="2006225"/>
                <a:ext cx="104372" cy="982231"/>
              </a:xfrm>
              <a:custGeom>
                <a:avLst/>
                <a:gdLst/>
                <a:ahLst/>
                <a:cxnLst/>
                <a:rect l="l" t="t" r="r" b="b"/>
                <a:pathLst>
                  <a:path w="4863" h="45765" extrusionOk="0">
                    <a:moveTo>
                      <a:pt x="0" y="0"/>
                    </a:moveTo>
                    <a:lnTo>
                      <a:pt x="0" y="45765"/>
                    </a:lnTo>
                    <a:lnTo>
                      <a:pt x="4862" y="45765"/>
                    </a:lnTo>
                    <a:lnTo>
                      <a:pt x="4862"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4" name="Google Shape;8364;p59"/>
              <p:cNvSpPr/>
              <p:nvPr/>
            </p:nvSpPr>
            <p:spPr>
              <a:xfrm>
                <a:off x="6216505" y="2093404"/>
                <a:ext cx="40671" cy="982746"/>
              </a:xfrm>
              <a:custGeom>
                <a:avLst/>
                <a:gdLst/>
                <a:ahLst/>
                <a:cxnLst/>
                <a:rect l="l" t="t" r="r" b="b"/>
                <a:pathLst>
                  <a:path w="1895" h="45789" extrusionOk="0">
                    <a:moveTo>
                      <a:pt x="0" y="1"/>
                    </a:moveTo>
                    <a:lnTo>
                      <a:pt x="0" y="45788"/>
                    </a:lnTo>
                    <a:lnTo>
                      <a:pt x="1895" y="45788"/>
                    </a:lnTo>
                    <a:lnTo>
                      <a:pt x="1895"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5" name="Google Shape;8365;p59"/>
              <p:cNvSpPr/>
              <p:nvPr/>
            </p:nvSpPr>
            <p:spPr>
              <a:xfrm>
                <a:off x="5703582" y="3428332"/>
                <a:ext cx="742710" cy="425258"/>
              </a:xfrm>
              <a:custGeom>
                <a:avLst/>
                <a:gdLst/>
                <a:ahLst/>
                <a:cxnLst/>
                <a:rect l="l" t="t" r="r" b="b"/>
                <a:pathLst>
                  <a:path w="34605" h="19814" extrusionOk="0">
                    <a:moveTo>
                      <a:pt x="32527" y="1"/>
                    </a:moveTo>
                    <a:lnTo>
                      <a:pt x="1" y="15408"/>
                    </a:lnTo>
                    <a:lnTo>
                      <a:pt x="2078" y="19813"/>
                    </a:lnTo>
                    <a:lnTo>
                      <a:pt x="34604" y="4406"/>
                    </a:lnTo>
                    <a:lnTo>
                      <a:pt x="32527"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6" name="Google Shape;8366;p59"/>
              <p:cNvSpPr/>
              <p:nvPr/>
            </p:nvSpPr>
            <p:spPr>
              <a:xfrm>
                <a:off x="5365575" y="3105991"/>
                <a:ext cx="743182" cy="424764"/>
              </a:xfrm>
              <a:custGeom>
                <a:avLst/>
                <a:gdLst/>
                <a:ahLst/>
                <a:cxnLst/>
                <a:rect l="l" t="t" r="r" b="b"/>
                <a:pathLst>
                  <a:path w="34627" h="19791" extrusionOk="0">
                    <a:moveTo>
                      <a:pt x="32549" y="1"/>
                    </a:moveTo>
                    <a:lnTo>
                      <a:pt x="0" y="15408"/>
                    </a:lnTo>
                    <a:lnTo>
                      <a:pt x="2078" y="19790"/>
                    </a:lnTo>
                    <a:lnTo>
                      <a:pt x="34626" y="4383"/>
                    </a:lnTo>
                    <a:lnTo>
                      <a:pt x="32549"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7" name="Google Shape;8367;p59"/>
              <p:cNvSpPr/>
              <p:nvPr/>
            </p:nvSpPr>
            <p:spPr>
              <a:xfrm>
                <a:off x="5527721" y="3287733"/>
                <a:ext cx="715753" cy="367438"/>
              </a:xfrm>
              <a:custGeom>
                <a:avLst/>
                <a:gdLst/>
                <a:ahLst/>
                <a:cxnLst/>
                <a:rect l="l" t="t" r="r" b="b"/>
                <a:pathLst>
                  <a:path w="33349" h="17120" extrusionOk="0">
                    <a:moveTo>
                      <a:pt x="32550" y="1"/>
                    </a:moveTo>
                    <a:lnTo>
                      <a:pt x="1" y="15408"/>
                    </a:lnTo>
                    <a:lnTo>
                      <a:pt x="822" y="17120"/>
                    </a:lnTo>
                    <a:lnTo>
                      <a:pt x="33348" y="1713"/>
                    </a:lnTo>
                    <a:lnTo>
                      <a:pt x="3255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8" name="Google Shape;8368;p59"/>
              <p:cNvSpPr/>
              <p:nvPr/>
            </p:nvSpPr>
            <p:spPr>
              <a:xfrm>
                <a:off x="6183668" y="2848810"/>
                <a:ext cx="639325" cy="375765"/>
              </a:xfrm>
              <a:custGeom>
                <a:avLst/>
                <a:gdLst/>
                <a:ahLst/>
                <a:cxnLst/>
                <a:rect l="l" t="t" r="r" b="b"/>
                <a:pathLst>
                  <a:path w="29788" h="17508" extrusionOk="0">
                    <a:moveTo>
                      <a:pt x="27711" y="0"/>
                    </a:moveTo>
                    <a:lnTo>
                      <a:pt x="1" y="13125"/>
                    </a:lnTo>
                    <a:lnTo>
                      <a:pt x="2078" y="17507"/>
                    </a:lnTo>
                    <a:lnTo>
                      <a:pt x="29788" y="4406"/>
                    </a:lnTo>
                    <a:lnTo>
                      <a:pt x="27711"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9" name="Google Shape;8369;p59"/>
              <p:cNvSpPr/>
              <p:nvPr/>
            </p:nvSpPr>
            <p:spPr>
              <a:xfrm>
                <a:off x="6499161" y="3181925"/>
                <a:ext cx="639325" cy="375765"/>
              </a:xfrm>
              <a:custGeom>
                <a:avLst/>
                <a:gdLst/>
                <a:ahLst/>
                <a:cxnLst/>
                <a:rect l="l" t="t" r="r" b="b"/>
                <a:pathLst>
                  <a:path w="29788" h="17508" extrusionOk="0">
                    <a:moveTo>
                      <a:pt x="27710" y="1"/>
                    </a:moveTo>
                    <a:lnTo>
                      <a:pt x="0" y="13125"/>
                    </a:lnTo>
                    <a:lnTo>
                      <a:pt x="2077" y="17508"/>
                    </a:lnTo>
                    <a:lnTo>
                      <a:pt x="29787" y="4406"/>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0" name="Google Shape;8370;p59"/>
              <p:cNvSpPr/>
              <p:nvPr/>
            </p:nvSpPr>
            <p:spPr>
              <a:xfrm>
                <a:off x="6373265" y="3053087"/>
                <a:ext cx="612368" cy="318461"/>
              </a:xfrm>
              <a:custGeom>
                <a:avLst/>
                <a:gdLst/>
                <a:ahLst/>
                <a:cxnLst/>
                <a:rect l="l" t="t" r="r" b="b"/>
                <a:pathLst>
                  <a:path w="28532" h="14838" extrusionOk="0">
                    <a:moveTo>
                      <a:pt x="27710" y="1"/>
                    </a:moveTo>
                    <a:lnTo>
                      <a:pt x="0" y="13125"/>
                    </a:lnTo>
                    <a:lnTo>
                      <a:pt x="822" y="14837"/>
                    </a:lnTo>
                    <a:lnTo>
                      <a:pt x="28532" y="1713"/>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1" name="Google Shape;8371;p59"/>
              <p:cNvSpPr/>
              <p:nvPr/>
            </p:nvSpPr>
            <p:spPr>
              <a:xfrm>
                <a:off x="6488387" y="3408737"/>
                <a:ext cx="104351" cy="982253"/>
              </a:xfrm>
              <a:custGeom>
                <a:avLst/>
                <a:gdLst/>
                <a:ahLst/>
                <a:cxnLst/>
                <a:rect l="l" t="t" r="r" b="b"/>
                <a:pathLst>
                  <a:path w="4862" h="45766" extrusionOk="0">
                    <a:moveTo>
                      <a:pt x="0" y="1"/>
                    </a:moveTo>
                    <a:lnTo>
                      <a:pt x="0"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2" name="Google Shape;8372;p59"/>
              <p:cNvSpPr/>
              <p:nvPr/>
            </p:nvSpPr>
            <p:spPr>
              <a:xfrm>
                <a:off x="6052384" y="3621836"/>
                <a:ext cx="104372" cy="982253"/>
              </a:xfrm>
              <a:custGeom>
                <a:avLst/>
                <a:gdLst/>
                <a:ahLst/>
                <a:cxnLst/>
                <a:rect l="l" t="t" r="r" b="b"/>
                <a:pathLst>
                  <a:path w="4863" h="45766" extrusionOk="0">
                    <a:moveTo>
                      <a:pt x="1" y="1"/>
                    </a:moveTo>
                    <a:lnTo>
                      <a:pt x="1"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3" name="Google Shape;8373;p59"/>
              <p:cNvSpPr/>
              <p:nvPr/>
            </p:nvSpPr>
            <p:spPr>
              <a:xfrm>
                <a:off x="6286064" y="3534162"/>
                <a:ext cx="40671" cy="982231"/>
              </a:xfrm>
              <a:custGeom>
                <a:avLst/>
                <a:gdLst/>
                <a:ahLst/>
                <a:cxnLst/>
                <a:rect l="l" t="t" r="r" b="b"/>
                <a:pathLst>
                  <a:path w="1895" h="45765" extrusionOk="0">
                    <a:moveTo>
                      <a:pt x="0" y="0"/>
                    </a:moveTo>
                    <a:lnTo>
                      <a:pt x="0" y="45765"/>
                    </a:lnTo>
                    <a:lnTo>
                      <a:pt x="1895" y="45765"/>
                    </a:lnTo>
                    <a:lnTo>
                      <a:pt x="1895"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4" name="Google Shape;8374;p59"/>
              <p:cNvSpPr/>
              <p:nvPr/>
            </p:nvSpPr>
            <p:spPr>
              <a:xfrm>
                <a:off x="5846627" y="2908582"/>
                <a:ext cx="137682" cy="1315909"/>
              </a:xfrm>
              <a:custGeom>
                <a:avLst/>
                <a:gdLst/>
                <a:ahLst/>
                <a:cxnLst/>
                <a:rect l="l" t="t" r="r" b="b"/>
                <a:pathLst>
                  <a:path w="6415" h="61312" extrusionOk="0">
                    <a:moveTo>
                      <a:pt x="92" y="0"/>
                    </a:moveTo>
                    <a:cubicBezTo>
                      <a:pt x="24" y="320"/>
                      <a:pt x="1" y="662"/>
                      <a:pt x="1" y="1004"/>
                    </a:cubicBezTo>
                    <a:lnTo>
                      <a:pt x="1" y="56789"/>
                    </a:lnTo>
                    <a:cubicBezTo>
                      <a:pt x="1" y="58593"/>
                      <a:pt x="1074" y="60236"/>
                      <a:pt x="2763" y="60944"/>
                    </a:cubicBezTo>
                    <a:cubicBezTo>
                      <a:pt x="3321" y="61190"/>
                      <a:pt x="3915" y="61311"/>
                      <a:pt x="4509" y="61311"/>
                    </a:cubicBezTo>
                    <a:cubicBezTo>
                      <a:pt x="4960" y="61311"/>
                      <a:pt x="5411" y="61241"/>
                      <a:pt x="5844" y="61103"/>
                    </a:cubicBezTo>
                    <a:cubicBezTo>
                      <a:pt x="6415" y="42912"/>
                      <a:pt x="6346" y="24469"/>
                      <a:pt x="5684" y="6323"/>
                    </a:cubicBezTo>
                    <a:cubicBezTo>
                      <a:pt x="5365" y="3036"/>
                      <a:pt x="2968" y="936"/>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5" name="Google Shape;8375;p59"/>
              <p:cNvSpPr/>
              <p:nvPr/>
            </p:nvSpPr>
            <p:spPr>
              <a:xfrm>
                <a:off x="5848602" y="2508548"/>
                <a:ext cx="939628" cy="1711484"/>
              </a:xfrm>
              <a:custGeom>
                <a:avLst/>
                <a:gdLst/>
                <a:ahLst/>
                <a:cxnLst/>
                <a:rect l="l" t="t" r="r" b="b"/>
                <a:pathLst>
                  <a:path w="43780" h="79743" extrusionOk="0">
                    <a:moveTo>
                      <a:pt x="36476" y="0"/>
                    </a:moveTo>
                    <a:cubicBezTo>
                      <a:pt x="35844" y="0"/>
                      <a:pt x="35215" y="132"/>
                      <a:pt x="34626" y="402"/>
                    </a:cubicBezTo>
                    <a:lnTo>
                      <a:pt x="3036" y="14759"/>
                    </a:lnTo>
                    <a:cubicBezTo>
                      <a:pt x="1438" y="15489"/>
                      <a:pt x="320" y="16950"/>
                      <a:pt x="0" y="18639"/>
                    </a:cubicBezTo>
                    <a:cubicBezTo>
                      <a:pt x="2876" y="19575"/>
                      <a:pt x="5273" y="21675"/>
                      <a:pt x="5592" y="24962"/>
                    </a:cubicBezTo>
                    <a:cubicBezTo>
                      <a:pt x="6254" y="43108"/>
                      <a:pt x="6323" y="61551"/>
                      <a:pt x="5752" y="79742"/>
                    </a:cubicBezTo>
                    <a:cubicBezTo>
                      <a:pt x="6049" y="79651"/>
                      <a:pt x="6323" y="79537"/>
                      <a:pt x="6597" y="79400"/>
                    </a:cubicBezTo>
                    <a:lnTo>
                      <a:pt x="40972" y="60660"/>
                    </a:lnTo>
                    <a:cubicBezTo>
                      <a:pt x="42706" y="59725"/>
                      <a:pt x="43779" y="57921"/>
                      <a:pt x="43779" y="55958"/>
                    </a:cubicBezTo>
                    <a:lnTo>
                      <a:pt x="43779" y="5560"/>
                    </a:lnTo>
                    <a:cubicBezTo>
                      <a:pt x="43779" y="3666"/>
                      <a:pt x="42615" y="1977"/>
                      <a:pt x="40835" y="1315"/>
                    </a:cubicBezTo>
                    <a:lnTo>
                      <a:pt x="38096" y="288"/>
                    </a:lnTo>
                    <a:cubicBezTo>
                      <a:pt x="37568" y="98"/>
                      <a:pt x="37021" y="0"/>
                      <a:pt x="36476" y="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6" name="Google Shape;8376;p59"/>
              <p:cNvSpPr/>
              <p:nvPr/>
            </p:nvSpPr>
            <p:spPr>
              <a:xfrm>
                <a:off x="6002914" y="2584760"/>
                <a:ext cx="735327" cy="351770"/>
              </a:xfrm>
              <a:custGeom>
                <a:avLst/>
                <a:gdLst/>
                <a:ahLst/>
                <a:cxnLst/>
                <a:rect l="l" t="t" r="r" b="b"/>
                <a:pathLst>
                  <a:path w="34261" h="16390" extrusionOk="0">
                    <a:moveTo>
                      <a:pt x="0" y="16389"/>
                    </a:moveTo>
                    <a:cubicBezTo>
                      <a:pt x="20315" y="8332"/>
                      <a:pt x="34261" y="1"/>
                      <a:pt x="34261" y="1"/>
                    </a:cubicBezTo>
                    <a:lnTo>
                      <a:pt x="342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7" name="Google Shape;8377;p59"/>
              <p:cNvSpPr/>
              <p:nvPr/>
            </p:nvSpPr>
            <p:spPr>
              <a:xfrm>
                <a:off x="5966171" y="3044266"/>
                <a:ext cx="33825" cy="1140002"/>
              </a:xfrm>
              <a:custGeom>
                <a:avLst/>
                <a:gdLst/>
                <a:ahLst/>
                <a:cxnLst/>
                <a:rect l="l" t="t" r="r" b="b"/>
                <a:pathLst>
                  <a:path w="1576" h="53116" extrusionOk="0">
                    <a:moveTo>
                      <a:pt x="0" y="1"/>
                    </a:moveTo>
                    <a:lnTo>
                      <a:pt x="0" y="53115"/>
                    </a:lnTo>
                    <a:cubicBezTo>
                      <a:pt x="0" y="53115"/>
                      <a:pt x="1575" y="1758"/>
                      <a:pt x="0" y="1"/>
                    </a:cubicBezTo>
                    <a:close/>
                  </a:path>
                </a:pathLst>
              </a:custGeom>
              <a:solidFill>
                <a:srgbClr val="00031B">
                  <a:alpha val="27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8" name="Google Shape;8378;p59"/>
              <p:cNvSpPr/>
              <p:nvPr/>
            </p:nvSpPr>
            <p:spPr>
              <a:xfrm>
                <a:off x="6157699" y="3046927"/>
                <a:ext cx="249394" cy="817957"/>
              </a:xfrm>
              <a:custGeom>
                <a:avLst/>
                <a:gdLst/>
                <a:ahLst/>
                <a:cxnLst/>
                <a:rect l="l" t="t" r="r" b="b"/>
                <a:pathLst>
                  <a:path w="11620" h="38111" extrusionOk="0">
                    <a:moveTo>
                      <a:pt x="7447" y="4361"/>
                    </a:moveTo>
                    <a:cubicBezTo>
                      <a:pt x="8172" y="4361"/>
                      <a:pt x="8812" y="4950"/>
                      <a:pt x="8812" y="5743"/>
                    </a:cubicBezTo>
                    <a:lnTo>
                      <a:pt x="8812" y="6793"/>
                    </a:lnTo>
                    <a:cubicBezTo>
                      <a:pt x="8812" y="7363"/>
                      <a:pt x="8469" y="7888"/>
                      <a:pt x="7921" y="8094"/>
                    </a:cubicBezTo>
                    <a:lnTo>
                      <a:pt x="5296" y="9098"/>
                    </a:lnTo>
                    <a:cubicBezTo>
                      <a:pt x="5130" y="9161"/>
                      <a:pt x="4962" y="9190"/>
                      <a:pt x="4799" y="9190"/>
                    </a:cubicBezTo>
                    <a:cubicBezTo>
                      <a:pt x="4066" y="9190"/>
                      <a:pt x="3425" y="8604"/>
                      <a:pt x="3425" y="7820"/>
                    </a:cubicBezTo>
                    <a:lnTo>
                      <a:pt x="3425" y="6656"/>
                    </a:lnTo>
                    <a:cubicBezTo>
                      <a:pt x="3425" y="6085"/>
                      <a:pt x="3790" y="5560"/>
                      <a:pt x="4338" y="5378"/>
                    </a:cubicBezTo>
                    <a:lnTo>
                      <a:pt x="6986" y="4442"/>
                    </a:lnTo>
                    <a:cubicBezTo>
                      <a:pt x="7140" y="4386"/>
                      <a:pt x="7295" y="4361"/>
                      <a:pt x="7447" y="4361"/>
                    </a:cubicBezTo>
                    <a:close/>
                    <a:moveTo>
                      <a:pt x="7639" y="1"/>
                    </a:moveTo>
                    <a:cubicBezTo>
                      <a:pt x="7115" y="1"/>
                      <a:pt x="6577" y="106"/>
                      <a:pt x="6050" y="333"/>
                    </a:cubicBezTo>
                    <a:lnTo>
                      <a:pt x="3973" y="1223"/>
                    </a:lnTo>
                    <a:cubicBezTo>
                      <a:pt x="1553" y="2273"/>
                      <a:pt x="1" y="4647"/>
                      <a:pt x="1" y="7272"/>
                    </a:cubicBezTo>
                    <a:lnTo>
                      <a:pt x="1" y="36511"/>
                    </a:lnTo>
                    <a:cubicBezTo>
                      <a:pt x="1" y="37436"/>
                      <a:pt x="750" y="38111"/>
                      <a:pt x="1602" y="38111"/>
                    </a:cubicBezTo>
                    <a:cubicBezTo>
                      <a:pt x="1781" y="38111"/>
                      <a:pt x="1964" y="38081"/>
                      <a:pt x="2147" y="38018"/>
                    </a:cubicBezTo>
                    <a:lnTo>
                      <a:pt x="2261" y="37949"/>
                    </a:lnTo>
                    <a:cubicBezTo>
                      <a:pt x="2900" y="37721"/>
                      <a:pt x="3311" y="37128"/>
                      <a:pt x="3311" y="36466"/>
                    </a:cubicBezTo>
                    <a:lnTo>
                      <a:pt x="3311" y="14645"/>
                    </a:lnTo>
                    <a:cubicBezTo>
                      <a:pt x="3311" y="14006"/>
                      <a:pt x="3676" y="13435"/>
                      <a:pt x="4269" y="13184"/>
                    </a:cubicBezTo>
                    <a:lnTo>
                      <a:pt x="6232" y="12339"/>
                    </a:lnTo>
                    <a:cubicBezTo>
                      <a:pt x="6441" y="12248"/>
                      <a:pt x="6655" y="12206"/>
                      <a:pt x="6863" y="12206"/>
                    </a:cubicBezTo>
                    <a:cubicBezTo>
                      <a:pt x="7700" y="12206"/>
                      <a:pt x="8446" y="12886"/>
                      <a:pt x="8446" y="13800"/>
                    </a:cubicBezTo>
                    <a:lnTo>
                      <a:pt x="8446" y="33316"/>
                    </a:lnTo>
                    <a:cubicBezTo>
                      <a:pt x="8446" y="34262"/>
                      <a:pt x="9132" y="34986"/>
                      <a:pt x="10020" y="34986"/>
                    </a:cubicBezTo>
                    <a:cubicBezTo>
                      <a:pt x="10117" y="34986"/>
                      <a:pt x="10217" y="34977"/>
                      <a:pt x="10318" y="34959"/>
                    </a:cubicBezTo>
                    <a:cubicBezTo>
                      <a:pt x="11094" y="34799"/>
                      <a:pt x="11619" y="34137"/>
                      <a:pt x="11619" y="33384"/>
                    </a:cubicBezTo>
                    <a:lnTo>
                      <a:pt x="11619" y="3985"/>
                    </a:lnTo>
                    <a:cubicBezTo>
                      <a:pt x="11619" y="1700"/>
                      <a:pt x="9745" y="1"/>
                      <a:pt x="7639"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9" name="Google Shape;8379;p59"/>
              <p:cNvSpPr/>
              <p:nvPr/>
            </p:nvSpPr>
            <p:spPr>
              <a:xfrm>
                <a:off x="6520216" y="2988464"/>
                <a:ext cx="86730" cy="728137"/>
              </a:xfrm>
              <a:custGeom>
                <a:avLst/>
                <a:gdLst/>
                <a:ahLst/>
                <a:cxnLst/>
                <a:rect l="l" t="t" r="r" b="b"/>
                <a:pathLst>
                  <a:path w="4041" h="33926" extrusionOk="0">
                    <a:moveTo>
                      <a:pt x="2008" y="1"/>
                    </a:moveTo>
                    <a:cubicBezTo>
                      <a:pt x="1768" y="1"/>
                      <a:pt x="1521" y="44"/>
                      <a:pt x="1279" y="136"/>
                    </a:cubicBezTo>
                    <a:cubicBezTo>
                      <a:pt x="503" y="455"/>
                      <a:pt x="1" y="1186"/>
                      <a:pt x="1" y="2030"/>
                    </a:cubicBezTo>
                    <a:lnTo>
                      <a:pt x="1" y="31908"/>
                    </a:lnTo>
                    <a:cubicBezTo>
                      <a:pt x="1" y="33057"/>
                      <a:pt x="948" y="33926"/>
                      <a:pt x="2023" y="33926"/>
                    </a:cubicBezTo>
                    <a:cubicBezTo>
                      <a:pt x="2251" y="33926"/>
                      <a:pt x="2485" y="33887"/>
                      <a:pt x="2717" y="33803"/>
                    </a:cubicBezTo>
                    <a:cubicBezTo>
                      <a:pt x="3516" y="33529"/>
                      <a:pt x="4041" y="32753"/>
                      <a:pt x="4041" y="31908"/>
                    </a:cubicBezTo>
                    <a:lnTo>
                      <a:pt x="4041" y="2030"/>
                    </a:lnTo>
                    <a:cubicBezTo>
                      <a:pt x="4041" y="855"/>
                      <a:pt x="3081" y="1"/>
                      <a:pt x="2008"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0" name="Google Shape;8380;p59"/>
              <p:cNvSpPr/>
              <p:nvPr/>
            </p:nvSpPr>
            <p:spPr>
              <a:xfrm>
                <a:off x="6515816" y="2847350"/>
                <a:ext cx="95551" cy="107785"/>
              </a:xfrm>
              <a:custGeom>
                <a:avLst/>
                <a:gdLst/>
                <a:ahLst/>
                <a:cxnLst/>
                <a:rect l="l" t="t" r="r" b="b"/>
                <a:pathLst>
                  <a:path w="4452" h="5022" extrusionOk="0">
                    <a:moveTo>
                      <a:pt x="2214" y="0"/>
                    </a:moveTo>
                    <a:cubicBezTo>
                      <a:pt x="982" y="0"/>
                      <a:pt x="0" y="1118"/>
                      <a:pt x="0" y="2511"/>
                    </a:cubicBezTo>
                    <a:cubicBezTo>
                      <a:pt x="0" y="3903"/>
                      <a:pt x="982" y="5022"/>
                      <a:pt x="2214" y="5022"/>
                    </a:cubicBezTo>
                    <a:cubicBezTo>
                      <a:pt x="3447" y="5022"/>
                      <a:pt x="4451" y="3903"/>
                      <a:pt x="4451" y="2511"/>
                    </a:cubicBezTo>
                    <a:cubicBezTo>
                      <a:pt x="4451" y="1118"/>
                      <a:pt x="3447" y="0"/>
                      <a:pt x="2214" y="0"/>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1" name="Google Shape;8381;p59"/>
              <p:cNvSpPr/>
              <p:nvPr/>
            </p:nvSpPr>
            <p:spPr>
              <a:xfrm>
                <a:off x="6157699" y="3055212"/>
                <a:ext cx="249394" cy="817700"/>
              </a:xfrm>
              <a:custGeom>
                <a:avLst/>
                <a:gdLst/>
                <a:ahLst/>
                <a:cxnLst/>
                <a:rect l="l" t="t" r="r" b="b"/>
                <a:pathLst>
                  <a:path w="11620" h="38099" extrusionOk="0">
                    <a:moveTo>
                      <a:pt x="7448" y="4362"/>
                    </a:moveTo>
                    <a:cubicBezTo>
                      <a:pt x="8173" y="4362"/>
                      <a:pt x="8812" y="4949"/>
                      <a:pt x="8812" y="5722"/>
                    </a:cubicBezTo>
                    <a:lnTo>
                      <a:pt x="8812" y="6795"/>
                    </a:lnTo>
                    <a:cubicBezTo>
                      <a:pt x="8812" y="7365"/>
                      <a:pt x="8469" y="7868"/>
                      <a:pt x="7921" y="8073"/>
                    </a:cubicBezTo>
                    <a:lnTo>
                      <a:pt x="5296" y="9077"/>
                    </a:lnTo>
                    <a:cubicBezTo>
                      <a:pt x="5130" y="9140"/>
                      <a:pt x="4962" y="9169"/>
                      <a:pt x="4799" y="9169"/>
                    </a:cubicBezTo>
                    <a:cubicBezTo>
                      <a:pt x="4066" y="9169"/>
                      <a:pt x="3425" y="8583"/>
                      <a:pt x="3425" y="7799"/>
                    </a:cubicBezTo>
                    <a:lnTo>
                      <a:pt x="3425" y="6658"/>
                    </a:lnTo>
                    <a:cubicBezTo>
                      <a:pt x="3425" y="6087"/>
                      <a:pt x="3790" y="5562"/>
                      <a:pt x="4338" y="5380"/>
                    </a:cubicBezTo>
                    <a:lnTo>
                      <a:pt x="6986" y="4444"/>
                    </a:lnTo>
                    <a:cubicBezTo>
                      <a:pt x="7140" y="4388"/>
                      <a:pt x="7296" y="4362"/>
                      <a:pt x="7448" y="4362"/>
                    </a:cubicBezTo>
                    <a:close/>
                    <a:moveTo>
                      <a:pt x="7648" y="1"/>
                    </a:moveTo>
                    <a:cubicBezTo>
                      <a:pt x="7122" y="1"/>
                      <a:pt x="6580" y="107"/>
                      <a:pt x="6050" y="335"/>
                    </a:cubicBezTo>
                    <a:lnTo>
                      <a:pt x="3973" y="1225"/>
                    </a:lnTo>
                    <a:cubicBezTo>
                      <a:pt x="1553" y="2253"/>
                      <a:pt x="1" y="4626"/>
                      <a:pt x="1" y="7251"/>
                    </a:cubicBezTo>
                    <a:lnTo>
                      <a:pt x="1" y="36513"/>
                    </a:lnTo>
                    <a:cubicBezTo>
                      <a:pt x="1" y="37414"/>
                      <a:pt x="741" y="38098"/>
                      <a:pt x="1587" y="38098"/>
                    </a:cubicBezTo>
                    <a:cubicBezTo>
                      <a:pt x="1771" y="38098"/>
                      <a:pt x="1959" y="38066"/>
                      <a:pt x="2147" y="37997"/>
                    </a:cubicBezTo>
                    <a:lnTo>
                      <a:pt x="2261" y="37951"/>
                    </a:lnTo>
                    <a:cubicBezTo>
                      <a:pt x="2900" y="37723"/>
                      <a:pt x="3311" y="37130"/>
                      <a:pt x="3311" y="36468"/>
                    </a:cubicBezTo>
                    <a:lnTo>
                      <a:pt x="3311" y="14624"/>
                    </a:lnTo>
                    <a:cubicBezTo>
                      <a:pt x="3311" y="14008"/>
                      <a:pt x="3676" y="13414"/>
                      <a:pt x="4269" y="13163"/>
                    </a:cubicBezTo>
                    <a:lnTo>
                      <a:pt x="6232" y="12341"/>
                    </a:lnTo>
                    <a:cubicBezTo>
                      <a:pt x="6441" y="12250"/>
                      <a:pt x="6655" y="12208"/>
                      <a:pt x="6863" y="12208"/>
                    </a:cubicBezTo>
                    <a:cubicBezTo>
                      <a:pt x="7700" y="12208"/>
                      <a:pt x="8446" y="12888"/>
                      <a:pt x="8446" y="13802"/>
                    </a:cubicBezTo>
                    <a:lnTo>
                      <a:pt x="8446" y="33318"/>
                    </a:lnTo>
                    <a:cubicBezTo>
                      <a:pt x="8446" y="34243"/>
                      <a:pt x="9132" y="34965"/>
                      <a:pt x="10019" y="34965"/>
                    </a:cubicBezTo>
                    <a:cubicBezTo>
                      <a:pt x="10117" y="34965"/>
                      <a:pt x="10216" y="34956"/>
                      <a:pt x="10318" y="34938"/>
                    </a:cubicBezTo>
                    <a:cubicBezTo>
                      <a:pt x="11094" y="34801"/>
                      <a:pt x="11619" y="34140"/>
                      <a:pt x="11619" y="33386"/>
                    </a:cubicBezTo>
                    <a:lnTo>
                      <a:pt x="11619" y="3987"/>
                    </a:lnTo>
                    <a:cubicBezTo>
                      <a:pt x="11619" y="1688"/>
                      <a:pt x="9751" y="1"/>
                      <a:pt x="7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2" name="Google Shape;8382;p59"/>
              <p:cNvSpPr/>
              <p:nvPr/>
            </p:nvSpPr>
            <p:spPr>
              <a:xfrm>
                <a:off x="6520216" y="2996620"/>
                <a:ext cx="86730" cy="728308"/>
              </a:xfrm>
              <a:custGeom>
                <a:avLst/>
                <a:gdLst/>
                <a:ahLst/>
                <a:cxnLst/>
                <a:rect l="l" t="t" r="r" b="b"/>
                <a:pathLst>
                  <a:path w="4041" h="33934" extrusionOk="0">
                    <a:moveTo>
                      <a:pt x="2022" y="0"/>
                    </a:moveTo>
                    <a:cubicBezTo>
                      <a:pt x="1777" y="0"/>
                      <a:pt x="1526" y="46"/>
                      <a:pt x="1279" y="144"/>
                    </a:cubicBezTo>
                    <a:cubicBezTo>
                      <a:pt x="503" y="440"/>
                      <a:pt x="1" y="1194"/>
                      <a:pt x="1" y="2015"/>
                    </a:cubicBezTo>
                    <a:lnTo>
                      <a:pt x="1" y="31916"/>
                    </a:lnTo>
                    <a:cubicBezTo>
                      <a:pt x="1" y="33065"/>
                      <a:pt x="948" y="33934"/>
                      <a:pt x="2023" y="33934"/>
                    </a:cubicBezTo>
                    <a:cubicBezTo>
                      <a:pt x="2251" y="33934"/>
                      <a:pt x="2485" y="33895"/>
                      <a:pt x="2717" y="33811"/>
                    </a:cubicBezTo>
                    <a:cubicBezTo>
                      <a:pt x="3516" y="33514"/>
                      <a:pt x="4041" y="32761"/>
                      <a:pt x="4041" y="31916"/>
                    </a:cubicBezTo>
                    <a:lnTo>
                      <a:pt x="4041" y="2015"/>
                    </a:lnTo>
                    <a:cubicBezTo>
                      <a:pt x="4041" y="864"/>
                      <a:pt x="3089" y="0"/>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3" name="Google Shape;8383;p59"/>
              <p:cNvSpPr/>
              <p:nvPr/>
            </p:nvSpPr>
            <p:spPr>
              <a:xfrm>
                <a:off x="6515816" y="2855678"/>
                <a:ext cx="95551" cy="107785"/>
              </a:xfrm>
              <a:custGeom>
                <a:avLst/>
                <a:gdLst/>
                <a:ahLst/>
                <a:cxnLst/>
                <a:rect l="l" t="t" r="r" b="b"/>
                <a:pathLst>
                  <a:path w="4452" h="5022" extrusionOk="0">
                    <a:moveTo>
                      <a:pt x="2214" y="0"/>
                    </a:moveTo>
                    <a:cubicBezTo>
                      <a:pt x="982" y="0"/>
                      <a:pt x="0" y="1118"/>
                      <a:pt x="0" y="2511"/>
                    </a:cubicBezTo>
                    <a:cubicBezTo>
                      <a:pt x="0" y="3880"/>
                      <a:pt x="982" y="5022"/>
                      <a:pt x="2214" y="5022"/>
                    </a:cubicBezTo>
                    <a:cubicBezTo>
                      <a:pt x="3447" y="5022"/>
                      <a:pt x="4451" y="3880"/>
                      <a:pt x="4451" y="2511"/>
                    </a:cubicBezTo>
                    <a:cubicBezTo>
                      <a:pt x="4451" y="1118"/>
                      <a:pt x="3447" y="0"/>
                      <a:pt x="2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8384" name="Google Shape;8384;p59"/>
          <p:cNvGrpSpPr/>
          <p:nvPr/>
        </p:nvGrpSpPr>
        <p:grpSpPr>
          <a:xfrm>
            <a:off x="3026114" y="1931931"/>
            <a:ext cx="1741343" cy="2649250"/>
            <a:chOff x="3026114" y="1931931"/>
            <a:chExt cx="1741343" cy="2649250"/>
          </a:xfrm>
        </p:grpSpPr>
        <p:sp>
          <p:nvSpPr>
            <p:cNvPr id="8385" name="Google Shape;8385;p59"/>
            <p:cNvSpPr/>
            <p:nvPr/>
          </p:nvSpPr>
          <p:spPr>
            <a:xfrm>
              <a:off x="3078055" y="4176619"/>
              <a:ext cx="1663861" cy="404562"/>
            </a:xfrm>
            <a:custGeom>
              <a:avLst/>
              <a:gdLst/>
              <a:ahLst/>
              <a:cxnLst/>
              <a:rect l="l" t="t" r="r" b="b"/>
              <a:pathLst>
                <a:path w="90686" h="22050" extrusionOk="0">
                  <a:moveTo>
                    <a:pt x="45331" y="1"/>
                  </a:moveTo>
                  <a:cubicBezTo>
                    <a:pt x="20292" y="1"/>
                    <a:pt x="0" y="4931"/>
                    <a:pt x="0" y="11025"/>
                  </a:cubicBezTo>
                  <a:cubicBezTo>
                    <a:pt x="0" y="17120"/>
                    <a:pt x="20292" y="22050"/>
                    <a:pt x="45331" y="22050"/>
                  </a:cubicBezTo>
                  <a:cubicBezTo>
                    <a:pt x="70394" y="22050"/>
                    <a:pt x="90685" y="17120"/>
                    <a:pt x="90685" y="11025"/>
                  </a:cubicBezTo>
                  <a:cubicBezTo>
                    <a:pt x="90685" y="4931"/>
                    <a:pt x="70394" y="1"/>
                    <a:pt x="453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6" name="Google Shape;8386;p59"/>
            <p:cNvSpPr/>
            <p:nvPr/>
          </p:nvSpPr>
          <p:spPr>
            <a:xfrm>
              <a:off x="3078055" y="4065635"/>
              <a:ext cx="1663861" cy="404581"/>
            </a:xfrm>
            <a:custGeom>
              <a:avLst/>
              <a:gdLst/>
              <a:ahLst/>
              <a:cxnLst/>
              <a:rect l="l" t="t" r="r" b="b"/>
              <a:pathLst>
                <a:path w="90686" h="22051" extrusionOk="0">
                  <a:moveTo>
                    <a:pt x="45331" y="1"/>
                  </a:moveTo>
                  <a:cubicBezTo>
                    <a:pt x="20292" y="1"/>
                    <a:pt x="0" y="4931"/>
                    <a:pt x="0" y="11026"/>
                  </a:cubicBezTo>
                  <a:cubicBezTo>
                    <a:pt x="0" y="17120"/>
                    <a:pt x="20292" y="22050"/>
                    <a:pt x="45331" y="22050"/>
                  </a:cubicBezTo>
                  <a:cubicBezTo>
                    <a:pt x="70394" y="22050"/>
                    <a:pt x="90685" y="17120"/>
                    <a:pt x="90685" y="11026"/>
                  </a:cubicBezTo>
                  <a:cubicBezTo>
                    <a:pt x="90685" y="4931"/>
                    <a:pt x="70394" y="1"/>
                    <a:pt x="45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7" name="Google Shape;8387;p59"/>
            <p:cNvSpPr/>
            <p:nvPr/>
          </p:nvSpPr>
          <p:spPr>
            <a:xfrm>
              <a:off x="3078055" y="4152749"/>
              <a:ext cx="1663861" cy="234885"/>
            </a:xfrm>
            <a:custGeom>
              <a:avLst/>
              <a:gdLst/>
              <a:ahLst/>
              <a:cxnLst/>
              <a:rect l="l" t="t" r="r" b="b"/>
              <a:pathLst>
                <a:path w="90686" h="12802" extrusionOk="0">
                  <a:moveTo>
                    <a:pt x="0" y="1"/>
                  </a:moveTo>
                  <a:lnTo>
                    <a:pt x="0" y="6278"/>
                  </a:lnTo>
                  <a:cubicBezTo>
                    <a:pt x="14086" y="11178"/>
                    <a:pt x="28996" y="12801"/>
                    <a:pt x="42568" y="12801"/>
                  </a:cubicBezTo>
                  <a:cubicBezTo>
                    <a:pt x="69202" y="12801"/>
                    <a:pt x="90685" y="6551"/>
                    <a:pt x="90685" y="6551"/>
                  </a:cubicBezTo>
                  <a:lnTo>
                    <a:pt x="90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8" name="Google Shape;8388;p59"/>
            <p:cNvSpPr/>
            <p:nvPr/>
          </p:nvSpPr>
          <p:spPr>
            <a:xfrm>
              <a:off x="3078055" y="3950486"/>
              <a:ext cx="1663861" cy="404562"/>
            </a:xfrm>
            <a:custGeom>
              <a:avLst/>
              <a:gdLst/>
              <a:ahLst/>
              <a:cxnLst/>
              <a:rect l="l" t="t" r="r" b="b"/>
              <a:pathLst>
                <a:path w="90686" h="22050" extrusionOk="0">
                  <a:moveTo>
                    <a:pt x="45331" y="0"/>
                  </a:moveTo>
                  <a:cubicBezTo>
                    <a:pt x="20292" y="0"/>
                    <a:pt x="0" y="4930"/>
                    <a:pt x="0" y="11025"/>
                  </a:cubicBezTo>
                  <a:cubicBezTo>
                    <a:pt x="0" y="17119"/>
                    <a:pt x="20292" y="22049"/>
                    <a:pt x="45331" y="22049"/>
                  </a:cubicBezTo>
                  <a:cubicBezTo>
                    <a:pt x="70394" y="22049"/>
                    <a:pt x="90685" y="17119"/>
                    <a:pt x="90685" y="11025"/>
                  </a:cubicBezTo>
                  <a:cubicBezTo>
                    <a:pt x="90685" y="4930"/>
                    <a:pt x="70394" y="0"/>
                    <a:pt x="45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9" name="Google Shape;8389;p59"/>
            <p:cNvSpPr/>
            <p:nvPr/>
          </p:nvSpPr>
          <p:spPr>
            <a:xfrm>
              <a:off x="3293308" y="3982300"/>
              <a:ext cx="1050761" cy="255489"/>
            </a:xfrm>
            <a:custGeom>
              <a:avLst/>
              <a:gdLst/>
              <a:ahLst/>
              <a:cxnLst/>
              <a:rect l="l" t="t" r="r" b="b"/>
              <a:pathLst>
                <a:path w="57270" h="13925" extrusionOk="0">
                  <a:moveTo>
                    <a:pt x="1" y="6962"/>
                  </a:moveTo>
                  <a:cubicBezTo>
                    <a:pt x="1" y="10797"/>
                    <a:pt x="12828" y="13924"/>
                    <a:pt x="28624" y="13924"/>
                  </a:cubicBezTo>
                  <a:lnTo>
                    <a:pt x="28624" y="13924"/>
                  </a:lnTo>
                  <a:cubicBezTo>
                    <a:pt x="44441" y="13924"/>
                    <a:pt x="57269" y="10797"/>
                    <a:pt x="57269" y="6962"/>
                  </a:cubicBezTo>
                  <a:lnTo>
                    <a:pt x="57269" y="6962"/>
                  </a:lnTo>
                  <a:cubicBezTo>
                    <a:pt x="57269" y="3105"/>
                    <a:pt x="44441" y="1"/>
                    <a:pt x="28624" y="1"/>
                  </a:cubicBezTo>
                  <a:lnTo>
                    <a:pt x="28624" y="1"/>
                  </a:lnTo>
                  <a:cubicBezTo>
                    <a:pt x="12828" y="1"/>
                    <a:pt x="1" y="3105"/>
                    <a:pt x="1" y="6962"/>
                  </a:cubicBezTo>
                  <a:close/>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0" name="Google Shape;8390;p59"/>
            <p:cNvSpPr/>
            <p:nvPr/>
          </p:nvSpPr>
          <p:spPr>
            <a:xfrm>
              <a:off x="3026114" y="1931931"/>
              <a:ext cx="1741343" cy="2375799"/>
            </a:xfrm>
            <a:custGeom>
              <a:avLst/>
              <a:gdLst/>
              <a:ahLst/>
              <a:cxnLst/>
              <a:rect l="l" t="t" r="r" b="b"/>
              <a:pathLst>
                <a:path w="94909" h="129489" extrusionOk="0">
                  <a:moveTo>
                    <a:pt x="2831" y="0"/>
                  </a:moveTo>
                  <a:lnTo>
                    <a:pt x="2831" y="116112"/>
                  </a:lnTo>
                  <a:cubicBezTo>
                    <a:pt x="1" y="129235"/>
                    <a:pt x="44534" y="129488"/>
                    <a:pt x="47975" y="129488"/>
                  </a:cubicBezTo>
                  <a:cubicBezTo>
                    <a:pt x="48113" y="129488"/>
                    <a:pt x="48185" y="129488"/>
                    <a:pt x="48185" y="129488"/>
                  </a:cubicBezTo>
                  <a:cubicBezTo>
                    <a:pt x="94909" y="128073"/>
                    <a:pt x="93516" y="118441"/>
                    <a:pt x="93516" y="118441"/>
                  </a:cubicBezTo>
                  <a:lnTo>
                    <a:pt x="93516" y="0"/>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1" name="Google Shape;8391;p59"/>
            <p:cNvSpPr/>
            <p:nvPr/>
          </p:nvSpPr>
          <p:spPr>
            <a:xfrm>
              <a:off x="3298060" y="3106489"/>
              <a:ext cx="1204312" cy="1103180"/>
            </a:xfrm>
            <a:custGeom>
              <a:avLst/>
              <a:gdLst/>
              <a:ahLst/>
              <a:cxnLst/>
              <a:rect l="l" t="t" r="r" b="b"/>
              <a:pathLst>
                <a:path w="65639" h="89568" extrusionOk="0">
                  <a:moveTo>
                    <a:pt x="1978" y="1"/>
                  </a:moveTo>
                  <a:lnTo>
                    <a:pt x="1978" y="80323"/>
                  </a:lnTo>
                  <a:cubicBezTo>
                    <a:pt x="1" y="89398"/>
                    <a:pt x="30897" y="89567"/>
                    <a:pt x="33205" y="89567"/>
                  </a:cubicBezTo>
                  <a:cubicBezTo>
                    <a:pt x="33294" y="89567"/>
                    <a:pt x="33340" y="89567"/>
                    <a:pt x="33340" y="89567"/>
                  </a:cubicBezTo>
                  <a:cubicBezTo>
                    <a:pt x="65638" y="88585"/>
                    <a:pt x="64702" y="81920"/>
                    <a:pt x="64702" y="81920"/>
                  </a:cubicBezTo>
                  <a:lnTo>
                    <a:pt x="64702" y="1"/>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92" name="Google Shape;8392;p59"/>
            <p:cNvGrpSpPr/>
            <p:nvPr/>
          </p:nvGrpSpPr>
          <p:grpSpPr>
            <a:xfrm>
              <a:off x="3258543" y="2321825"/>
              <a:ext cx="1355693" cy="1439935"/>
              <a:chOff x="713112" y="1531930"/>
              <a:chExt cx="1957962" cy="2079629"/>
            </a:xfrm>
          </p:grpSpPr>
          <p:sp>
            <p:nvSpPr>
              <p:cNvPr id="8393" name="Google Shape;8393;p59"/>
              <p:cNvSpPr/>
              <p:nvPr/>
            </p:nvSpPr>
            <p:spPr>
              <a:xfrm>
                <a:off x="1349797" y="2629205"/>
                <a:ext cx="344252" cy="550168"/>
              </a:xfrm>
              <a:custGeom>
                <a:avLst/>
                <a:gdLst/>
                <a:ahLst/>
                <a:cxnLst/>
                <a:rect l="l" t="t" r="r" b="b"/>
                <a:pathLst>
                  <a:path w="6072" h="9704" extrusionOk="0">
                    <a:moveTo>
                      <a:pt x="1394" y="1"/>
                    </a:moveTo>
                    <a:cubicBezTo>
                      <a:pt x="889" y="1"/>
                      <a:pt x="479" y="381"/>
                      <a:pt x="457" y="869"/>
                    </a:cubicBezTo>
                    <a:lnTo>
                      <a:pt x="23" y="8516"/>
                    </a:lnTo>
                    <a:cubicBezTo>
                      <a:pt x="0" y="9041"/>
                      <a:pt x="411" y="9474"/>
                      <a:pt x="913" y="9497"/>
                    </a:cubicBezTo>
                    <a:lnTo>
                      <a:pt x="4634" y="9703"/>
                    </a:lnTo>
                    <a:cubicBezTo>
                      <a:pt x="4648" y="9703"/>
                      <a:pt x="4663" y="9704"/>
                      <a:pt x="4678" y="9704"/>
                    </a:cubicBezTo>
                    <a:cubicBezTo>
                      <a:pt x="5183" y="9704"/>
                      <a:pt x="5593" y="9323"/>
                      <a:pt x="5615" y="8813"/>
                    </a:cubicBezTo>
                    <a:lnTo>
                      <a:pt x="6049" y="1189"/>
                    </a:lnTo>
                    <a:cubicBezTo>
                      <a:pt x="6072" y="664"/>
                      <a:pt x="5661" y="230"/>
                      <a:pt x="5159" y="207"/>
                    </a:cubicBezTo>
                    <a:lnTo>
                      <a:pt x="1438" y="2"/>
                    </a:lnTo>
                    <a:cubicBezTo>
                      <a:pt x="1423" y="1"/>
                      <a:pt x="1409" y="1"/>
                      <a:pt x="1394" y="1"/>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4" name="Google Shape;8394;p59"/>
              <p:cNvSpPr/>
              <p:nvPr/>
            </p:nvSpPr>
            <p:spPr>
              <a:xfrm>
                <a:off x="1321336" y="3100341"/>
                <a:ext cx="380480" cy="50515"/>
              </a:xfrm>
              <a:custGeom>
                <a:avLst/>
                <a:gdLst/>
                <a:ahLst/>
                <a:cxnLst/>
                <a:rect l="l" t="t" r="r" b="b"/>
                <a:pathLst>
                  <a:path w="6711" h="891" extrusionOk="0">
                    <a:moveTo>
                      <a:pt x="23" y="251"/>
                    </a:moveTo>
                    <a:lnTo>
                      <a:pt x="23" y="297"/>
                    </a:lnTo>
                    <a:cubicBezTo>
                      <a:pt x="0" y="434"/>
                      <a:pt x="114" y="548"/>
                      <a:pt x="251" y="548"/>
                    </a:cubicBezTo>
                    <a:lnTo>
                      <a:pt x="251" y="548"/>
                    </a:lnTo>
                    <a:lnTo>
                      <a:pt x="6437" y="891"/>
                    </a:lnTo>
                    <a:cubicBezTo>
                      <a:pt x="6574" y="891"/>
                      <a:pt x="6688" y="799"/>
                      <a:pt x="6688" y="639"/>
                    </a:cubicBezTo>
                    <a:lnTo>
                      <a:pt x="6688" y="639"/>
                    </a:lnTo>
                    <a:lnTo>
                      <a:pt x="6711" y="617"/>
                    </a:lnTo>
                    <a:cubicBezTo>
                      <a:pt x="6711" y="457"/>
                      <a:pt x="6597" y="343"/>
                      <a:pt x="6460" y="343"/>
                    </a:cubicBezTo>
                    <a:lnTo>
                      <a:pt x="6460" y="343"/>
                    </a:lnTo>
                    <a:lnTo>
                      <a:pt x="297" y="0"/>
                    </a:lnTo>
                    <a:cubicBezTo>
                      <a:pt x="297" y="0"/>
                      <a:pt x="274" y="0"/>
                      <a:pt x="274" y="0"/>
                    </a:cubicBezTo>
                    <a:lnTo>
                      <a:pt x="274" y="0"/>
                    </a:lnTo>
                    <a:cubicBezTo>
                      <a:pt x="137" y="0"/>
                      <a:pt x="23" y="114"/>
                      <a:pt x="23" y="251"/>
                    </a:cubicBezTo>
                  </a:path>
                </a:pathLst>
              </a:custGeom>
              <a:solidFill>
                <a:srgbClr val="002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5" name="Google Shape;8395;p59"/>
              <p:cNvSpPr/>
              <p:nvPr/>
            </p:nvSpPr>
            <p:spPr>
              <a:xfrm>
                <a:off x="1325191" y="3038203"/>
                <a:ext cx="379233" cy="50515"/>
              </a:xfrm>
              <a:custGeom>
                <a:avLst/>
                <a:gdLst/>
                <a:ahLst/>
                <a:cxnLst/>
                <a:rect l="l" t="t" r="r" b="b"/>
                <a:pathLst>
                  <a:path w="6689" h="891" extrusionOk="0">
                    <a:moveTo>
                      <a:pt x="1" y="229"/>
                    </a:moveTo>
                    <a:lnTo>
                      <a:pt x="1" y="275"/>
                    </a:lnTo>
                    <a:cubicBezTo>
                      <a:pt x="1" y="412"/>
                      <a:pt x="115" y="549"/>
                      <a:pt x="252" y="549"/>
                    </a:cubicBezTo>
                    <a:lnTo>
                      <a:pt x="252" y="549"/>
                    </a:lnTo>
                    <a:lnTo>
                      <a:pt x="6414" y="891"/>
                    </a:lnTo>
                    <a:cubicBezTo>
                      <a:pt x="6551" y="891"/>
                      <a:pt x="6688" y="777"/>
                      <a:pt x="6688" y="640"/>
                    </a:cubicBezTo>
                    <a:lnTo>
                      <a:pt x="6688" y="640"/>
                    </a:lnTo>
                    <a:lnTo>
                      <a:pt x="6688" y="594"/>
                    </a:lnTo>
                    <a:cubicBezTo>
                      <a:pt x="6688" y="457"/>
                      <a:pt x="6597" y="343"/>
                      <a:pt x="6437" y="320"/>
                    </a:cubicBezTo>
                    <a:lnTo>
                      <a:pt x="6437" y="320"/>
                    </a:lnTo>
                    <a:lnTo>
                      <a:pt x="274" y="1"/>
                    </a:lnTo>
                    <a:cubicBezTo>
                      <a:pt x="274" y="1"/>
                      <a:pt x="274" y="1"/>
                      <a:pt x="274" y="1"/>
                    </a:cubicBezTo>
                    <a:lnTo>
                      <a:pt x="274" y="1"/>
                    </a:lnTo>
                    <a:cubicBezTo>
                      <a:pt x="138" y="1"/>
                      <a:pt x="23" y="92"/>
                      <a:pt x="1" y="229"/>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6" name="Google Shape;8396;p59"/>
              <p:cNvSpPr/>
              <p:nvPr/>
            </p:nvSpPr>
            <p:spPr>
              <a:xfrm>
                <a:off x="1329103" y="2974818"/>
                <a:ext cx="379176" cy="50515"/>
              </a:xfrm>
              <a:custGeom>
                <a:avLst/>
                <a:gdLst/>
                <a:ahLst/>
                <a:cxnLst/>
                <a:rect l="l" t="t" r="r" b="b"/>
                <a:pathLst>
                  <a:path w="6688" h="891" extrusionOk="0">
                    <a:moveTo>
                      <a:pt x="0" y="251"/>
                    </a:moveTo>
                    <a:lnTo>
                      <a:pt x="0" y="297"/>
                    </a:lnTo>
                    <a:cubicBezTo>
                      <a:pt x="0" y="434"/>
                      <a:pt x="91" y="548"/>
                      <a:pt x="251" y="548"/>
                    </a:cubicBezTo>
                    <a:lnTo>
                      <a:pt x="251" y="548"/>
                    </a:lnTo>
                    <a:lnTo>
                      <a:pt x="6414" y="890"/>
                    </a:lnTo>
                    <a:cubicBezTo>
                      <a:pt x="6551" y="890"/>
                      <a:pt x="6665" y="799"/>
                      <a:pt x="6688" y="639"/>
                    </a:cubicBezTo>
                    <a:lnTo>
                      <a:pt x="6688" y="639"/>
                    </a:lnTo>
                    <a:lnTo>
                      <a:pt x="6688" y="617"/>
                    </a:lnTo>
                    <a:cubicBezTo>
                      <a:pt x="6688" y="457"/>
                      <a:pt x="6574" y="343"/>
                      <a:pt x="6437" y="343"/>
                    </a:cubicBezTo>
                    <a:lnTo>
                      <a:pt x="6437" y="343"/>
                    </a:lnTo>
                    <a:lnTo>
                      <a:pt x="274" y="0"/>
                    </a:lnTo>
                    <a:cubicBezTo>
                      <a:pt x="274" y="0"/>
                      <a:pt x="274" y="0"/>
                      <a:pt x="251" y="0"/>
                    </a:cubicBezTo>
                    <a:lnTo>
                      <a:pt x="251" y="0"/>
                    </a:lnTo>
                    <a:cubicBezTo>
                      <a:pt x="114" y="0"/>
                      <a:pt x="0" y="114"/>
                      <a:pt x="0"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7" name="Google Shape;8397;p59"/>
              <p:cNvSpPr/>
              <p:nvPr/>
            </p:nvSpPr>
            <p:spPr>
              <a:xfrm>
                <a:off x="1331655" y="2912680"/>
                <a:ext cx="380537" cy="50515"/>
              </a:xfrm>
              <a:custGeom>
                <a:avLst/>
                <a:gdLst/>
                <a:ahLst/>
                <a:cxnLst/>
                <a:rect l="l" t="t" r="r" b="b"/>
                <a:pathLst>
                  <a:path w="6712" h="891" extrusionOk="0">
                    <a:moveTo>
                      <a:pt x="24" y="229"/>
                    </a:moveTo>
                    <a:lnTo>
                      <a:pt x="24" y="275"/>
                    </a:lnTo>
                    <a:cubicBezTo>
                      <a:pt x="1" y="412"/>
                      <a:pt x="115" y="548"/>
                      <a:pt x="252" y="548"/>
                    </a:cubicBezTo>
                    <a:lnTo>
                      <a:pt x="252" y="548"/>
                    </a:lnTo>
                    <a:lnTo>
                      <a:pt x="6415" y="891"/>
                    </a:lnTo>
                    <a:cubicBezTo>
                      <a:pt x="6574" y="891"/>
                      <a:pt x="6688" y="777"/>
                      <a:pt x="6688" y="640"/>
                    </a:cubicBezTo>
                    <a:lnTo>
                      <a:pt x="6688" y="640"/>
                    </a:lnTo>
                    <a:lnTo>
                      <a:pt x="6688" y="594"/>
                    </a:lnTo>
                    <a:cubicBezTo>
                      <a:pt x="6711" y="457"/>
                      <a:pt x="6597" y="343"/>
                      <a:pt x="6460" y="320"/>
                    </a:cubicBezTo>
                    <a:lnTo>
                      <a:pt x="6460" y="320"/>
                    </a:lnTo>
                    <a:lnTo>
                      <a:pt x="297" y="1"/>
                    </a:lnTo>
                    <a:lnTo>
                      <a:pt x="275" y="1"/>
                    </a:lnTo>
                    <a:lnTo>
                      <a:pt x="275" y="1"/>
                    </a:lnTo>
                    <a:cubicBezTo>
                      <a:pt x="138" y="1"/>
                      <a:pt x="24" y="92"/>
                      <a:pt x="24" y="229"/>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8" name="Google Shape;8398;p59"/>
              <p:cNvSpPr/>
              <p:nvPr/>
            </p:nvSpPr>
            <p:spPr>
              <a:xfrm>
                <a:off x="1335567" y="2849295"/>
                <a:ext cx="379176" cy="50515"/>
              </a:xfrm>
              <a:custGeom>
                <a:avLst/>
                <a:gdLst/>
                <a:ahLst/>
                <a:cxnLst/>
                <a:rect l="l" t="t" r="r" b="b"/>
                <a:pathLst>
                  <a:path w="6688" h="891" extrusionOk="0">
                    <a:moveTo>
                      <a:pt x="0" y="251"/>
                    </a:moveTo>
                    <a:lnTo>
                      <a:pt x="0" y="297"/>
                    </a:lnTo>
                    <a:cubicBezTo>
                      <a:pt x="0" y="434"/>
                      <a:pt x="114" y="548"/>
                      <a:pt x="251" y="548"/>
                    </a:cubicBezTo>
                    <a:lnTo>
                      <a:pt x="251" y="548"/>
                    </a:lnTo>
                    <a:lnTo>
                      <a:pt x="6414" y="890"/>
                    </a:lnTo>
                    <a:cubicBezTo>
                      <a:pt x="6551" y="890"/>
                      <a:pt x="6688" y="799"/>
                      <a:pt x="6688" y="639"/>
                    </a:cubicBezTo>
                    <a:lnTo>
                      <a:pt x="6688" y="639"/>
                    </a:lnTo>
                    <a:lnTo>
                      <a:pt x="6688" y="617"/>
                    </a:lnTo>
                    <a:cubicBezTo>
                      <a:pt x="6688" y="457"/>
                      <a:pt x="6597" y="343"/>
                      <a:pt x="6437" y="343"/>
                    </a:cubicBezTo>
                    <a:lnTo>
                      <a:pt x="6437" y="343"/>
                    </a:lnTo>
                    <a:lnTo>
                      <a:pt x="274" y="0"/>
                    </a:lnTo>
                    <a:cubicBezTo>
                      <a:pt x="274" y="0"/>
                      <a:pt x="274" y="0"/>
                      <a:pt x="274" y="0"/>
                    </a:cubicBezTo>
                    <a:lnTo>
                      <a:pt x="274" y="0"/>
                    </a:lnTo>
                    <a:cubicBezTo>
                      <a:pt x="137" y="0"/>
                      <a:pt x="23" y="114"/>
                      <a:pt x="0"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9" name="Google Shape;8399;p59"/>
              <p:cNvSpPr/>
              <p:nvPr/>
            </p:nvSpPr>
            <p:spPr>
              <a:xfrm>
                <a:off x="1339422" y="2787158"/>
                <a:ext cx="379233" cy="50515"/>
              </a:xfrm>
              <a:custGeom>
                <a:avLst/>
                <a:gdLst/>
                <a:ahLst/>
                <a:cxnLst/>
                <a:rect l="l" t="t" r="r" b="b"/>
                <a:pathLst>
                  <a:path w="6689" h="891" extrusionOk="0">
                    <a:moveTo>
                      <a:pt x="1" y="229"/>
                    </a:moveTo>
                    <a:lnTo>
                      <a:pt x="1" y="275"/>
                    </a:lnTo>
                    <a:cubicBezTo>
                      <a:pt x="1" y="411"/>
                      <a:pt x="92" y="548"/>
                      <a:pt x="252" y="548"/>
                    </a:cubicBezTo>
                    <a:lnTo>
                      <a:pt x="252" y="548"/>
                    </a:lnTo>
                    <a:lnTo>
                      <a:pt x="6415" y="891"/>
                    </a:lnTo>
                    <a:cubicBezTo>
                      <a:pt x="6551" y="891"/>
                      <a:pt x="6666" y="777"/>
                      <a:pt x="6688" y="640"/>
                    </a:cubicBezTo>
                    <a:lnTo>
                      <a:pt x="6688" y="640"/>
                    </a:lnTo>
                    <a:lnTo>
                      <a:pt x="6688" y="594"/>
                    </a:lnTo>
                    <a:cubicBezTo>
                      <a:pt x="6688" y="457"/>
                      <a:pt x="6574" y="343"/>
                      <a:pt x="6437" y="320"/>
                    </a:cubicBezTo>
                    <a:lnTo>
                      <a:pt x="6437" y="320"/>
                    </a:lnTo>
                    <a:lnTo>
                      <a:pt x="275" y="1"/>
                    </a:lnTo>
                    <a:cubicBezTo>
                      <a:pt x="275" y="1"/>
                      <a:pt x="252" y="1"/>
                      <a:pt x="252" y="1"/>
                    </a:cubicBezTo>
                    <a:lnTo>
                      <a:pt x="252" y="1"/>
                    </a:lnTo>
                    <a:cubicBezTo>
                      <a:pt x="115" y="1"/>
                      <a:pt x="1" y="92"/>
                      <a:pt x="1" y="229"/>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0" name="Google Shape;8400;p59"/>
              <p:cNvSpPr/>
              <p:nvPr/>
            </p:nvSpPr>
            <p:spPr>
              <a:xfrm>
                <a:off x="1342030" y="2723773"/>
                <a:ext cx="380480" cy="50515"/>
              </a:xfrm>
              <a:custGeom>
                <a:avLst/>
                <a:gdLst/>
                <a:ahLst/>
                <a:cxnLst/>
                <a:rect l="l" t="t" r="r" b="b"/>
                <a:pathLst>
                  <a:path w="6711" h="891" extrusionOk="0">
                    <a:moveTo>
                      <a:pt x="23" y="251"/>
                    </a:moveTo>
                    <a:lnTo>
                      <a:pt x="0" y="297"/>
                    </a:lnTo>
                    <a:cubicBezTo>
                      <a:pt x="0" y="434"/>
                      <a:pt x="114" y="548"/>
                      <a:pt x="251" y="548"/>
                    </a:cubicBezTo>
                    <a:lnTo>
                      <a:pt x="251" y="548"/>
                    </a:lnTo>
                    <a:lnTo>
                      <a:pt x="6414" y="890"/>
                    </a:lnTo>
                    <a:cubicBezTo>
                      <a:pt x="6551" y="890"/>
                      <a:pt x="6688" y="799"/>
                      <a:pt x="6688" y="639"/>
                    </a:cubicBezTo>
                    <a:lnTo>
                      <a:pt x="6688" y="639"/>
                    </a:lnTo>
                    <a:lnTo>
                      <a:pt x="6688" y="616"/>
                    </a:lnTo>
                    <a:cubicBezTo>
                      <a:pt x="6711" y="457"/>
                      <a:pt x="6597" y="343"/>
                      <a:pt x="6460" y="343"/>
                    </a:cubicBezTo>
                    <a:lnTo>
                      <a:pt x="6460" y="343"/>
                    </a:lnTo>
                    <a:lnTo>
                      <a:pt x="274" y="0"/>
                    </a:lnTo>
                    <a:cubicBezTo>
                      <a:pt x="274" y="0"/>
                      <a:pt x="274" y="0"/>
                      <a:pt x="274" y="0"/>
                    </a:cubicBezTo>
                    <a:lnTo>
                      <a:pt x="274" y="0"/>
                    </a:lnTo>
                    <a:cubicBezTo>
                      <a:pt x="137" y="0"/>
                      <a:pt x="23" y="114"/>
                      <a:pt x="23" y="251"/>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1" name="Google Shape;8401;p59"/>
              <p:cNvSpPr/>
              <p:nvPr/>
            </p:nvSpPr>
            <p:spPr>
              <a:xfrm>
                <a:off x="1345885" y="2661635"/>
                <a:ext cx="379233" cy="50515"/>
              </a:xfrm>
              <a:custGeom>
                <a:avLst/>
                <a:gdLst/>
                <a:ahLst/>
                <a:cxnLst/>
                <a:rect l="l" t="t" r="r" b="b"/>
                <a:pathLst>
                  <a:path w="6689" h="891" extrusionOk="0">
                    <a:moveTo>
                      <a:pt x="1" y="229"/>
                    </a:moveTo>
                    <a:lnTo>
                      <a:pt x="1" y="274"/>
                    </a:lnTo>
                    <a:cubicBezTo>
                      <a:pt x="1" y="411"/>
                      <a:pt x="115" y="548"/>
                      <a:pt x="252" y="548"/>
                    </a:cubicBezTo>
                    <a:lnTo>
                      <a:pt x="252" y="548"/>
                    </a:lnTo>
                    <a:lnTo>
                      <a:pt x="6415" y="891"/>
                    </a:lnTo>
                    <a:cubicBezTo>
                      <a:pt x="6552" y="891"/>
                      <a:pt x="6666" y="777"/>
                      <a:pt x="6689" y="640"/>
                    </a:cubicBezTo>
                    <a:lnTo>
                      <a:pt x="6689" y="640"/>
                    </a:lnTo>
                    <a:lnTo>
                      <a:pt x="6689" y="594"/>
                    </a:lnTo>
                    <a:cubicBezTo>
                      <a:pt x="6689" y="457"/>
                      <a:pt x="6574" y="343"/>
                      <a:pt x="6437" y="320"/>
                    </a:cubicBezTo>
                    <a:lnTo>
                      <a:pt x="6437" y="320"/>
                    </a:lnTo>
                    <a:lnTo>
                      <a:pt x="275" y="1"/>
                    </a:lnTo>
                    <a:cubicBezTo>
                      <a:pt x="275" y="1"/>
                      <a:pt x="275" y="1"/>
                      <a:pt x="252" y="1"/>
                    </a:cubicBezTo>
                    <a:lnTo>
                      <a:pt x="252" y="1"/>
                    </a:lnTo>
                    <a:cubicBezTo>
                      <a:pt x="138" y="1"/>
                      <a:pt x="24" y="92"/>
                      <a:pt x="1" y="229"/>
                    </a:cubicBezTo>
                    <a:close/>
                  </a:path>
                </a:pathLst>
              </a:custGeom>
              <a:solidFill>
                <a:srgbClr val="002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2" name="Google Shape;8402;p59"/>
              <p:cNvSpPr/>
              <p:nvPr/>
            </p:nvSpPr>
            <p:spPr>
              <a:xfrm>
                <a:off x="1303194" y="2547735"/>
                <a:ext cx="441314" cy="416765"/>
              </a:xfrm>
              <a:custGeom>
                <a:avLst/>
                <a:gdLst/>
                <a:ahLst/>
                <a:cxnLst/>
                <a:rect l="l" t="t" r="r" b="b"/>
                <a:pathLst>
                  <a:path w="7784" h="7351" extrusionOk="0">
                    <a:moveTo>
                      <a:pt x="6597" y="7351"/>
                    </a:moveTo>
                    <a:cubicBezTo>
                      <a:pt x="6597" y="7351"/>
                      <a:pt x="4862" y="5570"/>
                      <a:pt x="5022" y="3904"/>
                    </a:cubicBezTo>
                    <a:cubicBezTo>
                      <a:pt x="5045" y="3790"/>
                      <a:pt x="5068" y="3676"/>
                      <a:pt x="5091" y="3562"/>
                    </a:cubicBezTo>
                    <a:cubicBezTo>
                      <a:pt x="5593" y="1804"/>
                      <a:pt x="2580" y="6849"/>
                      <a:pt x="1" y="4269"/>
                    </a:cubicBezTo>
                    <a:lnTo>
                      <a:pt x="6323" y="1"/>
                    </a:lnTo>
                    <a:lnTo>
                      <a:pt x="7784" y="5776"/>
                    </a:lnTo>
                    <a:cubicBezTo>
                      <a:pt x="7784" y="5776"/>
                      <a:pt x="6346" y="6301"/>
                      <a:pt x="6597" y="7351"/>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3" name="Google Shape;8403;p59"/>
              <p:cNvSpPr/>
              <p:nvPr/>
            </p:nvSpPr>
            <p:spPr>
              <a:xfrm>
                <a:off x="713112" y="1531930"/>
                <a:ext cx="1957962" cy="1766446"/>
              </a:xfrm>
              <a:custGeom>
                <a:avLst/>
                <a:gdLst/>
                <a:ahLst/>
                <a:cxnLst/>
                <a:rect l="l" t="t" r="r" b="b"/>
                <a:pathLst>
                  <a:path w="34535" h="31157" extrusionOk="0">
                    <a:moveTo>
                      <a:pt x="15065" y="0"/>
                    </a:moveTo>
                    <a:cubicBezTo>
                      <a:pt x="14312" y="23"/>
                      <a:pt x="13558" y="114"/>
                      <a:pt x="12805" y="251"/>
                    </a:cubicBezTo>
                    <a:lnTo>
                      <a:pt x="12805" y="251"/>
                    </a:lnTo>
                    <a:cubicBezTo>
                      <a:pt x="6642" y="1415"/>
                      <a:pt x="480" y="6391"/>
                      <a:pt x="137" y="12508"/>
                    </a:cubicBezTo>
                    <a:lnTo>
                      <a:pt x="137" y="12508"/>
                    </a:lnTo>
                    <a:cubicBezTo>
                      <a:pt x="0" y="15110"/>
                      <a:pt x="753" y="18717"/>
                      <a:pt x="2557" y="20840"/>
                    </a:cubicBezTo>
                    <a:lnTo>
                      <a:pt x="2557" y="20840"/>
                    </a:lnTo>
                    <a:cubicBezTo>
                      <a:pt x="8126" y="27459"/>
                      <a:pt x="16001" y="19721"/>
                      <a:pt x="16001" y="19721"/>
                    </a:cubicBezTo>
                    <a:lnTo>
                      <a:pt x="16001" y="19721"/>
                    </a:lnTo>
                    <a:cubicBezTo>
                      <a:pt x="17644" y="31157"/>
                      <a:pt x="31750" y="30837"/>
                      <a:pt x="31750" y="30837"/>
                    </a:cubicBezTo>
                    <a:lnTo>
                      <a:pt x="31750" y="30837"/>
                    </a:lnTo>
                    <a:lnTo>
                      <a:pt x="31225" y="26249"/>
                    </a:lnTo>
                    <a:cubicBezTo>
                      <a:pt x="32914" y="25884"/>
                      <a:pt x="31750" y="24400"/>
                      <a:pt x="31750" y="24400"/>
                    </a:cubicBezTo>
                    <a:lnTo>
                      <a:pt x="31750" y="24400"/>
                    </a:lnTo>
                    <a:cubicBezTo>
                      <a:pt x="33165" y="23579"/>
                      <a:pt x="31864" y="22734"/>
                      <a:pt x="31864" y="22734"/>
                    </a:cubicBezTo>
                    <a:lnTo>
                      <a:pt x="31864" y="22734"/>
                    </a:lnTo>
                    <a:cubicBezTo>
                      <a:pt x="31613" y="21593"/>
                      <a:pt x="33873" y="21524"/>
                      <a:pt x="33873" y="21524"/>
                    </a:cubicBezTo>
                    <a:lnTo>
                      <a:pt x="33873" y="21524"/>
                    </a:lnTo>
                    <a:cubicBezTo>
                      <a:pt x="34535" y="21159"/>
                      <a:pt x="34535" y="20155"/>
                      <a:pt x="33873" y="19036"/>
                    </a:cubicBezTo>
                    <a:lnTo>
                      <a:pt x="33873" y="19036"/>
                    </a:lnTo>
                    <a:cubicBezTo>
                      <a:pt x="33234" y="17918"/>
                      <a:pt x="31613" y="13467"/>
                      <a:pt x="31613" y="13467"/>
                    </a:cubicBezTo>
                    <a:lnTo>
                      <a:pt x="31613" y="13467"/>
                    </a:lnTo>
                    <a:cubicBezTo>
                      <a:pt x="33051" y="12851"/>
                      <a:pt x="31613" y="11002"/>
                      <a:pt x="31613" y="11002"/>
                    </a:cubicBezTo>
                    <a:lnTo>
                      <a:pt x="31613" y="11002"/>
                    </a:lnTo>
                    <a:cubicBezTo>
                      <a:pt x="30518" y="9564"/>
                      <a:pt x="29924" y="7738"/>
                      <a:pt x="28760" y="6277"/>
                    </a:cubicBezTo>
                    <a:lnTo>
                      <a:pt x="28760" y="6277"/>
                    </a:lnTo>
                    <a:cubicBezTo>
                      <a:pt x="25610" y="2374"/>
                      <a:pt x="20771" y="0"/>
                      <a:pt x="15613" y="0"/>
                    </a:cubicBezTo>
                    <a:lnTo>
                      <a:pt x="15613" y="0"/>
                    </a:lnTo>
                    <a:cubicBezTo>
                      <a:pt x="15430" y="0"/>
                      <a:pt x="15247" y="0"/>
                      <a:pt x="15065" y="0"/>
                    </a:cubicBezTo>
                  </a:path>
                </a:pathLst>
              </a:custGeom>
              <a:gradFill>
                <a:gsLst>
                  <a:gs pos="0">
                    <a:srgbClr val="00E0FF">
                      <a:alpha val="25490"/>
                    </a:srgbClr>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4" name="Google Shape;8404;p59"/>
              <p:cNvSpPr/>
              <p:nvPr/>
            </p:nvSpPr>
            <p:spPr>
              <a:xfrm>
                <a:off x="713112" y="1997793"/>
                <a:ext cx="1800123" cy="1282498"/>
              </a:xfrm>
              <a:custGeom>
                <a:avLst/>
                <a:gdLst/>
                <a:ahLst/>
                <a:cxnLst/>
                <a:rect l="l" t="t" r="r" b="b"/>
                <a:pathLst>
                  <a:path w="31751" h="22621" extrusionOk="0">
                    <a:moveTo>
                      <a:pt x="1370" y="0"/>
                    </a:moveTo>
                    <a:lnTo>
                      <a:pt x="1370" y="0"/>
                    </a:lnTo>
                    <a:cubicBezTo>
                      <a:pt x="662" y="1324"/>
                      <a:pt x="228" y="2762"/>
                      <a:pt x="160" y="4291"/>
                    </a:cubicBezTo>
                    <a:cubicBezTo>
                      <a:pt x="0" y="6893"/>
                      <a:pt x="753" y="10500"/>
                      <a:pt x="2557" y="12623"/>
                    </a:cubicBezTo>
                    <a:cubicBezTo>
                      <a:pt x="4225" y="14606"/>
                      <a:pt x="6101" y="15300"/>
                      <a:pt x="7909" y="15300"/>
                    </a:cubicBezTo>
                    <a:cubicBezTo>
                      <a:pt x="12138" y="15300"/>
                      <a:pt x="16001" y="11504"/>
                      <a:pt x="16001" y="11504"/>
                    </a:cubicBezTo>
                    <a:cubicBezTo>
                      <a:pt x="17557" y="22334"/>
                      <a:pt x="30292" y="22621"/>
                      <a:pt x="31636" y="22621"/>
                    </a:cubicBezTo>
                    <a:cubicBezTo>
                      <a:pt x="31711" y="22621"/>
                      <a:pt x="31750" y="22620"/>
                      <a:pt x="31750" y="22620"/>
                    </a:cubicBezTo>
                    <a:lnTo>
                      <a:pt x="31682" y="22118"/>
                    </a:lnTo>
                    <a:cubicBezTo>
                      <a:pt x="29605" y="22095"/>
                      <a:pt x="17758" y="21433"/>
                      <a:pt x="16252" y="11002"/>
                    </a:cubicBezTo>
                    <a:cubicBezTo>
                      <a:pt x="16252" y="11002"/>
                      <a:pt x="12387" y="14788"/>
                      <a:pt x="8158" y="14788"/>
                    </a:cubicBezTo>
                    <a:cubicBezTo>
                      <a:pt x="6350" y="14788"/>
                      <a:pt x="4476" y="14096"/>
                      <a:pt x="2808" y="12120"/>
                    </a:cubicBezTo>
                    <a:cubicBezTo>
                      <a:pt x="1005" y="9998"/>
                      <a:pt x="274" y="6391"/>
                      <a:pt x="411" y="3766"/>
                    </a:cubicBezTo>
                    <a:cubicBezTo>
                      <a:pt x="480" y="2443"/>
                      <a:pt x="822" y="1187"/>
                      <a:pt x="1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5" name="Google Shape;8405;p59"/>
              <p:cNvSpPr/>
              <p:nvPr/>
            </p:nvSpPr>
            <p:spPr>
              <a:xfrm>
                <a:off x="2533872" y="2714701"/>
                <a:ext cx="126883" cy="67354"/>
              </a:xfrm>
              <a:custGeom>
                <a:avLst/>
                <a:gdLst/>
                <a:ahLst/>
                <a:cxnLst/>
                <a:rect l="l" t="t" r="r" b="b"/>
                <a:pathLst>
                  <a:path w="2238" h="1188" extrusionOk="0">
                    <a:moveTo>
                      <a:pt x="2237" y="0"/>
                    </a:moveTo>
                    <a:lnTo>
                      <a:pt x="2237" y="0"/>
                    </a:lnTo>
                    <a:cubicBezTo>
                      <a:pt x="2169" y="69"/>
                      <a:pt x="2100" y="115"/>
                      <a:pt x="2032" y="160"/>
                    </a:cubicBezTo>
                    <a:cubicBezTo>
                      <a:pt x="2032" y="160"/>
                      <a:pt x="0" y="229"/>
                      <a:pt x="0" y="1187"/>
                    </a:cubicBezTo>
                    <a:cubicBezTo>
                      <a:pt x="548" y="708"/>
                      <a:pt x="1758" y="662"/>
                      <a:pt x="1758" y="662"/>
                    </a:cubicBezTo>
                    <a:cubicBezTo>
                      <a:pt x="2009" y="525"/>
                      <a:pt x="2169" y="297"/>
                      <a:pt x="2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6" name="Google Shape;8406;p59"/>
              <p:cNvSpPr/>
              <p:nvPr/>
            </p:nvSpPr>
            <p:spPr>
              <a:xfrm>
                <a:off x="2489877" y="2926911"/>
                <a:ext cx="49211" cy="76425"/>
              </a:xfrm>
              <a:custGeom>
                <a:avLst/>
                <a:gdLst/>
                <a:ahLst/>
                <a:cxnLst/>
                <a:rect l="l" t="t" r="r" b="b"/>
                <a:pathLst>
                  <a:path w="868" h="1348" extrusionOk="0">
                    <a:moveTo>
                      <a:pt x="411" y="1"/>
                    </a:moveTo>
                    <a:cubicBezTo>
                      <a:pt x="320" y="92"/>
                      <a:pt x="183" y="206"/>
                      <a:pt x="0" y="297"/>
                    </a:cubicBezTo>
                    <a:cubicBezTo>
                      <a:pt x="0" y="297"/>
                      <a:pt x="434" y="845"/>
                      <a:pt x="411" y="1347"/>
                    </a:cubicBezTo>
                    <a:cubicBezTo>
                      <a:pt x="868" y="937"/>
                      <a:pt x="594" y="320"/>
                      <a:pt x="4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7" name="Google Shape;8407;p59"/>
              <p:cNvSpPr/>
              <p:nvPr/>
            </p:nvSpPr>
            <p:spPr>
              <a:xfrm>
                <a:off x="2351428" y="2820834"/>
                <a:ext cx="242031" cy="94511"/>
              </a:xfrm>
              <a:custGeom>
                <a:avLst/>
                <a:gdLst/>
                <a:ahLst/>
                <a:cxnLst/>
                <a:rect l="l" t="t" r="r" b="b"/>
                <a:pathLst>
                  <a:path w="4269" h="1667" extrusionOk="0">
                    <a:moveTo>
                      <a:pt x="2967" y="0"/>
                    </a:moveTo>
                    <a:cubicBezTo>
                      <a:pt x="2967" y="0"/>
                      <a:pt x="1598" y="1119"/>
                      <a:pt x="936" y="1278"/>
                    </a:cubicBezTo>
                    <a:cubicBezTo>
                      <a:pt x="817" y="1307"/>
                      <a:pt x="716" y="1319"/>
                      <a:pt x="630" y="1319"/>
                    </a:cubicBezTo>
                    <a:cubicBezTo>
                      <a:pt x="237" y="1319"/>
                      <a:pt x="160" y="1073"/>
                      <a:pt x="160" y="1073"/>
                    </a:cubicBezTo>
                    <a:lnTo>
                      <a:pt x="160" y="1073"/>
                    </a:lnTo>
                    <a:cubicBezTo>
                      <a:pt x="0" y="1370"/>
                      <a:pt x="297" y="1666"/>
                      <a:pt x="297" y="1666"/>
                    </a:cubicBezTo>
                    <a:lnTo>
                      <a:pt x="2853" y="1666"/>
                    </a:lnTo>
                    <a:cubicBezTo>
                      <a:pt x="4268" y="822"/>
                      <a:pt x="3013" y="46"/>
                      <a:pt x="29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8" name="Google Shape;8408;p59"/>
              <p:cNvSpPr/>
              <p:nvPr/>
            </p:nvSpPr>
            <p:spPr>
              <a:xfrm>
                <a:off x="770034" y="1612154"/>
                <a:ext cx="1251429" cy="1376951"/>
              </a:xfrm>
              <a:custGeom>
                <a:avLst/>
                <a:gdLst/>
                <a:ahLst/>
                <a:cxnLst/>
                <a:rect l="l" t="t" r="r" b="b"/>
                <a:pathLst>
                  <a:path w="22073" h="24287" extrusionOk="0">
                    <a:moveTo>
                      <a:pt x="11345" y="137"/>
                    </a:moveTo>
                    <a:cubicBezTo>
                      <a:pt x="5889" y="1187"/>
                      <a:pt x="411" y="5592"/>
                      <a:pt x="115" y="11002"/>
                    </a:cubicBezTo>
                    <a:lnTo>
                      <a:pt x="115" y="11002"/>
                    </a:lnTo>
                    <a:cubicBezTo>
                      <a:pt x="1" y="13330"/>
                      <a:pt x="662" y="16526"/>
                      <a:pt x="2260" y="18397"/>
                    </a:cubicBezTo>
                    <a:lnTo>
                      <a:pt x="2260" y="18397"/>
                    </a:lnTo>
                    <a:cubicBezTo>
                      <a:pt x="7190" y="24286"/>
                      <a:pt x="14175" y="17416"/>
                      <a:pt x="14175" y="17416"/>
                    </a:cubicBezTo>
                    <a:lnTo>
                      <a:pt x="14175" y="17416"/>
                    </a:lnTo>
                    <a:cubicBezTo>
                      <a:pt x="14198" y="17462"/>
                      <a:pt x="22073" y="776"/>
                      <a:pt x="12281" y="0"/>
                    </a:cubicBezTo>
                    <a:lnTo>
                      <a:pt x="12281" y="0"/>
                    </a:lnTo>
                    <a:cubicBezTo>
                      <a:pt x="12235" y="0"/>
                      <a:pt x="12212" y="0"/>
                      <a:pt x="12189" y="0"/>
                    </a:cubicBezTo>
                    <a:lnTo>
                      <a:pt x="12189" y="0"/>
                    </a:lnTo>
                    <a:cubicBezTo>
                      <a:pt x="11892" y="0"/>
                      <a:pt x="11619" y="92"/>
                      <a:pt x="11345" y="137"/>
                    </a:cubicBezTo>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9" name="Google Shape;8409;p59"/>
              <p:cNvSpPr/>
              <p:nvPr/>
            </p:nvSpPr>
            <p:spPr>
              <a:xfrm>
                <a:off x="859329" y="1707912"/>
                <a:ext cx="1019773" cy="1281194"/>
              </a:xfrm>
              <a:custGeom>
                <a:avLst/>
                <a:gdLst/>
                <a:ahLst/>
                <a:cxnLst/>
                <a:rect l="l" t="t" r="r" b="b"/>
                <a:pathLst>
                  <a:path w="17987" h="22598" extrusionOk="0">
                    <a:moveTo>
                      <a:pt x="14358" y="0"/>
                    </a:moveTo>
                    <a:cubicBezTo>
                      <a:pt x="15773" y="2694"/>
                      <a:pt x="15019" y="6300"/>
                      <a:pt x="14243" y="9062"/>
                    </a:cubicBezTo>
                    <a:cubicBezTo>
                      <a:pt x="13422" y="12075"/>
                      <a:pt x="12075" y="15134"/>
                      <a:pt x="9382" y="16891"/>
                    </a:cubicBezTo>
                    <a:cubicBezTo>
                      <a:pt x="6437" y="18831"/>
                      <a:pt x="2511" y="18740"/>
                      <a:pt x="160" y="15955"/>
                    </a:cubicBezTo>
                    <a:cubicBezTo>
                      <a:pt x="115" y="15887"/>
                      <a:pt x="46" y="15795"/>
                      <a:pt x="0" y="15727"/>
                    </a:cubicBezTo>
                    <a:cubicBezTo>
                      <a:pt x="206" y="16092"/>
                      <a:pt x="434" y="16412"/>
                      <a:pt x="685" y="16708"/>
                    </a:cubicBezTo>
                    <a:cubicBezTo>
                      <a:pt x="5615" y="22597"/>
                      <a:pt x="12600" y="15727"/>
                      <a:pt x="12600" y="15727"/>
                    </a:cubicBezTo>
                    <a:cubicBezTo>
                      <a:pt x="12623" y="15773"/>
                      <a:pt x="17987" y="4406"/>
                      <a:pt x="14358" y="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0" name="Google Shape;8410;p59"/>
              <p:cNvSpPr/>
              <p:nvPr/>
            </p:nvSpPr>
            <p:spPr>
              <a:xfrm>
                <a:off x="819188" y="1634151"/>
                <a:ext cx="702735" cy="640597"/>
              </a:xfrm>
              <a:custGeom>
                <a:avLst/>
                <a:gdLst/>
                <a:ahLst/>
                <a:cxnLst/>
                <a:rect l="l" t="t" r="r" b="b"/>
                <a:pathLst>
                  <a:path w="12395" h="11299" extrusionOk="0">
                    <a:moveTo>
                      <a:pt x="12395" y="891"/>
                    </a:moveTo>
                    <a:cubicBezTo>
                      <a:pt x="9724" y="0"/>
                      <a:pt x="6255" y="1849"/>
                      <a:pt x="4178" y="3447"/>
                    </a:cubicBezTo>
                    <a:cubicBezTo>
                      <a:pt x="1964" y="5182"/>
                      <a:pt x="183" y="7670"/>
                      <a:pt x="24" y="10568"/>
                    </a:cubicBezTo>
                    <a:cubicBezTo>
                      <a:pt x="1" y="10797"/>
                      <a:pt x="1" y="11048"/>
                      <a:pt x="1" y="11299"/>
                    </a:cubicBezTo>
                    <a:cubicBezTo>
                      <a:pt x="3014" y="6574"/>
                      <a:pt x="6848" y="2511"/>
                      <a:pt x="12395" y="891"/>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1" name="Google Shape;8411;p59"/>
              <p:cNvSpPr/>
              <p:nvPr/>
            </p:nvSpPr>
            <p:spPr>
              <a:xfrm>
                <a:off x="885181" y="1715679"/>
                <a:ext cx="742875" cy="968010"/>
              </a:xfrm>
              <a:custGeom>
                <a:avLst/>
                <a:gdLst/>
                <a:ahLst/>
                <a:cxnLst/>
                <a:rect l="l" t="t" r="r" b="b"/>
                <a:pathLst>
                  <a:path w="13103" h="17074" extrusionOk="0">
                    <a:moveTo>
                      <a:pt x="13103" y="1164"/>
                    </a:moveTo>
                    <a:cubicBezTo>
                      <a:pt x="13057" y="1164"/>
                      <a:pt x="12349" y="388"/>
                      <a:pt x="12212" y="297"/>
                    </a:cubicBezTo>
                    <a:cubicBezTo>
                      <a:pt x="12053" y="183"/>
                      <a:pt x="11893" y="92"/>
                      <a:pt x="11710" y="0"/>
                    </a:cubicBezTo>
                    <a:cubicBezTo>
                      <a:pt x="5091" y="2146"/>
                      <a:pt x="2283" y="8195"/>
                      <a:pt x="1" y="14357"/>
                    </a:cubicBezTo>
                    <a:cubicBezTo>
                      <a:pt x="161" y="14608"/>
                      <a:pt x="343" y="14837"/>
                      <a:pt x="526" y="15065"/>
                    </a:cubicBezTo>
                    <a:cubicBezTo>
                      <a:pt x="1781" y="16457"/>
                      <a:pt x="3174" y="17005"/>
                      <a:pt x="4543" y="17074"/>
                    </a:cubicBezTo>
                    <a:cubicBezTo>
                      <a:pt x="4406" y="16708"/>
                      <a:pt x="4269" y="16343"/>
                      <a:pt x="4178" y="15978"/>
                    </a:cubicBezTo>
                    <a:cubicBezTo>
                      <a:pt x="2649" y="9861"/>
                      <a:pt x="6278" y="2009"/>
                      <a:pt x="13103" y="1164"/>
                    </a:cubicBezTo>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2" name="Google Shape;8412;p59"/>
              <p:cNvSpPr/>
              <p:nvPr/>
            </p:nvSpPr>
            <p:spPr>
              <a:xfrm>
                <a:off x="1591771" y="1803669"/>
                <a:ext cx="69962" cy="69905"/>
              </a:xfrm>
              <a:custGeom>
                <a:avLst/>
                <a:gdLst/>
                <a:ahLst/>
                <a:cxnLst/>
                <a:rect l="l" t="t" r="r" b="b"/>
                <a:pathLst>
                  <a:path w="1234" h="1233" extrusionOk="0">
                    <a:moveTo>
                      <a:pt x="1233" y="617"/>
                    </a:moveTo>
                    <a:cubicBezTo>
                      <a:pt x="1233" y="959"/>
                      <a:pt x="959" y="1233"/>
                      <a:pt x="617" y="1233"/>
                    </a:cubicBezTo>
                    <a:cubicBezTo>
                      <a:pt x="274" y="1233"/>
                      <a:pt x="1" y="959"/>
                      <a:pt x="1" y="617"/>
                    </a:cubicBezTo>
                    <a:cubicBezTo>
                      <a:pt x="1" y="274"/>
                      <a:pt x="274" y="0"/>
                      <a:pt x="617" y="0"/>
                    </a:cubicBezTo>
                    <a:cubicBezTo>
                      <a:pt x="959" y="0"/>
                      <a:pt x="1233" y="274"/>
                      <a:pt x="1233" y="617"/>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3" name="Google Shape;8413;p59"/>
              <p:cNvSpPr/>
              <p:nvPr/>
            </p:nvSpPr>
            <p:spPr>
              <a:xfrm>
                <a:off x="1661676" y="2432190"/>
                <a:ext cx="529305" cy="674784"/>
              </a:xfrm>
              <a:custGeom>
                <a:avLst/>
                <a:gdLst/>
                <a:ahLst/>
                <a:cxnLst/>
                <a:rect l="l" t="t" r="r" b="b"/>
                <a:pathLst>
                  <a:path w="9336" h="11902" extrusionOk="0">
                    <a:moveTo>
                      <a:pt x="3297" y="1"/>
                    </a:moveTo>
                    <a:cubicBezTo>
                      <a:pt x="3123" y="1"/>
                      <a:pt x="2994" y="59"/>
                      <a:pt x="2922" y="190"/>
                    </a:cubicBezTo>
                    <a:cubicBezTo>
                      <a:pt x="2283" y="1331"/>
                      <a:pt x="0" y="3249"/>
                      <a:pt x="0" y="3249"/>
                    </a:cubicBezTo>
                    <a:cubicBezTo>
                      <a:pt x="3090" y="11573"/>
                      <a:pt x="8406" y="11902"/>
                      <a:pt x="9228" y="11902"/>
                    </a:cubicBezTo>
                    <a:cubicBezTo>
                      <a:pt x="9298" y="11902"/>
                      <a:pt x="9336" y="11899"/>
                      <a:pt x="9336" y="11899"/>
                    </a:cubicBezTo>
                    <a:cubicBezTo>
                      <a:pt x="9336" y="11899"/>
                      <a:pt x="8902" y="5280"/>
                      <a:pt x="8834" y="4436"/>
                    </a:cubicBezTo>
                    <a:cubicBezTo>
                      <a:pt x="8793" y="3666"/>
                      <a:pt x="4670" y="1"/>
                      <a:pt x="3297"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4" name="Google Shape;8414;p59"/>
              <p:cNvSpPr/>
              <p:nvPr/>
            </p:nvSpPr>
            <p:spPr>
              <a:xfrm>
                <a:off x="1925648" y="1834738"/>
                <a:ext cx="669114" cy="617295"/>
              </a:xfrm>
              <a:custGeom>
                <a:avLst/>
                <a:gdLst/>
                <a:ahLst/>
                <a:cxnLst/>
                <a:rect l="l" t="t" r="r" b="b"/>
                <a:pathLst>
                  <a:path w="11802" h="10888" extrusionOk="0">
                    <a:moveTo>
                      <a:pt x="0" y="7304"/>
                    </a:moveTo>
                    <a:lnTo>
                      <a:pt x="2876" y="10888"/>
                    </a:lnTo>
                    <a:cubicBezTo>
                      <a:pt x="2876" y="10888"/>
                      <a:pt x="4246" y="8856"/>
                      <a:pt x="4748" y="8514"/>
                    </a:cubicBezTo>
                    <a:lnTo>
                      <a:pt x="4748" y="8514"/>
                    </a:lnTo>
                    <a:cubicBezTo>
                      <a:pt x="5250" y="8172"/>
                      <a:pt x="10226" y="8126"/>
                      <a:pt x="10226" y="8126"/>
                    </a:cubicBezTo>
                    <a:lnTo>
                      <a:pt x="10226" y="8126"/>
                    </a:lnTo>
                    <a:cubicBezTo>
                      <a:pt x="11801" y="7259"/>
                      <a:pt x="10226" y="5661"/>
                      <a:pt x="10226" y="5661"/>
                    </a:cubicBezTo>
                    <a:lnTo>
                      <a:pt x="10226" y="5661"/>
                    </a:lnTo>
                    <a:cubicBezTo>
                      <a:pt x="7967" y="1621"/>
                      <a:pt x="7373" y="936"/>
                      <a:pt x="4931" y="69"/>
                    </a:cubicBezTo>
                    <a:lnTo>
                      <a:pt x="4931" y="69"/>
                    </a:lnTo>
                    <a:cubicBezTo>
                      <a:pt x="4794" y="23"/>
                      <a:pt x="4680" y="0"/>
                      <a:pt x="4543" y="0"/>
                    </a:cubicBezTo>
                    <a:lnTo>
                      <a:pt x="4543" y="0"/>
                    </a:lnTo>
                    <a:cubicBezTo>
                      <a:pt x="2215" y="0"/>
                      <a:pt x="0" y="7304"/>
                      <a:pt x="0" y="7304"/>
                    </a:cubicBezTo>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5" name="Google Shape;8415;p59"/>
              <p:cNvSpPr/>
              <p:nvPr/>
            </p:nvSpPr>
            <p:spPr>
              <a:xfrm>
                <a:off x="1744451" y="1804577"/>
                <a:ext cx="339149" cy="565929"/>
              </a:xfrm>
              <a:custGeom>
                <a:avLst/>
                <a:gdLst/>
                <a:ahLst/>
                <a:cxnLst/>
                <a:rect l="l" t="t" r="r" b="b"/>
                <a:pathLst>
                  <a:path w="5982" h="9982" extrusionOk="0">
                    <a:moveTo>
                      <a:pt x="1847" y="0"/>
                    </a:moveTo>
                    <a:cubicBezTo>
                      <a:pt x="1215" y="0"/>
                      <a:pt x="1170" y="1204"/>
                      <a:pt x="1325" y="2244"/>
                    </a:cubicBezTo>
                    <a:cubicBezTo>
                      <a:pt x="1576" y="3956"/>
                      <a:pt x="1" y="8293"/>
                      <a:pt x="1" y="8293"/>
                    </a:cubicBezTo>
                    <a:lnTo>
                      <a:pt x="1507" y="9982"/>
                    </a:lnTo>
                    <a:cubicBezTo>
                      <a:pt x="1507" y="9982"/>
                      <a:pt x="3904" y="8704"/>
                      <a:pt x="4954" y="7517"/>
                    </a:cubicBezTo>
                    <a:cubicBezTo>
                      <a:pt x="5981" y="6307"/>
                      <a:pt x="3813" y="1742"/>
                      <a:pt x="3813" y="1742"/>
                    </a:cubicBezTo>
                    <a:cubicBezTo>
                      <a:pt x="2865" y="470"/>
                      <a:pt x="2241" y="0"/>
                      <a:pt x="184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6" name="Google Shape;8416;p59"/>
              <p:cNvSpPr/>
              <p:nvPr/>
            </p:nvSpPr>
            <p:spPr>
              <a:xfrm>
                <a:off x="1829890" y="2030109"/>
                <a:ext cx="214874" cy="340397"/>
              </a:xfrm>
              <a:custGeom>
                <a:avLst/>
                <a:gdLst/>
                <a:ahLst/>
                <a:cxnLst/>
                <a:rect l="l" t="t" r="r" b="b"/>
                <a:pathLst>
                  <a:path w="3790" h="6004" extrusionOk="0">
                    <a:moveTo>
                      <a:pt x="0" y="6004"/>
                    </a:moveTo>
                    <a:cubicBezTo>
                      <a:pt x="434" y="5570"/>
                      <a:pt x="913" y="5205"/>
                      <a:pt x="1393" y="4840"/>
                    </a:cubicBezTo>
                    <a:cubicBezTo>
                      <a:pt x="1872" y="4452"/>
                      <a:pt x="2374" y="4109"/>
                      <a:pt x="2854" y="3767"/>
                    </a:cubicBezTo>
                    <a:lnTo>
                      <a:pt x="2899" y="3744"/>
                    </a:lnTo>
                    <a:cubicBezTo>
                      <a:pt x="2899" y="3744"/>
                      <a:pt x="2968" y="3699"/>
                      <a:pt x="2991" y="3653"/>
                    </a:cubicBezTo>
                    <a:cubicBezTo>
                      <a:pt x="3036" y="3607"/>
                      <a:pt x="3082" y="3539"/>
                      <a:pt x="3105" y="3470"/>
                    </a:cubicBezTo>
                    <a:cubicBezTo>
                      <a:pt x="3173" y="3356"/>
                      <a:pt x="3219" y="3196"/>
                      <a:pt x="3242" y="3037"/>
                    </a:cubicBezTo>
                    <a:cubicBezTo>
                      <a:pt x="3310" y="2740"/>
                      <a:pt x="3333" y="2398"/>
                      <a:pt x="3333" y="2055"/>
                    </a:cubicBezTo>
                    <a:cubicBezTo>
                      <a:pt x="3333" y="1736"/>
                      <a:pt x="3310" y="1393"/>
                      <a:pt x="3287" y="1051"/>
                    </a:cubicBezTo>
                    <a:cubicBezTo>
                      <a:pt x="3264" y="708"/>
                      <a:pt x="3219" y="366"/>
                      <a:pt x="3196" y="1"/>
                    </a:cubicBezTo>
                    <a:cubicBezTo>
                      <a:pt x="3470" y="663"/>
                      <a:pt x="3675" y="1325"/>
                      <a:pt x="3744" y="2055"/>
                    </a:cubicBezTo>
                    <a:cubicBezTo>
                      <a:pt x="3789" y="2398"/>
                      <a:pt x="3789" y="2763"/>
                      <a:pt x="3721" y="3128"/>
                    </a:cubicBezTo>
                    <a:cubicBezTo>
                      <a:pt x="3698" y="3333"/>
                      <a:pt x="3652" y="3516"/>
                      <a:pt x="3561" y="3699"/>
                    </a:cubicBezTo>
                    <a:cubicBezTo>
                      <a:pt x="3516" y="3790"/>
                      <a:pt x="3470" y="3881"/>
                      <a:pt x="3401" y="3972"/>
                    </a:cubicBezTo>
                    <a:cubicBezTo>
                      <a:pt x="3356" y="4018"/>
                      <a:pt x="3333" y="4041"/>
                      <a:pt x="3287" y="4087"/>
                    </a:cubicBezTo>
                    <a:cubicBezTo>
                      <a:pt x="3219" y="4132"/>
                      <a:pt x="3196" y="4155"/>
                      <a:pt x="3105" y="4201"/>
                    </a:cubicBezTo>
                    <a:lnTo>
                      <a:pt x="3150" y="4178"/>
                    </a:lnTo>
                    <a:cubicBezTo>
                      <a:pt x="2648" y="4520"/>
                      <a:pt x="2123" y="4840"/>
                      <a:pt x="1598" y="5137"/>
                    </a:cubicBezTo>
                    <a:cubicBezTo>
                      <a:pt x="1073" y="5456"/>
                      <a:pt x="548" y="5753"/>
                      <a:pt x="0" y="600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7" name="Google Shape;8417;p59"/>
              <p:cNvSpPr/>
              <p:nvPr/>
            </p:nvSpPr>
            <p:spPr>
              <a:xfrm>
                <a:off x="2256917" y="2296689"/>
                <a:ext cx="216178" cy="73817"/>
              </a:xfrm>
              <a:custGeom>
                <a:avLst/>
                <a:gdLst/>
                <a:ahLst/>
                <a:cxnLst/>
                <a:rect l="l" t="t" r="r" b="b"/>
                <a:pathLst>
                  <a:path w="3813" h="1302" extrusionOk="0">
                    <a:moveTo>
                      <a:pt x="3562" y="1"/>
                    </a:moveTo>
                    <a:cubicBezTo>
                      <a:pt x="3562" y="1"/>
                      <a:pt x="3813" y="1051"/>
                      <a:pt x="3562" y="1302"/>
                    </a:cubicBezTo>
                    <a:lnTo>
                      <a:pt x="1" y="549"/>
                    </a:lnTo>
                    <a:lnTo>
                      <a:pt x="1" y="22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8" name="Google Shape;8418;p59"/>
              <p:cNvSpPr/>
              <p:nvPr/>
            </p:nvSpPr>
            <p:spPr>
              <a:xfrm>
                <a:off x="2271147" y="2296689"/>
                <a:ext cx="195484" cy="57035"/>
              </a:xfrm>
              <a:custGeom>
                <a:avLst/>
                <a:gdLst/>
                <a:ahLst/>
                <a:cxnLst/>
                <a:rect l="l" t="t" r="r" b="b"/>
                <a:pathLst>
                  <a:path w="3448" h="1006" extrusionOk="0">
                    <a:moveTo>
                      <a:pt x="1" y="229"/>
                    </a:moveTo>
                    <a:lnTo>
                      <a:pt x="1" y="298"/>
                    </a:lnTo>
                    <a:lnTo>
                      <a:pt x="3402" y="1005"/>
                    </a:lnTo>
                    <a:cubicBezTo>
                      <a:pt x="3447" y="617"/>
                      <a:pt x="3311" y="1"/>
                      <a:pt x="3311" y="1"/>
                    </a:cubicBezTo>
                    <a:lnTo>
                      <a:pt x="33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9" name="Google Shape;8419;p59"/>
              <p:cNvSpPr/>
              <p:nvPr/>
            </p:nvSpPr>
            <p:spPr>
              <a:xfrm>
                <a:off x="2256917" y="2327758"/>
                <a:ext cx="226553" cy="93263"/>
              </a:xfrm>
              <a:custGeom>
                <a:avLst/>
                <a:gdLst/>
                <a:ahLst/>
                <a:cxnLst/>
                <a:rect l="l" t="t" r="r" b="b"/>
                <a:pathLst>
                  <a:path w="3996" h="1645" extrusionOk="0">
                    <a:moveTo>
                      <a:pt x="1" y="252"/>
                    </a:moveTo>
                    <a:lnTo>
                      <a:pt x="3562" y="1644"/>
                    </a:lnTo>
                    <a:cubicBezTo>
                      <a:pt x="3995" y="1073"/>
                      <a:pt x="3562" y="754"/>
                      <a:pt x="3562" y="754"/>
                    </a:cubicBezTo>
                    <a:lnTo>
                      <a:pt x="3562" y="754"/>
                    </a:lnTo>
                    <a:lnTo>
                      <a:pt x="1" y="1"/>
                    </a:lnTo>
                    <a:close/>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0" name="Google Shape;8420;p59"/>
              <p:cNvSpPr/>
              <p:nvPr/>
            </p:nvSpPr>
            <p:spPr>
              <a:xfrm>
                <a:off x="2440665" y="2668098"/>
                <a:ext cx="178646" cy="80280"/>
              </a:xfrm>
              <a:custGeom>
                <a:avLst/>
                <a:gdLst/>
                <a:ahLst/>
                <a:cxnLst/>
                <a:rect l="l" t="t" r="r" b="b"/>
                <a:pathLst>
                  <a:path w="3151" h="1416" extrusionOk="0">
                    <a:moveTo>
                      <a:pt x="184" y="343"/>
                    </a:moveTo>
                    <a:cubicBezTo>
                      <a:pt x="184" y="343"/>
                      <a:pt x="1" y="1028"/>
                      <a:pt x="800" y="1416"/>
                    </a:cubicBezTo>
                    <a:lnTo>
                      <a:pt x="800" y="1416"/>
                    </a:lnTo>
                    <a:cubicBezTo>
                      <a:pt x="800" y="1416"/>
                      <a:pt x="275" y="297"/>
                      <a:pt x="3060" y="343"/>
                    </a:cubicBezTo>
                    <a:lnTo>
                      <a:pt x="3060" y="343"/>
                    </a:lnTo>
                    <a:cubicBezTo>
                      <a:pt x="3151" y="343"/>
                      <a:pt x="2900" y="252"/>
                      <a:pt x="2535" y="183"/>
                    </a:cubicBezTo>
                    <a:lnTo>
                      <a:pt x="2535" y="183"/>
                    </a:lnTo>
                    <a:cubicBezTo>
                      <a:pt x="2169" y="92"/>
                      <a:pt x="1644" y="1"/>
                      <a:pt x="1188" y="1"/>
                    </a:cubicBezTo>
                    <a:lnTo>
                      <a:pt x="1188" y="1"/>
                    </a:lnTo>
                    <a:cubicBezTo>
                      <a:pt x="754" y="1"/>
                      <a:pt x="343" y="92"/>
                      <a:pt x="184" y="343"/>
                    </a:cubicBezTo>
                    <a:close/>
                  </a:path>
                </a:pathLst>
              </a:custGeom>
              <a:gradFill>
                <a:gsLst>
                  <a:gs pos="0">
                    <a:srgbClr val="FFFFFF">
                      <a:alpha val="17647"/>
                      <a:alpha val="22330"/>
                    </a:srgbClr>
                  </a:gs>
                  <a:gs pos="100000">
                    <a:schemeClr val="dk1">
                      <a:alpha val="22330"/>
                    </a:scheme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1" name="Google Shape;8421;p59"/>
              <p:cNvSpPr/>
              <p:nvPr/>
            </p:nvSpPr>
            <p:spPr>
              <a:xfrm>
                <a:off x="1807893" y="1661081"/>
                <a:ext cx="425779" cy="250932"/>
              </a:xfrm>
              <a:custGeom>
                <a:avLst/>
                <a:gdLst/>
                <a:ahLst/>
                <a:cxnLst/>
                <a:rect l="l" t="t" r="r" b="b"/>
                <a:pathLst>
                  <a:path w="7510" h="4426" extrusionOk="0">
                    <a:moveTo>
                      <a:pt x="2688" y="1"/>
                    </a:moveTo>
                    <a:cubicBezTo>
                      <a:pt x="1910" y="1"/>
                      <a:pt x="1213" y="292"/>
                      <a:pt x="799" y="872"/>
                    </a:cubicBezTo>
                    <a:cubicBezTo>
                      <a:pt x="0" y="1990"/>
                      <a:pt x="1667" y="2196"/>
                      <a:pt x="3127" y="3246"/>
                    </a:cubicBezTo>
                    <a:cubicBezTo>
                      <a:pt x="4058" y="3915"/>
                      <a:pt x="4933" y="4426"/>
                      <a:pt x="5652" y="4426"/>
                    </a:cubicBezTo>
                    <a:cubicBezTo>
                      <a:pt x="6062" y="4426"/>
                      <a:pt x="6421" y="4260"/>
                      <a:pt x="6711" y="3862"/>
                    </a:cubicBezTo>
                    <a:cubicBezTo>
                      <a:pt x="7510" y="2744"/>
                      <a:pt x="6369" y="1808"/>
                      <a:pt x="4908" y="758"/>
                    </a:cubicBezTo>
                    <a:cubicBezTo>
                      <a:pt x="4204" y="252"/>
                      <a:pt x="3411" y="1"/>
                      <a:pt x="2688"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2" name="Google Shape;8422;p59"/>
              <p:cNvSpPr/>
              <p:nvPr/>
            </p:nvSpPr>
            <p:spPr>
              <a:xfrm>
                <a:off x="1770360" y="1661308"/>
                <a:ext cx="46660" cy="46660"/>
              </a:xfrm>
              <a:custGeom>
                <a:avLst/>
                <a:gdLst/>
                <a:ahLst/>
                <a:cxnLst/>
                <a:rect l="l" t="t" r="r" b="b"/>
                <a:pathLst>
                  <a:path w="823" h="823" extrusionOk="0">
                    <a:moveTo>
                      <a:pt x="822" y="412"/>
                    </a:moveTo>
                    <a:cubicBezTo>
                      <a:pt x="822" y="640"/>
                      <a:pt x="640" y="822"/>
                      <a:pt x="411" y="822"/>
                    </a:cubicBezTo>
                    <a:cubicBezTo>
                      <a:pt x="183" y="822"/>
                      <a:pt x="0" y="640"/>
                      <a:pt x="0" y="412"/>
                    </a:cubicBezTo>
                    <a:cubicBezTo>
                      <a:pt x="0" y="183"/>
                      <a:pt x="183" y="1"/>
                      <a:pt x="411" y="1"/>
                    </a:cubicBezTo>
                    <a:cubicBezTo>
                      <a:pt x="640" y="1"/>
                      <a:pt x="822" y="183"/>
                      <a:pt x="822" y="412"/>
                    </a:cubicBezTo>
                    <a:close/>
                  </a:path>
                </a:pathLst>
              </a:custGeom>
              <a:solidFill>
                <a:srgbClr val="FFFFFF">
                  <a:alpha val="22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3" name="Google Shape;8423;p59"/>
              <p:cNvSpPr/>
              <p:nvPr/>
            </p:nvSpPr>
            <p:spPr>
              <a:xfrm>
                <a:off x="960246" y="3018813"/>
                <a:ext cx="1085823" cy="592746"/>
              </a:xfrm>
              <a:custGeom>
                <a:avLst/>
                <a:gdLst/>
                <a:ahLst/>
                <a:cxnLst/>
                <a:rect l="l" t="t" r="r" b="b"/>
                <a:pathLst>
                  <a:path w="19152" h="10455" extrusionOk="0">
                    <a:moveTo>
                      <a:pt x="1" y="8469"/>
                    </a:moveTo>
                    <a:cubicBezTo>
                      <a:pt x="1" y="10226"/>
                      <a:pt x="4292" y="10454"/>
                      <a:pt x="9587" y="10454"/>
                    </a:cubicBezTo>
                    <a:lnTo>
                      <a:pt x="9587" y="10454"/>
                    </a:lnTo>
                    <a:cubicBezTo>
                      <a:pt x="14860" y="10454"/>
                      <a:pt x="19151" y="10226"/>
                      <a:pt x="19151" y="8469"/>
                    </a:cubicBezTo>
                    <a:lnTo>
                      <a:pt x="19151" y="8469"/>
                    </a:lnTo>
                    <a:cubicBezTo>
                      <a:pt x="19151" y="6711"/>
                      <a:pt x="14860" y="0"/>
                      <a:pt x="9587" y="0"/>
                    </a:cubicBezTo>
                    <a:lnTo>
                      <a:pt x="9587" y="0"/>
                    </a:lnTo>
                    <a:cubicBezTo>
                      <a:pt x="4292" y="0"/>
                      <a:pt x="1" y="6711"/>
                      <a:pt x="1" y="8469"/>
                    </a:cubicBezTo>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4" name="Google Shape;8424;p59"/>
              <p:cNvSpPr/>
              <p:nvPr/>
            </p:nvSpPr>
            <p:spPr>
              <a:xfrm>
                <a:off x="1260502" y="3079647"/>
                <a:ext cx="238176" cy="477542"/>
              </a:xfrm>
              <a:custGeom>
                <a:avLst/>
                <a:gdLst/>
                <a:ahLst/>
                <a:cxnLst/>
                <a:rect l="l" t="t" r="r" b="b"/>
                <a:pathLst>
                  <a:path w="4201" h="8423" extrusionOk="0">
                    <a:moveTo>
                      <a:pt x="3789" y="0"/>
                    </a:moveTo>
                    <a:cubicBezTo>
                      <a:pt x="2876" y="799"/>
                      <a:pt x="137" y="3561"/>
                      <a:pt x="0" y="8309"/>
                    </a:cubicBezTo>
                    <a:cubicBezTo>
                      <a:pt x="525" y="8377"/>
                      <a:pt x="1096" y="8400"/>
                      <a:pt x="1712" y="8423"/>
                    </a:cubicBezTo>
                    <a:cubicBezTo>
                      <a:pt x="1575" y="2808"/>
                      <a:pt x="3447" y="639"/>
                      <a:pt x="4200"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5" name="Google Shape;8425;p59"/>
              <p:cNvSpPr/>
              <p:nvPr/>
            </p:nvSpPr>
            <p:spPr>
              <a:xfrm>
                <a:off x="1054756" y="3079647"/>
                <a:ext cx="374017" cy="471079"/>
              </a:xfrm>
              <a:custGeom>
                <a:avLst/>
                <a:gdLst/>
                <a:ahLst/>
                <a:cxnLst/>
                <a:rect l="l" t="t" r="r" b="b"/>
                <a:pathLst>
                  <a:path w="6597" h="8309" extrusionOk="0">
                    <a:moveTo>
                      <a:pt x="6597" y="0"/>
                    </a:moveTo>
                    <a:lnTo>
                      <a:pt x="6597" y="0"/>
                    </a:lnTo>
                    <a:cubicBezTo>
                      <a:pt x="2922" y="343"/>
                      <a:pt x="0" y="5478"/>
                      <a:pt x="0" y="6871"/>
                    </a:cubicBezTo>
                    <a:cubicBezTo>
                      <a:pt x="0" y="7715"/>
                      <a:pt x="1096" y="8126"/>
                      <a:pt x="2808" y="8309"/>
                    </a:cubicBezTo>
                    <a:cubicBezTo>
                      <a:pt x="2945" y="3561"/>
                      <a:pt x="5684" y="799"/>
                      <a:pt x="6597" y="0"/>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6" name="Google Shape;8426;p59"/>
              <p:cNvSpPr/>
              <p:nvPr/>
            </p:nvSpPr>
            <p:spPr>
              <a:xfrm>
                <a:off x="1000386" y="3038203"/>
                <a:ext cx="1010702" cy="553910"/>
              </a:xfrm>
              <a:custGeom>
                <a:avLst/>
                <a:gdLst/>
                <a:ahLst/>
                <a:cxnLst/>
                <a:rect l="l" t="t" r="r" b="b"/>
                <a:pathLst>
                  <a:path w="17827" h="9770" extrusionOk="0">
                    <a:moveTo>
                      <a:pt x="7989" y="9382"/>
                    </a:moveTo>
                    <a:cubicBezTo>
                      <a:pt x="12554" y="9382"/>
                      <a:pt x="16229" y="9199"/>
                      <a:pt x="16229" y="7670"/>
                    </a:cubicBezTo>
                    <a:cubicBezTo>
                      <a:pt x="16229" y="6164"/>
                      <a:pt x="12554" y="389"/>
                      <a:pt x="7989" y="389"/>
                    </a:cubicBezTo>
                    <a:cubicBezTo>
                      <a:pt x="7122" y="389"/>
                      <a:pt x="6277" y="594"/>
                      <a:pt x="5478" y="959"/>
                    </a:cubicBezTo>
                    <a:cubicBezTo>
                      <a:pt x="6528" y="366"/>
                      <a:pt x="7670" y="1"/>
                      <a:pt x="8879" y="1"/>
                    </a:cubicBezTo>
                    <a:cubicBezTo>
                      <a:pt x="13810" y="1"/>
                      <a:pt x="17827" y="6278"/>
                      <a:pt x="17827" y="7921"/>
                    </a:cubicBezTo>
                    <a:cubicBezTo>
                      <a:pt x="17827" y="9565"/>
                      <a:pt x="13810" y="9770"/>
                      <a:pt x="8879" y="9770"/>
                    </a:cubicBezTo>
                    <a:cubicBezTo>
                      <a:pt x="4337" y="9770"/>
                      <a:pt x="594" y="9587"/>
                      <a:pt x="0" y="8286"/>
                    </a:cubicBezTo>
                    <a:cubicBezTo>
                      <a:pt x="913" y="9245"/>
                      <a:pt x="4155" y="9382"/>
                      <a:pt x="7989" y="9382"/>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7" name="Google Shape;8427;p59"/>
              <p:cNvSpPr/>
              <p:nvPr/>
            </p:nvSpPr>
            <p:spPr>
              <a:xfrm>
                <a:off x="1376954" y="3061505"/>
                <a:ext cx="260173" cy="271796"/>
              </a:xfrm>
              <a:custGeom>
                <a:avLst/>
                <a:gdLst/>
                <a:ahLst/>
                <a:cxnLst/>
                <a:rect l="l" t="t" r="r" b="b"/>
                <a:pathLst>
                  <a:path w="4589" h="4794" extrusionOk="0">
                    <a:moveTo>
                      <a:pt x="4588" y="2397"/>
                    </a:moveTo>
                    <a:cubicBezTo>
                      <a:pt x="4588" y="3721"/>
                      <a:pt x="3561" y="4794"/>
                      <a:pt x="2283" y="4794"/>
                    </a:cubicBezTo>
                    <a:cubicBezTo>
                      <a:pt x="1028" y="4794"/>
                      <a:pt x="1" y="3721"/>
                      <a:pt x="1" y="2397"/>
                    </a:cubicBezTo>
                    <a:cubicBezTo>
                      <a:pt x="1" y="1073"/>
                      <a:pt x="1028" y="1"/>
                      <a:pt x="2283" y="1"/>
                    </a:cubicBezTo>
                    <a:cubicBezTo>
                      <a:pt x="3561" y="1"/>
                      <a:pt x="4588" y="1073"/>
                      <a:pt x="4588" y="23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8" name="Google Shape;8428;p59"/>
              <p:cNvSpPr/>
              <p:nvPr/>
            </p:nvSpPr>
            <p:spPr>
              <a:xfrm>
                <a:off x="1376954" y="3061505"/>
                <a:ext cx="243335" cy="255014"/>
              </a:xfrm>
              <a:custGeom>
                <a:avLst/>
                <a:gdLst/>
                <a:ahLst/>
                <a:cxnLst/>
                <a:rect l="l" t="t" r="r" b="b"/>
                <a:pathLst>
                  <a:path w="4292" h="4498" extrusionOk="0">
                    <a:moveTo>
                      <a:pt x="4292" y="2260"/>
                    </a:moveTo>
                    <a:cubicBezTo>
                      <a:pt x="4292" y="3493"/>
                      <a:pt x="3333" y="4497"/>
                      <a:pt x="2146" y="4497"/>
                    </a:cubicBezTo>
                    <a:cubicBezTo>
                      <a:pt x="959" y="4497"/>
                      <a:pt x="1" y="3493"/>
                      <a:pt x="1" y="2260"/>
                    </a:cubicBezTo>
                    <a:cubicBezTo>
                      <a:pt x="1" y="1005"/>
                      <a:pt x="959" y="1"/>
                      <a:pt x="2146" y="1"/>
                    </a:cubicBezTo>
                    <a:cubicBezTo>
                      <a:pt x="3333" y="1"/>
                      <a:pt x="4292" y="1005"/>
                      <a:pt x="4292" y="226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9" name="Google Shape;8429;p59"/>
              <p:cNvSpPr/>
              <p:nvPr/>
            </p:nvSpPr>
            <p:spPr>
              <a:xfrm>
                <a:off x="1415790" y="3101645"/>
                <a:ext cx="165663" cy="174734"/>
              </a:xfrm>
              <a:custGeom>
                <a:avLst/>
                <a:gdLst/>
                <a:ahLst/>
                <a:cxnLst/>
                <a:rect l="l" t="t" r="r" b="b"/>
                <a:pathLst>
                  <a:path w="2922" h="3082" extrusionOk="0">
                    <a:moveTo>
                      <a:pt x="0" y="1552"/>
                    </a:moveTo>
                    <a:cubicBezTo>
                      <a:pt x="0" y="2397"/>
                      <a:pt x="639" y="3082"/>
                      <a:pt x="1461" y="3082"/>
                    </a:cubicBezTo>
                    <a:lnTo>
                      <a:pt x="1461" y="3082"/>
                    </a:lnTo>
                    <a:cubicBezTo>
                      <a:pt x="2260" y="3082"/>
                      <a:pt x="2922" y="2397"/>
                      <a:pt x="2922" y="1552"/>
                    </a:cubicBezTo>
                    <a:lnTo>
                      <a:pt x="2922" y="1552"/>
                    </a:lnTo>
                    <a:cubicBezTo>
                      <a:pt x="2922" y="685"/>
                      <a:pt x="2260" y="0"/>
                      <a:pt x="1461" y="0"/>
                    </a:cubicBezTo>
                    <a:lnTo>
                      <a:pt x="1461" y="0"/>
                    </a:lnTo>
                    <a:cubicBezTo>
                      <a:pt x="639" y="0"/>
                      <a:pt x="0" y="685"/>
                      <a:pt x="0" y="1552"/>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8430" name="Google Shape;8430;p59"/>
          <p:cNvSpPr txBox="1"/>
          <p:nvPr/>
        </p:nvSpPr>
        <p:spPr>
          <a:xfrm>
            <a:off x="720000" y="2201425"/>
            <a:ext cx="2377500" cy="1676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rgbClr val="00E0FF"/>
                </a:solidFill>
                <a:latin typeface="Big Shoulders Text"/>
                <a:ea typeface="Big Shoulders Text"/>
                <a:cs typeface="Big Shoulders Text"/>
                <a:sym typeface="Big Shoulders Text"/>
              </a:rPr>
              <a:t>Vectors</a:t>
            </a:r>
            <a:endParaRPr sz="2000" b="1" dirty="0">
              <a:solidFill>
                <a:srgbClr val="00E0FF"/>
              </a:solidFill>
              <a:latin typeface="Big Shoulders Text"/>
              <a:ea typeface="Big Shoulders Text"/>
              <a:cs typeface="Big Shoulders Text"/>
              <a:sym typeface="Big Shoulders Text"/>
            </a:endParaRPr>
          </a:p>
          <a:p>
            <a:pPr marL="0" lvl="0" indent="0" algn="l" rtl="0">
              <a:spcBef>
                <a:spcPts val="0"/>
              </a:spcBef>
              <a:spcAft>
                <a:spcPts val="0"/>
              </a:spcAft>
              <a:buNone/>
            </a:pPr>
            <a:endParaRPr b="1" dirty="0">
              <a:solidFill>
                <a:srgbClr val="00E0FF"/>
              </a:solidFill>
              <a:latin typeface="Big Shoulders Text"/>
              <a:ea typeface="Big Shoulders Text"/>
              <a:cs typeface="Big Shoulders Text"/>
              <a:sym typeface="Big Shoulders Text"/>
            </a:endParaRPr>
          </a:p>
          <a:p>
            <a:pPr marL="457200" lvl="0" indent="-317500" algn="l" rtl="0">
              <a:spcBef>
                <a:spcPts val="0"/>
              </a:spcBef>
              <a:spcAft>
                <a:spcPts val="0"/>
              </a:spcAft>
              <a:buClr>
                <a:schemeClr val="lt2"/>
              </a:buClr>
              <a:buSzPts val="1400"/>
              <a:buFont typeface="Cambay"/>
              <a:buChar char="●"/>
            </a:pPr>
            <a:r>
              <a:rPr lang="en">
                <a:solidFill>
                  <a:srgbClr val="FFFFFF"/>
                </a:solidFill>
                <a:uFill>
                  <a:noFill/>
                </a:uFill>
                <a:latin typeface="Cambay"/>
                <a:ea typeface="Cambay"/>
                <a:cs typeface="Cambay"/>
                <a:sym typeface="Cambay"/>
                <a:hlinkClick r:id="rId3">
                  <a:extLst>
                    <a:ext uri="{A12FA001-AC4F-418D-AE19-62706E023703}">
                      <ahyp:hlinkClr xmlns:ahyp="http://schemas.microsoft.com/office/drawing/2018/hyperlinkcolor" val="tx"/>
                    </a:ext>
                  </a:extLst>
                </a:hlinkClick>
              </a:rPr>
              <a:t>Artificial intelligence instagram stories collection</a:t>
            </a:r>
            <a:endParaRPr dirty="0">
              <a:solidFill>
                <a:srgbClr val="FFFFFF"/>
              </a:solidFill>
              <a:latin typeface="Cambay"/>
              <a:ea typeface="Cambay"/>
              <a:cs typeface="Cambay"/>
              <a:sym typeface="Camba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83"/>
        <p:cNvGrpSpPr/>
        <p:nvPr/>
      </p:nvGrpSpPr>
      <p:grpSpPr>
        <a:xfrm>
          <a:off x="0" y="0"/>
          <a:ext cx="0" cy="0"/>
          <a:chOff x="0" y="0"/>
          <a:chExt cx="0" cy="0"/>
        </a:xfrm>
      </p:grpSpPr>
      <p:sp>
        <p:nvSpPr>
          <p:cNvPr id="16" name="Google Shape;5421;p34">
            <a:extLst>
              <a:ext uri="{FF2B5EF4-FFF2-40B4-BE49-F238E27FC236}">
                <a16:creationId xmlns:a16="http://schemas.microsoft.com/office/drawing/2014/main" id="{A4C17546-1D34-567A-0AB8-97249BCFDC7A}"/>
              </a:ext>
            </a:extLst>
          </p:cNvPr>
          <p:cNvSpPr txBox="1">
            <a:spLocks/>
          </p:cNvSpPr>
          <p:nvPr/>
        </p:nvSpPr>
        <p:spPr>
          <a:xfrm>
            <a:off x="2064664" y="622273"/>
            <a:ext cx="5036425"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1"/>
                </a:solidFill>
              </a:rPr>
              <a:t>Capitulo 1. </a:t>
            </a:r>
            <a:r>
              <a:rPr lang="es-AR" sz="3600" dirty="0">
                <a:solidFill>
                  <a:schemeClr val="tx1"/>
                </a:solidFill>
                <a:latin typeface="Big Shoulders Text ExtraBold" panose="020B0604020202020204" charset="0"/>
              </a:rPr>
              <a:t>Introducción</a:t>
            </a:r>
            <a:endParaRPr lang="es-AR" dirty="0">
              <a:solidFill>
                <a:schemeClr val="tx1"/>
              </a:solidFill>
              <a:latin typeface="Big Shoulders Text ExtraBold" panose="020B0604020202020204" charset="0"/>
            </a:endParaRPr>
          </a:p>
          <a:p>
            <a:endParaRPr lang="es-AR" dirty="0">
              <a:solidFill>
                <a:schemeClr val="tx2"/>
              </a:solidFill>
            </a:endParaRPr>
          </a:p>
        </p:txBody>
      </p:sp>
      <p:sp>
        <p:nvSpPr>
          <p:cNvPr id="17" name="Google Shape;5582;p44">
            <a:extLst>
              <a:ext uri="{FF2B5EF4-FFF2-40B4-BE49-F238E27FC236}">
                <a16:creationId xmlns:a16="http://schemas.microsoft.com/office/drawing/2014/main" id="{69D1B512-0BC3-38CA-8EAE-E1554C259A5E}"/>
              </a:ext>
            </a:extLst>
          </p:cNvPr>
          <p:cNvSpPr txBox="1"/>
          <p:nvPr/>
        </p:nvSpPr>
        <p:spPr>
          <a:xfrm>
            <a:off x="707813" y="1939844"/>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dirty="0">
                <a:solidFill>
                  <a:schemeClr val="lt2"/>
                </a:solidFill>
                <a:latin typeface="Big Shoulders Text"/>
                <a:ea typeface="Big Shoulders Text"/>
                <a:cs typeface="Big Shoulders Text"/>
                <a:sym typeface="Big Shoulders Text"/>
              </a:rPr>
              <a:t>1</a:t>
            </a:r>
            <a:endParaRPr sz="2000" b="1" dirty="0">
              <a:solidFill>
                <a:schemeClr val="lt2"/>
              </a:solidFill>
              <a:latin typeface="Big Shoulders Text"/>
              <a:ea typeface="Big Shoulders Text"/>
              <a:cs typeface="Big Shoulders Text"/>
              <a:sym typeface="Big Shoulders Text"/>
            </a:endParaRPr>
          </a:p>
        </p:txBody>
      </p:sp>
      <p:sp>
        <p:nvSpPr>
          <p:cNvPr id="18" name="Google Shape;5583;p44">
            <a:extLst>
              <a:ext uri="{FF2B5EF4-FFF2-40B4-BE49-F238E27FC236}">
                <a16:creationId xmlns:a16="http://schemas.microsoft.com/office/drawing/2014/main" id="{F7F2CB4A-B5A0-459A-3BC0-A6F9FEB31244}"/>
              </a:ext>
            </a:extLst>
          </p:cNvPr>
          <p:cNvSpPr txBox="1"/>
          <p:nvPr/>
        </p:nvSpPr>
        <p:spPr>
          <a:xfrm>
            <a:off x="725390" y="2231725"/>
            <a:ext cx="1918874" cy="32579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Cambay"/>
                <a:ea typeface="Cambay"/>
                <a:cs typeface="Cambay"/>
                <a:sym typeface="Cambay"/>
              </a:rPr>
              <a:t>Contexto</a:t>
            </a:r>
            <a:endParaRPr dirty="0">
              <a:solidFill>
                <a:schemeClr val="dk1"/>
              </a:solidFill>
              <a:latin typeface="Cambay"/>
              <a:ea typeface="Cambay"/>
              <a:cs typeface="Cambay"/>
              <a:sym typeface="Cambay"/>
            </a:endParaRPr>
          </a:p>
        </p:txBody>
      </p:sp>
      <p:sp>
        <p:nvSpPr>
          <p:cNvPr id="19" name="Google Shape;5584;p44">
            <a:extLst>
              <a:ext uri="{FF2B5EF4-FFF2-40B4-BE49-F238E27FC236}">
                <a16:creationId xmlns:a16="http://schemas.microsoft.com/office/drawing/2014/main" id="{ED507ACF-21E1-8251-4364-1EBF9453E35E}"/>
              </a:ext>
            </a:extLst>
          </p:cNvPr>
          <p:cNvSpPr txBox="1"/>
          <p:nvPr/>
        </p:nvSpPr>
        <p:spPr>
          <a:xfrm>
            <a:off x="3502189" y="3517229"/>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dirty="0">
                <a:solidFill>
                  <a:schemeClr val="lt2"/>
                </a:solidFill>
                <a:latin typeface="Big Shoulders Text"/>
                <a:ea typeface="Big Shoulders Text"/>
                <a:cs typeface="Big Shoulders Text"/>
                <a:sym typeface="Big Shoulders Text"/>
              </a:rPr>
              <a:t>2</a:t>
            </a:r>
            <a:endParaRPr sz="2000" b="1" dirty="0">
              <a:solidFill>
                <a:schemeClr val="lt2"/>
              </a:solidFill>
              <a:latin typeface="Big Shoulders Text"/>
              <a:ea typeface="Big Shoulders Text"/>
              <a:cs typeface="Big Shoulders Text"/>
              <a:sym typeface="Big Shoulders Text"/>
            </a:endParaRPr>
          </a:p>
        </p:txBody>
      </p:sp>
      <p:sp>
        <p:nvSpPr>
          <p:cNvPr id="20" name="Google Shape;5585;p44">
            <a:extLst>
              <a:ext uri="{FF2B5EF4-FFF2-40B4-BE49-F238E27FC236}">
                <a16:creationId xmlns:a16="http://schemas.microsoft.com/office/drawing/2014/main" id="{FC5B9BED-05E8-C569-AAB3-B6E61FDF2CF3}"/>
              </a:ext>
            </a:extLst>
          </p:cNvPr>
          <p:cNvSpPr txBox="1"/>
          <p:nvPr/>
        </p:nvSpPr>
        <p:spPr>
          <a:xfrm>
            <a:off x="3520327" y="3633653"/>
            <a:ext cx="1931100" cy="69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Cambay"/>
                <a:ea typeface="Cambay"/>
                <a:cs typeface="Cambay"/>
                <a:sym typeface="Cambay"/>
              </a:rPr>
              <a:t>Problematica</a:t>
            </a:r>
            <a:endParaRPr dirty="0">
              <a:solidFill>
                <a:schemeClr val="dk1"/>
              </a:solidFill>
              <a:latin typeface="Cambay"/>
              <a:ea typeface="Cambay"/>
              <a:cs typeface="Cambay"/>
              <a:sym typeface="Cambay"/>
            </a:endParaRPr>
          </a:p>
        </p:txBody>
      </p:sp>
      <p:sp>
        <p:nvSpPr>
          <p:cNvPr id="21" name="Google Shape;5586;p44">
            <a:extLst>
              <a:ext uri="{FF2B5EF4-FFF2-40B4-BE49-F238E27FC236}">
                <a16:creationId xmlns:a16="http://schemas.microsoft.com/office/drawing/2014/main" id="{ABF7394E-9539-29D4-44EF-A53D17C81435}"/>
              </a:ext>
            </a:extLst>
          </p:cNvPr>
          <p:cNvSpPr txBox="1"/>
          <p:nvPr/>
        </p:nvSpPr>
        <p:spPr>
          <a:xfrm>
            <a:off x="6353600" y="1929753"/>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dirty="0">
                <a:solidFill>
                  <a:schemeClr val="lt2"/>
                </a:solidFill>
                <a:latin typeface="Big Shoulders Text"/>
                <a:ea typeface="Big Shoulders Text"/>
                <a:cs typeface="Big Shoulders Text"/>
                <a:sym typeface="Big Shoulders Text"/>
              </a:rPr>
              <a:t>3</a:t>
            </a:r>
            <a:endParaRPr sz="2000" b="1" dirty="0">
              <a:solidFill>
                <a:schemeClr val="lt2"/>
              </a:solidFill>
              <a:latin typeface="Big Shoulders Text"/>
              <a:ea typeface="Big Shoulders Text"/>
              <a:cs typeface="Big Shoulders Text"/>
              <a:sym typeface="Big Shoulders Text"/>
            </a:endParaRPr>
          </a:p>
        </p:txBody>
      </p:sp>
      <p:sp>
        <p:nvSpPr>
          <p:cNvPr id="22" name="Google Shape;5587;p44">
            <a:extLst>
              <a:ext uri="{FF2B5EF4-FFF2-40B4-BE49-F238E27FC236}">
                <a16:creationId xmlns:a16="http://schemas.microsoft.com/office/drawing/2014/main" id="{E03E31F6-FFEF-86DC-60A3-397778309F9A}"/>
              </a:ext>
            </a:extLst>
          </p:cNvPr>
          <p:cNvSpPr txBox="1"/>
          <p:nvPr/>
        </p:nvSpPr>
        <p:spPr>
          <a:xfrm>
            <a:off x="6388613" y="2248409"/>
            <a:ext cx="1931100" cy="32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Cambay"/>
                <a:ea typeface="Cambay"/>
                <a:cs typeface="Cambay"/>
                <a:sym typeface="Cambay"/>
              </a:rPr>
              <a:t>Solucion</a:t>
            </a:r>
            <a:endParaRPr dirty="0">
              <a:solidFill>
                <a:schemeClr val="dk1"/>
              </a:solidFill>
              <a:latin typeface="Cambay"/>
              <a:ea typeface="Cambay"/>
              <a:cs typeface="Cambay"/>
              <a:sym typeface="Cambay"/>
            </a:endParaRPr>
          </a:p>
        </p:txBody>
      </p:sp>
      <p:sp>
        <p:nvSpPr>
          <p:cNvPr id="25" name="Google Shape;5590;p44">
            <a:extLst>
              <a:ext uri="{FF2B5EF4-FFF2-40B4-BE49-F238E27FC236}">
                <a16:creationId xmlns:a16="http://schemas.microsoft.com/office/drawing/2014/main" id="{68D7EDCB-525D-D2DD-472D-154201622698}"/>
              </a:ext>
            </a:extLst>
          </p:cNvPr>
          <p:cNvSpPr/>
          <p:nvPr/>
        </p:nvSpPr>
        <p:spPr>
          <a:xfrm>
            <a:off x="1581300" y="2870304"/>
            <a:ext cx="208500" cy="20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5591;p44">
            <a:extLst>
              <a:ext uri="{FF2B5EF4-FFF2-40B4-BE49-F238E27FC236}">
                <a16:creationId xmlns:a16="http://schemas.microsoft.com/office/drawing/2014/main" id="{36CAE91F-C3E7-79BB-99DE-FF5F115EF879}"/>
              </a:ext>
            </a:extLst>
          </p:cNvPr>
          <p:cNvSpPr/>
          <p:nvPr/>
        </p:nvSpPr>
        <p:spPr>
          <a:xfrm>
            <a:off x="4358585" y="2870304"/>
            <a:ext cx="208500" cy="20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5592;p44">
            <a:extLst>
              <a:ext uri="{FF2B5EF4-FFF2-40B4-BE49-F238E27FC236}">
                <a16:creationId xmlns:a16="http://schemas.microsoft.com/office/drawing/2014/main" id="{7E3DA495-9706-12EE-E7D1-DFE2AF510162}"/>
              </a:ext>
            </a:extLst>
          </p:cNvPr>
          <p:cNvSpPr/>
          <p:nvPr/>
        </p:nvSpPr>
        <p:spPr>
          <a:xfrm>
            <a:off x="7249925" y="2871670"/>
            <a:ext cx="208500" cy="20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9" name="Google Shape;5594;p44">
            <a:extLst>
              <a:ext uri="{FF2B5EF4-FFF2-40B4-BE49-F238E27FC236}">
                <a16:creationId xmlns:a16="http://schemas.microsoft.com/office/drawing/2014/main" id="{90B1F99F-7845-CC5E-5615-C45BE8E38508}"/>
              </a:ext>
            </a:extLst>
          </p:cNvPr>
          <p:cNvCxnSpPr>
            <a:cxnSpLocks/>
            <a:stCxn id="25" idx="6"/>
            <a:endCxn id="26" idx="2"/>
          </p:cNvCxnSpPr>
          <p:nvPr/>
        </p:nvCxnSpPr>
        <p:spPr>
          <a:xfrm>
            <a:off x="1789800" y="2974554"/>
            <a:ext cx="2568785" cy="0"/>
          </a:xfrm>
          <a:prstGeom prst="straightConnector1">
            <a:avLst/>
          </a:prstGeom>
          <a:noFill/>
          <a:ln w="9525" cap="flat" cmpd="sng">
            <a:solidFill>
              <a:schemeClr val="dk1"/>
            </a:solidFill>
            <a:prstDash val="solid"/>
            <a:round/>
            <a:headEnd type="none" w="med" len="med"/>
            <a:tailEnd type="none" w="med" len="med"/>
          </a:ln>
        </p:spPr>
      </p:cxnSp>
      <p:cxnSp>
        <p:nvCxnSpPr>
          <p:cNvPr id="30" name="Google Shape;5595;p44">
            <a:extLst>
              <a:ext uri="{FF2B5EF4-FFF2-40B4-BE49-F238E27FC236}">
                <a16:creationId xmlns:a16="http://schemas.microsoft.com/office/drawing/2014/main" id="{5A2F6F18-89CB-9DE8-459A-65053ED8598F}"/>
              </a:ext>
            </a:extLst>
          </p:cNvPr>
          <p:cNvCxnSpPr>
            <a:stCxn id="26" idx="6"/>
            <a:endCxn id="27" idx="2"/>
          </p:cNvCxnSpPr>
          <p:nvPr/>
        </p:nvCxnSpPr>
        <p:spPr>
          <a:xfrm>
            <a:off x="4567085" y="2974554"/>
            <a:ext cx="2682840" cy="1366"/>
          </a:xfrm>
          <a:prstGeom prst="straightConnector1">
            <a:avLst/>
          </a:prstGeom>
          <a:noFill/>
          <a:ln w="9525" cap="flat" cmpd="sng">
            <a:solidFill>
              <a:schemeClr val="dk1"/>
            </a:solidFill>
            <a:prstDash val="solid"/>
            <a:round/>
            <a:headEnd type="none" w="med" len="med"/>
            <a:tailEnd type="none" w="med" len="med"/>
          </a:ln>
        </p:spPr>
      </p:cxnSp>
      <p:cxnSp>
        <p:nvCxnSpPr>
          <p:cNvPr id="32" name="Google Shape;5597;p44">
            <a:extLst>
              <a:ext uri="{FF2B5EF4-FFF2-40B4-BE49-F238E27FC236}">
                <a16:creationId xmlns:a16="http://schemas.microsoft.com/office/drawing/2014/main" id="{418FDC99-217D-DC21-892D-20960A6314A3}"/>
              </a:ext>
            </a:extLst>
          </p:cNvPr>
          <p:cNvCxnSpPr>
            <a:cxnSpLocks/>
            <a:stCxn id="25" idx="0"/>
            <a:endCxn id="18" idx="2"/>
          </p:cNvCxnSpPr>
          <p:nvPr/>
        </p:nvCxnSpPr>
        <p:spPr>
          <a:xfrm flipH="1" flipV="1">
            <a:off x="1684827" y="2557524"/>
            <a:ext cx="723" cy="312780"/>
          </a:xfrm>
          <a:prstGeom prst="straightConnector1">
            <a:avLst/>
          </a:prstGeom>
          <a:noFill/>
          <a:ln w="9525" cap="flat" cmpd="sng">
            <a:solidFill>
              <a:schemeClr val="dk1"/>
            </a:solidFill>
            <a:prstDash val="solid"/>
            <a:round/>
            <a:headEnd type="none" w="med" len="med"/>
            <a:tailEnd type="none" w="med" len="med"/>
          </a:ln>
        </p:spPr>
      </p:cxnSp>
      <p:cxnSp>
        <p:nvCxnSpPr>
          <p:cNvPr id="33" name="Google Shape;5598;p44">
            <a:extLst>
              <a:ext uri="{FF2B5EF4-FFF2-40B4-BE49-F238E27FC236}">
                <a16:creationId xmlns:a16="http://schemas.microsoft.com/office/drawing/2014/main" id="{322528BE-F3E7-4222-DBA5-FA7622FE7491}"/>
              </a:ext>
            </a:extLst>
          </p:cNvPr>
          <p:cNvCxnSpPr>
            <a:stCxn id="26" idx="4"/>
            <a:endCxn id="19" idx="0"/>
          </p:cNvCxnSpPr>
          <p:nvPr/>
        </p:nvCxnSpPr>
        <p:spPr>
          <a:xfrm>
            <a:off x="4462835" y="3078804"/>
            <a:ext cx="4904" cy="438425"/>
          </a:xfrm>
          <a:prstGeom prst="straightConnector1">
            <a:avLst/>
          </a:prstGeom>
          <a:noFill/>
          <a:ln w="9525" cap="flat" cmpd="sng">
            <a:solidFill>
              <a:schemeClr val="dk1"/>
            </a:solidFill>
            <a:prstDash val="solid"/>
            <a:round/>
            <a:headEnd type="none" w="med" len="med"/>
            <a:tailEnd type="none" w="med" len="med"/>
          </a:ln>
        </p:spPr>
      </p:cxnSp>
      <p:cxnSp>
        <p:nvCxnSpPr>
          <p:cNvPr id="34" name="Google Shape;5599;p44">
            <a:extLst>
              <a:ext uri="{FF2B5EF4-FFF2-40B4-BE49-F238E27FC236}">
                <a16:creationId xmlns:a16="http://schemas.microsoft.com/office/drawing/2014/main" id="{6F80EA3E-57C3-9621-CFF8-F6C2C180EC1C}"/>
              </a:ext>
            </a:extLst>
          </p:cNvPr>
          <p:cNvCxnSpPr>
            <a:cxnSpLocks/>
            <a:stCxn id="27" idx="0"/>
            <a:endCxn id="22" idx="2"/>
          </p:cNvCxnSpPr>
          <p:nvPr/>
        </p:nvCxnSpPr>
        <p:spPr>
          <a:xfrm flipH="1" flipV="1">
            <a:off x="7354163" y="2574209"/>
            <a:ext cx="12" cy="297461"/>
          </a:xfrm>
          <a:prstGeom prst="straightConnector1">
            <a:avLst/>
          </a:prstGeom>
          <a:noFill/>
          <a:ln w="9525" cap="flat" cmpd="sng">
            <a:solidFill>
              <a:schemeClr val="dk1"/>
            </a:solidFill>
            <a:prstDash val="solid"/>
            <a:round/>
            <a:headEnd type="none" w="med" len="med"/>
            <a:tailEnd type="none" w="med" len="med"/>
          </a:ln>
        </p:spPr>
      </p:cxnSp>
      <p:sp>
        <p:nvSpPr>
          <p:cNvPr id="36" name="Google Shape;5601;p44">
            <a:extLst>
              <a:ext uri="{FF2B5EF4-FFF2-40B4-BE49-F238E27FC236}">
                <a16:creationId xmlns:a16="http://schemas.microsoft.com/office/drawing/2014/main" id="{D29D6419-703C-F545-F41B-211357FBA4DE}"/>
              </a:ext>
            </a:extLst>
          </p:cNvPr>
          <p:cNvSpPr/>
          <p:nvPr/>
        </p:nvSpPr>
        <p:spPr>
          <a:xfrm>
            <a:off x="4113060" y="1693710"/>
            <a:ext cx="699600" cy="6996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5603;p44">
            <a:extLst>
              <a:ext uri="{FF2B5EF4-FFF2-40B4-BE49-F238E27FC236}">
                <a16:creationId xmlns:a16="http://schemas.microsoft.com/office/drawing/2014/main" id="{4B8E74BF-8DE5-7BBA-D783-94E0245940AD}"/>
              </a:ext>
            </a:extLst>
          </p:cNvPr>
          <p:cNvSpPr/>
          <p:nvPr/>
        </p:nvSpPr>
        <p:spPr>
          <a:xfrm>
            <a:off x="7004375" y="3502251"/>
            <a:ext cx="699600" cy="6996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5604;p44">
            <a:extLst>
              <a:ext uri="{FF2B5EF4-FFF2-40B4-BE49-F238E27FC236}">
                <a16:creationId xmlns:a16="http://schemas.microsoft.com/office/drawing/2014/main" id="{92162CC4-6EE6-8BBC-A28A-3F72596AD7FF}"/>
              </a:ext>
            </a:extLst>
          </p:cNvPr>
          <p:cNvSpPr/>
          <p:nvPr/>
        </p:nvSpPr>
        <p:spPr>
          <a:xfrm>
            <a:off x="1335750" y="3500885"/>
            <a:ext cx="699600" cy="6996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 name="Google Shape;5605;p44">
            <a:extLst>
              <a:ext uri="{FF2B5EF4-FFF2-40B4-BE49-F238E27FC236}">
                <a16:creationId xmlns:a16="http://schemas.microsoft.com/office/drawing/2014/main" id="{6666156A-BBF7-533B-18F1-AEF52635CB0D}"/>
              </a:ext>
            </a:extLst>
          </p:cNvPr>
          <p:cNvGrpSpPr/>
          <p:nvPr/>
        </p:nvGrpSpPr>
        <p:grpSpPr>
          <a:xfrm>
            <a:off x="1516038" y="3656629"/>
            <a:ext cx="339025" cy="388100"/>
            <a:chOff x="2988900" y="1660475"/>
            <a:chExt cx="339025" cy="388100"/>
          </a:xfrm>
        </p:grpSpPr>
        <p:sp>
          <p:nvSpPr>
            <p:cNvPr id="41" name="Google Shape;5606;p44">
              <a:extLst>
                <a:ext uri="{FF2B5EF4-FFF2-40B4-BE49-F238E27FC236}">
                  <a16:creationId xmlns:a16="http://schemas.microsoft.com/office/drawing/2014/main" id="{540B64FD-5BB7-D578-D1A2-C66A8938C58D}"/>
                </a:ext>
              </a:extLst>
            </p:cNvPr>
            <p:cNvSpPr/>
            <p:nvPr/>
          </p:nvSpPr>
          <p:spPr>
            <a:xfrm>
              <a:off x="3068300" y="1741200"/>
              <a:ext cx="57575" cy="107525"/>
            </a:xfrm>
            <a:custGeom>
              <a:avLst/>
              <a:gdLst/>
              <a:ahLst/>
              <a:cxnLst/>
              <a:rect l="l" t="t" r="r" b="b"/>
              <a:pathLst>
                <a:path w="2303" h="4301" extrusionOk="0">
                  <a:moveTo>
                    <a:pt x="2302" y="1"/>
                  </a:moveTo>
                  <a:cubicBezTo>
                    <a:pt x="1000" y="215"/>
                    <a:pt x="0" y="1339"/>
                    <a:pt x="0" y="2695"/>
                  </a:cubicBezTo>
                  <a:cubicBezTo>
                    <a:pt x="0" y="3302"/>
                    <a:pt x="197" y="3837"/>
                    <a:pt x="518" y="4301"/>
                  </a:cubicBezTo>
                  <a:lnTo>
                    <a:pt x="2302" y="2517"/>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5607;p44">
              <a:extLst>
                <a:ext uri="{FF2B5EF4-FFF2-40B4-BE49-F238E27FC236}">
                  <a16:creationId xmlns:a16="http://schemas.microsoft.com/office/drawing/2014/main" id="{F6ED0864-353F-1312-6813-2C1BFD6569D3}"/>
                </a:ext>
              </a:extLst>
            </p:cNvPr>
            <p:cNvSpPr/>
            <p:nvPr/>
          </p:nvSpPr>
          <p:spPr>
            <a:xfrm>
              <a:off x="3148600" y="1741200"/>
              <a:ext cx="56225" cy="56225"/>
            </a:xfrm>
            <a:custGeom>
              <a:avLst/>
              <a:gdLst/>
              <a:ahLst/>
              <a:cxnLst/>
              <a:rect l="l" t="t" r="r" b="b"/>
              <a:pathLst>
                <a:path w="2249" h="2249" extrusionOk="0">
                  <a:moveTo>
                    <a:pt x="0" y="1"/>
                  </a:moveTo>
                  <a:lnTo>
                    <a:pt x="0" y="2249"/>
                  </a:lnTo>
                  <a:lnTo>
                    <a:pt x="2248" y="2249"/>
                  </a:lnTo>
                  <a:cubicBezTo>
                    <a:pt x="2052" y="1107"/>
                    <a:pt x="1142" y="19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5608;p44">
              <a:extLst>
                <a:ext uri="{FF2B5EF4-FFF2-40B4-BE49-F238E27FC236}">
                  <a16:creationId xmlns:a16="http://schemas.microsoft.com/office/drawing/2014/main" id="{A7E0F7E1-0D73-0079-BE76-E655703F1AA1}"/>
                </a:ext>
              </a:extLst>
            </p:cNvPr>
            <p:cNvSpPr/>
            <p:nvPr/>
          </p:nvSpPr>
          <p:spPr>
            <a:xfrm>
              <a:off x="3097300" y="1820150"/>
              <a:ext cx="107525" cy="57125"/>
            </a:xfrm>
            <a:custGeom>
              <a:avLst/>
              <a:gdLst/>
              <a:ahLst/>
              <a:cxnLst/>
              <a:rect l="l" t="t" r="r" b="b"/>
              <a:pathLst>
                <a:path w="4301" h="2285" extrusionOk="0">
                  <a:moveTo>
                    <a:pt x="1784" y="1"/>
                  </a:moveTo>
                  <a:lnTo>
                    <a:pt x="0" y="1785"/>
                  </a:lnTo>
                  <a:cubicBezTo>
                    <a:pt x="446" y="2106"/>
                    <a:pt x="999" y="2285"/>
                    <a:pt x="1588" y="2285"/>
                  </a:cubicBezTo>
                  <a:cubicBezTo>
                    <a:pt x="2944" y="2285"/>
                    <a:pt x="4086" y="1303"/>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5609;p44">
              <a:extLst>
                <a:ext uri="{FF2B5EF4-FFF2-40B4-BE49-F238E27FC236}">
                  <a16:creationId xmlns:a16="http://schemas.microsoft.com/office/drawing/2014/main" id="{D994D4D0-B305-9D2E-D3B5-99FA52F223B0}"/>
                </a:ext>
              </a:extLst>
            </p:cNvPr>
            <p:cNvSpPr/>
            <p:nvPr/>
          </p:nvSpPr>
          <p:spPr>
            <a:xfrm>
              <a:off x="2988900" y="1660475"/>
              <a:ext cx="339025" cy="388100"/>
            </a:xfrm>
            <a:custGeom>
              <a:avLst/>
              <a:gdLst/>
              <a:ahLst/>
              <a:cxnLst/>
              <a:rect l="l" t="t" r="r" b="b"/>
              <a:pathLst>
                <a:path w="13561" h="15524" extrusionOk="0">
                  <a:moveTo>
                    <a:pt x="5924" y="2284"/>
                  </a:moveTo>
                  <a:cubicBezTo>
                    <a:pt x="7940" y="2284"/>
                    <a:pt x="9582" y="3926"/>
                    <a:pt x="9582" y="5924"/>
                  </a:cubicBezTo>
                  <a:cubicBezTo>
                    <a:pt x="9582" y="7940"/>
                    <a:pt x="7940" y="9582"/>
                    <a:pt x="5924" y="9582"/>
                  </a:cubicBezTo>
                  <a:cubicBezTo>
                    <a:pt x="3908" y="9582"/>
                    <a:pt x="2266" y="7940"/>
                    <a:pt x="2266" y="5924"/>
                  </a:cubicBezTo>
                  <a:cubicBezTo>
                    <a:pt x="2266" y="3926"/>
                    <a:pt x="3908" y="2284"/>
                    <a:pt x="5924" y="2284"/>
                  </a:cubicBezTo>
                  <a:close/>
                  <a:moveTo>
                    <a:pt x="5924" y="0"/>
                  </a:moveTo>
                  <a:cubicBezTo>
                    <a:pt x="2659" y="0"/>
                    <a:pt x="0" y="2659"/>
                    <a:pt x="0" y="5924"/>
                  </a:cubicBezTo>
                  <a:cubicBezTo>
                    <a:pt x="0" y="7548"/>
                    <a:pt x="661" y="9100"/>
                    <a:pt x="1820" y="10206"/>
                  </a:cubicBezTo>
                  <a:lnTo>
                    <a:pt x="1820" y="15523"/>
                  </a:lnTo>
                  <a:lnTo>
                    <a:pt x="9118" y="15523"/>
                  </a:lnTo>
                  <a:lnTo>
                    <a:pt x="9118" y="12793"/>
                  </a:lnTo>
                  <a:lnTo>
                    <a:pt x="11848" y="12793"/>
                  </a:lnTo>
                  <a:lnTo>
                    <a:pt x="11848" y="10581"/>
                  </a:lnTo>
                  <a:lnTo>
                    <a:pt x="13561" y="10581"/>
                  </a:lnTo>
                  <a:lnTo>
                    <a:pt x="11848" y="5853"/>
                  </a:lnTo>
                  <a:cubicBezTo>
                    <a:pt x="11812" y="2623"/>
                    <a:pt x="9172" y="0"/>
                    <a:pt x="5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5" name="Google Shape;5610;p44">
            <a:extLst>
              <a:ext uri="{FF2B5EF4-FFF2-40B4-BE49-F238E27FC236}">
                <a16:creationId xmlns:a16="http://schemas.microsoft.com/office/drawing/2014/main" id="{4BA659E0-B556-881F-C052-D457DDDC99FE}"/>
              </a:ext>
            </a:extLst>
          </p:cNvPr>
          <p:cNvGrpSpPr/>
          <p:nvPr/>
        </p:nvGrpSpPr>
        <p:grpSpPr>
          <a:xfrm>
            <a:off x="7160350" y="3657995"/>
            <a:ext cx="387650" cy="388100"/>
            <a:chOff x="4660750" y="1660475"/>
            <a:chExt cx="387650" cy="388100"/>
          </a:xfrm>
        </p:grpSpPr>
        <p:sp>
          <p:nvSpPr>
            <p:cNvPr id="46" name="Google Shape;5611;p44">
              <a:extLst>
                <a:ext uri="{FF2B5EF4-FFF2-40B4-BE49-F238E27FC236}">
                  <a16:creationId xmlns:a16="http://schemas.microsoft.com/office/drawing/2014/main" id="{EB344FD6-59AD-670A-E501-81A2600978F5}"/>
                </a:ext>
              </a:extLst>
            </p:cNvPr>
            <p:cNvSpPr/>
            <p:nvPr/>
          </p:nvSpPr>
          <p:spPr>
            <a:xfrm>
              <a:off x="4832050" y="1796975"/>
              <a:ext cx="45525" cy="45525"/>
            </a:xfrm>
            <a:custGeom>
              <a:avLst/>
              <a:gdLst/>
              <a:ahLst/>
              <a:cxnLst/>
              <a:rect l="l" t="t" r="r" b="b"/>
              <a:pathLst>
                <a:path w="1821" h="1821" extrusionOk="0">
                  <a:moveTo>
                    <a:pt x="910" y="0"/>
                  </a:moveTo>
                  <a:cubicBezTo>
                    <a:pt x="393" y="0"/>
                    <a:pt x="0" y="411"/>
                    <a:pt x="0" y="910"/>
                  </a:cubicBezTo>
                  <a:cubicBezTo>
                    <a:pt x="0" y="1410"/>
                    <a:pt x="393" y="1820"/>
                    <a:pt x="910" y="1820"/>
                  </a:cubicBezTo>
                  <a:cubicBezTo>
                    <a:pt x="1410" y="1820"/>
                    <a:pt x="1820" y="1410"/>
                    <a:pt x="1820" y="910"/>
                  </a:cubicBezTo>
                  <a:cubicBezTo>
                    <a:pt x="1820" y="411"/>
                    <a:pt x="1410"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5612;p44">
              <a:extLst>
                <a:ext uri="{FF2B5EF4-FFF2-40B4-BE49-F238E27FC236}">
                  <a16:creationId xmlns:a16="http://schemas.microsoft.com/office/drawing/2014/main" id="{72D2172C-706D-3F6B-A949-70EA527D7123}"/>
                </a:ext>
              </a:extLst>
            </p:cNvPr>
            <p:cNvSpPr/>
            <p:nvPr/>
          </p:nvSpPr>
          <p:spPr>
            <a:xfrm>
              <a:off x="4819550" y="1865225"/>
              <a:ext cx="70050" cy="46850"/>
            </a:xfrm>
            <a:custGeom>
              <a:avLst/>
              <a:gdLst/>
              <a:ahLst/>
              <a:cxnLst/>
              <a:rect l="l" t="t" r="r" b="b"/>
              <a:pathLst>
                <a:path w="2802" h="1874" extrusionOk="0">
                  <a:moveTo>
                    <a:pt x="1410" y="0"/>
                  </a:moveTo>
                  <a:cubicBezTo>
                    <a:pt x="625" y="0"/>
                    <a:pt x="1" y="625"/>
                    <a:pt x="1" y="1392"/>
                  </a:cubicBezTo>
                  <a:lnTo>
                    <a:pt x="1" y="1874"/>
                  </a:lnTo>
                  <a:lnTo>
                    <a:pt x="2802" y="1874"/>
                  </a:lnTo>
                  <a:lnTo>
                    <a:pt x="2802" y="1392"/>
                  </a:lnTo>
                  <a:cubicBezTo>
                    <a:pt x="2802" y="625"/>
                    <a:pt x="2177" y="0"/>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5613;p44">
              <a:extLst>
                <a:ext uri="{FF2B5EF4-FFF2-40B4-BE49-F238E27FC236}">
                  <a16:creationId xmlns:a16="http://schemas.microsoft.com/office/drawing/2014/main" id="{1E3FDB79-0F6E-D031-0C9F-8620B85D6529}"/>
                </a:ext>
              </a:extLst>
            </p:cNvPr>
            <p:cNvSpPr/>
            <p:nvPr/>
          </p:nvSpPr>
          <p:spPr>
            <a:xfrm>
              <a:off x="4751750" y="1751475"/>
              <a:ext cx="206100" cy="206100"/>
            </a:xfrm>
            <a:custGeom>
              <a:avLst/>
              <a:gdLst/>
              <a:ahLst/>
              <a:cxnLst/>
              <a:rect l="l" t="t" r="r" b="b"/>
              <a:pathLst>
                <a:path w="8244" h="8244" extrusionOk="0">
                  <a:moveTo>
                    <a:pt x="4122" y="910"/>
                  </a:moveTo>
                  <a:cubicBezTo>
                    <a:pt x="5121" y="910"/>
                    <a:pt x="5924" y="1731"/>
                    <a:pt x="5924" y="2730"/>
                  </a:cubicBezTo>
                  <a:cubicBezTo>
                    <a:pt x="5924" y="3230"/>
                    <a:pt x="5728" y="3694"/>
                    <a:pt x="5389" y="4033"/>
                  </a:cubicBezTo>
                  <a:cubicBezTo>
                    <a:pt x="6014" y="4443"/>
                    <a:pt x="6424" y="5139"/>
                    <a:pt x="6424" y="5942"/>
                  </a:cubicBezTo>
                  <a:lnTo>
                    <a:pt x="6424" y="7334"/>
                  </a:lnTo>
                  <a:lnTo>
                    <a:pt x="1803" y="7334"/>
                  </a:lnTo>
                  <a:lnTo>
                    <a:pt x="1803" y="5942"/>
                  </a:lnTo>
                  <a:cubicBezTo>
                    <a:pt x="1803" y="5139"/>
                    <a:pt x="2213" y="4443"/>
                    <a:pt x="2838" y="4033"/>
                  </a:cubicBezTo>
                  <a:cubicBezTo>
                    <a:pt x="2499" y="3694"/>
                    <a:pt x="2302" y="3230"/>
                    <a:pt x="2302" y="2730"/>
                  </a:cubicBezTo>
                  <a:cubicBezTo>
                    <a:pt x="2302" y="1731"/>
                    <a:pt x="3105" y="910"/>
                    <a:pt x="4122" y="910"/>
                  </a:cubicBezTo>
                  <a:close/>
                  <a:moveTo>
                    <a:pt x="1" y="0"/>
                  </a:moveTo>
                  <a:lnTo>
                    <a:pt x="1" y="8244"/>
                  </a:lnTo>
                  <a:lnTo>
                    <a:pt x="8244" y="8244"/>
                  </a:lnTo>
                  <a:lnTo>
                    <a:pt x="82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5614;p44">
              <a:extLst>
                <a:ext uri="{FF2B5EF4-FFF2-40B4-BE49-F238E27FC236}">
                  <a16:creationId xmlns:a16="http://schemas.microsoft.com/office/drawing/2014/main" id="{EDC419C2-76E1-B4CC-6EED-1D4B6C1F1361}"/>
                </a:ext>
              </a:extLst>
            </p:cNvPr>
            <p:cNvSpPr/>
            <p:nvPr/>
          </p:nvSpPr>
          <p:spPr>
            <a:xfrm>
              <a:off x="4660750" y="1660475"/>
              <a:ext cx="387650" cy="388100"/>
            </a:xfrm>
            <a:custGeom>
              <a:avLst/>
              <a:gdLst/>
              <a:ahLst/>
              <a:cxnLst/>
              <a:rect l="l" t="t" r="r" b="b"/>
              <a:pathLst>
                <a:path w="15506" h="15524" extrusionOk="0">
                  <a:moveTo>
                    <a:pt x="12794" y="2730"/>
                  </a:moveTo>
                  <a:lnTo>
                    <a:pt x="12794" y="12793"/>
                  </a:lnTo>
                  <a:lnTo>
                    <a:pt x="2731" y="12793"/>
                  </a:lnTo>
                  <a:lnTo>
                    <a:pt x="2731" y="2730"/>
                  </a:lnTo>
                  <a:close/>
                  <a:moveTo>
                    <a:pt x="1821" y="0"/>
                  </a:moveTo>
                  <a:lnTo>
                    <a:pt x="1821" y="910"/>
                  </a:lnTo>
                  <a:lnTo>
                    <a:pt x="911" y="910"/>
                  </a:lnTo>
                  <a:lnTo>
                    <a:pt x="911" y="1820"/>
                  </a:lnTo>
                  <a:lnTo>
                    <a:pt x="1" y="1820"/>
                  </a:lnTo>
                  <a:lnTo>
                    <a:pt x="1" y="2730"/>
                  </a:lnTo>
                  <a:lnTo>
                    <a:pt x="911" y="2730"/>
                  </a:lnTo>
                  <a:lnTo>
                    <a:pt x="911" y="3658"/>
                  </a:lnTo>
                  <a:lnTo>
                    <a:pt x="1" y="3658"/>
                  </a:lnTo>
                  <a:lnTo>
                    <a:pt x="1" y="4568"/>
                  </a:lnTo>
                  <a:lnTo>
                    <a:pt x="911" y="4568"/>
                  </a:lnTo>
                  <a:lnTo>
                    <a:pt x="911" y="5478"/>
                  </a:lnTo>
                  <a:lnTo>
                    <a:pt x="1" y="5478"/>
                  </a:lnTo>
                  <a:lnTo>
                    <a:pt x="1" y="6388"/>
                  </a:lnTo>
                  <a:lnTo>
                    <a:pt x="911" y="6388"/>
                  </a:lnTo>
                  <a:lnTo>
                    <a:pt x="911" y="7316"/>
                  </a:lnTo>
                  <a:lnTo>
                    <a:pt x="1" y="7316"/>
                  </a:lnTo>
                  <a:lnTo>
                    <a:pt x="1" y="8226"/>
                  </a:lnTo>
                  <a:lnTo>
                    <a:pt x="911" y="8226"/>
                  </a:lnTo>
                  <a:lnTo>
                    <a:pt x="911" y="9136"/>
                  </a:lnTo>
                  <a:lnTo>
                    <a:pt x="1" y="9136"/>
                  </a:lnTo>
                  <a:lnTo>
                    <a:pt x="1" y="10046"/>
                  </a:lnTo>
                  <a:lnTo>
                    <a:pt x="911" y="10046"/>
                  </a:lnTo>
                  <a:lnTo>
                    <a:pt x="911" y="10974"/>
                  </a:lnTo>
                  <a:lnTo>
                    <a:pt x="1" y="10974"/>
                  </a:lnTo>
                  <a:lnTo>
                    <a:pt x="1" y="11884"/>
                  </a:lnTo>
                  <a:lnTo>
                    <a:pt x="911" y="11884"/>
                  </a:lnTo>
                  <a:lnTo>
                    <a:pt x="911" y="12793"/>
                  </a:lnTo>
                  <a:lnTo>
                    <a:pt x="1" y="12793"/>
                  </a:lnTo>
                  <a:lnTo>
                    <a:pt x="1" y="13703"/>
                  </a:lnTo>
                  <a:lnTo>
                    <a:pt x="911" y="13703"/>
                  </a:lnTo>
                  <a:lnTo>
                    <a:pt x="911" y="14613"/>
                  </a:lnTo>
                  <a:lnTo>
                    <a:pt x="1821" y="14613"/>
                  </a:lnTo>
                  <a:lnTo>
                    <a:pt x="1821" y="15523"/>
                  </a:lnTo>
                  <a:lnTo>
                    <a:pt x="2731" y="15523"/>
                  </a:lnTo>
                  <a:lnTo>
                    <a:pt x="2731" y="14613"/>
                  </a:lnTo>
                  <a:lnTo>
                    <a:pt x="3641" y="14613"/>
                  </a:lnTo>
                  <a:lnTo>
                    <a:pt x="3641" y="15523"/>
                  </a:lnTo>
                  <a:lnTo>
                    <a:pt x="4551" y="15523"/>
                  </a:lnTo>
                  <a:lnTo>
                    <a:pt x="4551" y="14613"/>
                  </a:lnTo>
                  <a:lnTo>
                    <a:pt x="5478" y="14613"/>
                  </a:lnTo>
                  <a:lnTo>
                    <a:pt x="5478" y="15523"/>
                  </a:lnTo>
                  <a:lnTo>
                    <a:pt x="6388" y="15523"/>
                  </a:lnTo>
                  <a:lnTo>
                    <a:pt x="6388" y="14613"/>
                  </a:lnTo>
                  <a:lnTo>
                    <a:pt x="7298" y="14613"/>
                  </a:lnTo>
                  <a:lnTo>
                    <a:pt x="7298" y="15523"/>
                  </a:lnTo>
                  <a:lnTo>
                    <a:pt x="8208" y="15523"/>
                  </a:lnTo>
                  <a:lnTo>
                    <a:pt x="8208" y="14613"/>
                  </a:lnTo>
                  <a:lnTo>
                    <a:pt x="9136" y="14613"/>
                  </a:lnTo>
                  <a:lnTo>
                    <a:pt x="9136" y="15523"/>
                  </a:lnTo>
                  <a:lnTo>
                    <a:pt x="10046" y="15523"/>
                  </a:lnTo>
                  <a:lnTo>
                    <a:pt x="10046" y="14613"/>
                  </a:lnTo>
                  <a:lnTo>
                    <a:pt x="10956" y="14613"/>
                  </a:lnTo>
                  <a:lnTo>
                    <a:pt x="10956" y="15523"/>
                  </a:lnTo>
                  <a:lnTo>
                    <a:pt x="11866" y="15523"/>
                  </a:lnTo>
                  <a:lnTo>
                    <a:pt x="11866" y="14613"/>
                  </a:lnTo>
                  <a:lnTo>
                    <a:pt x="12794" y="14613"/>
                  </a:lnTo>
                  <a:lnTo>
                    <a:pt x="12794" y="15523"/>
                  </a:lnTo>
                  <a:lnTo>
                    <a:pt x="13704" y="15523"/>
                  </a:lnTo>
                  <a:lnTo>
                    <a:pt x="13704" y="14613"/>
                  </a:lnTo>
                  <a:lnTo>
                    <a:pt x="14596" y="14613"/>
                  </a:lnTo>
                  <a:lnTo>
                    <a:pt x="14596" y="13703"/>
                  </a:lnTo>
                  <a:lnTo>
                    <a:pt x="15506" y="13703"/>
                  </a:lnTo>
                  <a:lnTo>
                    <a:pt x="15506" y="12793"/>
                  </a:lnTo>
                  <a:lnTo>
                    <a:pt x="14596" y="12793"/>
                  </a:lnTo>
                  <a:lnTo>
                    <a:pt x="14596" y="11884"/>
                  </a:lnTo>
                  <a:lnTo>
                    <a:pt x="15506" y="11884"/>
                  </a:lnTo>
                  <a:lnTo>
                    <a:pt x="15506" y="10974"/>
                  </a:lnTo>
                  <a:lnTo>
                    <a:pt x="14596" y="10974"/>
                  </a:lnTo>
                  <a:lnTo>
                    <a:pt x="14596" y="10046"/>
                  </a:lnTo>
                  <a:lnTo>
                    <a:pt x="15506" y="10046"/>
                  </a:lnTo>
                  <a:lnTo>
                    <a:pt x="15506" y="9136"/>
                  </a:lnTo>
                  <a:lnTo>
                    <a:pt x="14596" y="9136"/>
                  </a:lnTo>
                  <a:lnTo>
                    <a:pt x="14596" y="8226"/>
                  </a:lnTo>
                  <a:lnTo>
                    <a:pt x="15506" y="8226"/>
                  </a:lnTo>
                  <a:lnTo>
                    <a:pt x="15506" y="7316"/>
                  </a:lnTo>
                  <a:lnTo>
                    <a:pt x="14596" y="7316"/>
                  </a:lnTo>
                  <a:lnTo>
                    <a:pt x="14596" y="6388"/>
                  </a:lnTo>
                  <a:lnTo>
                    <a:pt x="15506" y="6388"/>
                  </a:lnTo>
                  <a:lnTo>
                    <a:pt x="15506" y="5478"/>
                  </a:lnTo>
                  <a:lnTo>
                    <a:pt x="14596" y="5478"/>
                  </a:lnTo>
                  <a:lnTo>
                    <a:pt x="14596" y="4568"/>
                  </a:lnTo>
                  <a:lnTo>
                    <a:pt x="15506" y="4568"/>
                  </a:lnTo>
                  <a:lnTo>
                    <a:pt x="15506" y="3658"/>
                  </a:lnTo>
                  <a:lnTo>
                    <a:pt x="14596" y="3658"/>
                  </a:lnTo>
                  <a:lnTo>
                    <a:pt x="14596" y="2730"/>
                  </a:lnTo>
                  <a:lnTo>
                    <a:pt x="15506" y="2730"/>
                  </a:lnTo>
                  <a:lnTo>
                    <a:pt x="15506" y="1820"/>
                  </a:lnTo>
                  <a:lnTo>
                    <a:pt x="14596" y="1820"/>
                  </a:lnTo>
                  <a:lnTo>
                    <a:pt x="14596" y="910"/>
                  </a:lnTo>
                  <a:lnTo>
                    <a:pt x="13704" y="910"/>
                  </a:lnTo>
                  <a:lnTo>
                    <a:pt x="13704" y="0"/>
                  </a:lnTo>
                  <a:lnTo>
                    <a:pt x="12794" y="0"/>
                  </a:lnTo>
                  <a:lnTo>
                    <a:pt x="12794" y="910"/>
                  </a:lnTo>
                  <a:lnTo>
                    <a:pt x="11866" y="910"/>
                  </a:lnTo>
                  <a:lnTo>
                    <a:pt x="11866" y="0"/>
                  </a:lnTo>
                  <a:lnTo>
                    <a:pt x="10956" y="0"/>
                  </a:lnTo>
                  <a:lnTo>
                    <a:pt x="10956" y="910"/>
                  </a:lnTo>
                  <a:lnTo>
                    <a:pt x="10046" y="910"/>
                  </a:lnTo>
                  <a:lnTo>
                    <a:pt x="10046" y="0"/>
                  </a:lnTo>
                  <a:lnTo>
                    <a:pt x="9136" y="0"/>
                  </a:lnTo>
                  <a:lnTo>
                    <a:pt x="9136" y="910"/>
                  </a:lnTo>
                  <a:lnTo>
                    <a:pt x="8208" y="910"/>
                  </a:lnTo>
                  <a:lnTo>
                    <a:pt x="8208" y="0"/>
                  </a:lnTo>
                  <a:lnTo>
                    <a:pt x="7298" y="0"/>
                  </a:lnTo>
                  <a:lnTo>
                    <a:pt x="7298" y="910"/>
                  </a:lnTo>
                  <a:lnTo>
                    <a:pt x="6388" y="910"/>
                  </a:lnTo>
                  <a:lnTo>
                    <a:pt x="6388" y="0"/>
                  </a:lnTo>
                  <a:lnTo>
                    <a:pt x="5478" y="0"/>
                  </a:lnTo>
                  <a:lnTo>
                    <a:pt x="5478" y="910"/>
                  </a:lnTo>
                  <a:lnTo>
                    <a:pt x="4551" y="910"/>
                  </a:lnTo>
                  <a:lnTo>
                    <a:pt x="4551" y="0"/>
                  </a:lnTo>
                  <a:lnTo>
                    <a:pt x="3641" y="0"/>
                  </a:lnTo>
                  <a:lnTo>
                    <a:pt x="3641" y="910"/>
                  </a:lnTo>
                  <a:lnTo>
                    <a:pt x="2731" y="910"/>
                  </a:lnTo>
                  <a:lnTo>
                    <a:pt x="27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0" name="Google Shape;5615;p44">
            <a:extLst>
              <a:ext uri="{FF2B5EF4-FFF2-40B4-BE49-F238E27FC236}">
                <a16:creationId xmlns:a16="http://schemas.microsoft.com/office/drawing/2014/main" id="{D0DB7AF7-2E14-FBC3-A0C1-62397B8DFE35}"/>
              </a:ext>
            </a:extLst>
          </p:cNvPr>
          <p:cNvGrpSpPr/>
          <p:nvPr/>
        </p:nvGrpSpPr>
        <p:grpSpPr>
          <a:xfrm>
            <a:off x="4314310" y="1849442"/>
            <a:ext cx="297100" cy="388125"/>
            <a:chOff x="4706250" y="2234100"/>
            <a:chExt cx="297100" cy="388125"/>
          </a:xfrm>
        </p:grpSpPr>
        <p:sp>
          <p:nvSpPr>
            <p:cNvPr id="51" name="Google Shape;5616;p44">
              <a:extLst>
                <a:ext uri="{FF2B5EF4-FFF2-40B4-BE49-F238E27FC236}">
                  <a16:creationId xmlns:a16="http://schemas.microsoft.com/office/drawing/2014/main" id="{76A02EF3-FA54-BEB4-59A9-6E34E07E66CA}"/>
                </a:ext>
              </a:extLst>
            </p:cNvPr>
            <p:cNvSpPr/>
            <p:nvPr/>
          </p:nvSpPr>
          <p:spPr>
            <a:xfrm>
              <a:off x="4832050" y="2393350"/>
              <a:ext cx="45525" cy="45525"/>
            </a:xfrm>
            <a:custGeom>
              <a:avLst/>
              <a:gdLst/>
              <a:ahLst/>
              <a:cxnLst/>
              <a:rect l="l" t="t" r="r" b="b"/>
              <a:pathLst>
                <a:path w="1821" h="1821" extrusionOk="0">
                  <a:moveTo>
                    <a:pt x="910" y="1"/>
                  </a:moveTo>
                  <a:cubicBezTo>
                    <a:pt x="393" y="1"/>
                    <a:pt x="0" y="411"/>
                    <a:pt x="0" y="911"/>
                  </a:cubicBezTo>
                  <a:cubicBezTo>
                    <a:pt x="0" y="1410"/>
                    <a:pt x="393" y="1821"/>
                    <a:pt x="910" y="1821"/>
                  </a:cubicBezTo>
                  <a:cubicBezTo>
                    <a:pt x="1410" y="1821"/>
                    <a:pt x="1820" y="1410"/>
                    <a:pt x="1820" y="911"/>
                  </a:cubicBezTo>
                  <a:cubicBezTo>
                    <a:pt x="1820" y="411"/>
                    <a:pt x="1410"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617;p44">
              <a:extLst>
                <a:ext uri="{FF2B5EF4-FFF2-40B4-BE49-F238E27FC236}">
                  <a16:creationId xmlns:a16="http://schemas.microsoft.com/office/drawing/2014/main" id="{8E91D82D-AC60-F6DC-C80F-3B2467E2C532}"/>
                </a:ext>
              </a:extLst>
            </p:cNvPr>
            <p:cNvSpPr/>
            <p:nvPr/>
          </p:nvSpPr>
          <p:spPr>
            <a:xfrm>
              <a:off x="4762900" y="2347850"/>
              <a:ext cx="183350" cy="160625"/>
            </a:xfrm>
            <a:custGeom>
              <a:avLst/>
              <a:gdLst/>
              <a:ahLst/>
              <a:cxnLst/>
              <a:rect l="l" t="t" r="r" b="b"/>
              <a:pathLst>
                <a:path w="7334" h="6425" extrusionOk="0">
                  <a:moveTo>
                    <a:pt x="1" y="1"/>
                  </a:moveTo>
                  <a:lnTo>
                    <a:pt x="1" y="6424"/>
                  </a:lnTo>
                  <a:lnTo>
                    <a:pt x="1357" y="6424"/>
                  </a:lnTo>
                  <a:lnTo>
                    <a:pt x="1357" y="5942"/>
                  </a:lnTo>
                  <a:cubicBezTo>
                    <a:pt x="1357" y="5139"/>
                    <a:pt x="1767" y="4444"/>
                    <a:pt x="2392" y="4015"/>
                  </a:cubicBezTo>
                  <a:cubicBezTo>
                    <a:pt x="2053" y="3694"/>
                    <a:pt x="1856" y="3230"/>
                    <a:pt x="1856" y="2731"/>
                  </a:cubicBezTo>
                  <a:cubicBezTo>
                    <a:pt x="1856" y="1732"/>
                    <a:pt x="2659" y="911"/>
                    <a:pt x="3676" y="911"/>
                  </a:cubicBezTo>
                  <a:cubicBezTo>
                    <a:pt x="4675" y="911"/>
                    <a:pt x="5478" y="1732"/>
                    <a:pt x="5478" y="2731"/>
                  </a:cubicBezTo>
                  <a:cubicBezTo>
                    <a:pt x="5478" y="3230"/>
                    <a:pt x="5282" y="3694"/>
                    <a:pt x="4943" y="4015"/>
                  </a:cubicBezTo>
                  <a:cubicBezTo>
                    <a:pt x="5568" y="4444"/>
                    <a:pt x="5978" y="5139"/>
                    <a:pt x="5978" y="5942"/>
                  </a:cubicBezTo>
                  <a:lnTo>
                    <a:pt x="5978" y="6424"/>
                  </a:lnTo>
                  <a:lnTo>
                    <a:pt x="7334" y="6424"/>
                  </a:lnTo>
                  <a:lnTo>
                    <a:pt x="7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618;p44">
              <a:extLst>
                <a:ext uri="{FF2B5EF4-FFF2-40B4-BE49-F238E27FC236}">
                  <a16:creationId xmlns:a16="http://schemas.microsoft.com/office/drawing/2014/main" id="{0BB5565C-7D71-30EA-D84E-F18B79CC92DA}"/>
                </a:ext>
              </a:extLst>
            </p:cNvPr>
            <p:cNvSpPr/>
            <p:nvPr/>
          </p:nvSpPr>
          <p:spPr>
            <a:xfrm>
              <a:off x="4819550" y="2461600"/>
              <a:ext cx="70050" cy="46875"/>
            </a:xfrm>
            <a:custGeom>
              <a:avLst/>
              <a:gdLst/>
              <a:ahLst/>
              <a:cxnLst/>
              <a:rect l="l" t="t" r="r" b="b"/>
              <a:pathLst>
                <a:path w="2802" h="1875" extrusionOk="0">
                  <a:moveTo>
                    <a:pt x="1410" y="1"/>
                  </a:moveTo>
                  <a:cubicBezTo>
                    <a:pt x="625" y="1"/>
                    <a:pt x="1" y="625"/>
                    <a:pt x="1" y="1392"/>
                  </a:cubicBezTo>
                  <a:lnTo>
                    <a:pt x="1" y="1874"/>
                  </a:lnTo>
                  <a:lnTo>
                    <a:pt x="2802" y="1874"/>
                  </a:lnTo>
                  <a:lnTo>
                    <a:pt x="2802" y="1392"/>
                  </a:lnTo>
                  <a:cubicBezTo>
                    <a:pt x="2802" y="625"/>
                    <a:pt x="2177"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619;p44">
              <a:extLst>
                <a:ext uri="{FF2B5EF4-FFF2-40B4-BE49-F238E27FC236}">
                  <a16:creationId xmlns:a16="http://schemas.microsoft.com/office/drawing/2014/main" id="{A38BBB5C-990E-092E-33DF-25E04C211966}"/>
                </a:ext>
              </a:extLst>
            </p:cNvPr>
            <p:cNvSpPr/>
            <p:nvPr/>
          </p:nvSpPr>
          <p:spPr>
            <a:xfrm>
              <a:off x="4706250" y="2291200"/>
              <a:ext cx="297100" cy="274350"/>
            </a:xfrm>
            <a:custGeom>
              <a:avLst/>
              <a:gdLst/>
              <a:ahLst/>
              <a:cxnLst/>
              <a:rect l="l" t="t" r="r" b="b"/>
              <a:pathLst>
                <a:path w="11884" h="10974" extrusionOk="0">
                  <a:moveTo>
                    <a:pt x="10510" y="1357"/>
                  </a:moveTo>
                  <a:lnTo>
                    <a:pt x="10510" y="9600"/>
                  </a:lnTo>
                  <a:lnTo>
                    <a:pt x="1357" y="9600"/>
                  </a:lnTo>
                  <a:lnTo>
                    <a:pt x="1357" y="1357"/>
                  </a:lnTo>
                  <a:close/>
                  <a:moveTo>
                    <a:pt x="1" y="1"/>
                  </a:moveTo>
                  <a:lnTo>
                    <a:pt x="1" y="10974"/>
                  </a:lnTo>
                  <a:lnTo>
                    <a:pt x="11884" y="10974"/>
                  </a:lnTo>
                  <a:lnTo>
                    <a:pt x="11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620;p44">
              <a:extLst>
                <a:ext uri="{FF2B5EF4-FFF2-40B4-BE49-F238E27FC236}">
                  <a16:creationId xmlns:a16="http://schemas.microsoft.com/office/drawing/2014/main" id="{30D4CCD5-5872-8EFD-C315-E83D22377D2A}"/>
                </a:ext>
              </a:extLst>
            </p:cNvPr>
            <p:cNvSpPr/>
            <p:nvPr/>
          </p:nvSpPr>
          <p:spPr>
            <a:xfrm>
              <a:off x="4730775" y="2234100"/>
              <a:ext cx="247600" cy="34375"/>
            </a:xfrm>
            <a:custGeom>
              <a:avLst/>
              <a:gdLst/>
              <a:ahLst/>
              <a:cxnLst/>
              <a:rect l="l" t="t" r="r" b="b"/>
              <a:pathLst>
                <a:path w="9904" h="1375" extrusionOk="0">
                  <a:moveTo>
                    <a:pt x="1803" y="1"/>
                  </a:moveTo>
                  <a:cubicBezTo>
                    <a:pt x="947" y="1"/>
                    <a:pt x="215" y="572"/>
                    <a:pt x="1" y="1375"/>
                  </a:cubicBezTo>
                  <a:lnTo>
                    <a:pt x="9904" y="1375"/>
                  </a:lnTo>
                  <a:cubicBezTo>
                    <a:pt x="9690" y="572"/>
                    <a:pt x="8958" y="1"/>
                    <a:pt x="8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21;p44">
              <a:extLst>
                <a:ext uri="{FF2B5EF4-FFF2-40B4-BE49-F238E27FC236}">
                  <a16:creationId xmlns:a16="http://schemas.microsoft.com/office/drawing/2014/main" id="{BFF64AEF-8FDD-9804-D26E-2D936F23C93D}"/>
                </a:ext>
              </a:extLst>
            </p:cNvPr>
            <p:cNvSpPr/>
            <p:nvPr/>
          </p:nvSpPr>
          <p:spPr>
            <a:xfrm>
              <a:off x="4730775" y="2587850"/>
              <a:ext cx="247600" cy="34375"/>
            </a:xfrm>
            <a:custGeom>
              <a:avLst/>
              <a:gdLst/>
              <a:ahLst/>
              <a:cxnLst/>
              <a:rect l="l" t="t" r="r" b="b"/>
              <a:pathLst>
                <a:path w="9904" h="1375" extrusionOk="0">
                  <a:moveTo>
                    <a:pt x="1" y="0"/>
                  </a:moveTo>
                  <a:cubicBezTo>
                    <a:pt x="215" y="803"/>
                    <a:pt x="947" y="1374"/>
                    <a:pt x="1803" y="1374"/>
                  </a:cubicBezTo>
                  <a:lnTo>
                    <a:pt x="8102" y="1374"/>
                  </a:lnTo>
                  <a:cubicBezTo>
                    <a:pt x="8958" y="1374"/>
                    <a:pt x="9690" y="803"/>
                    <a:pt x="9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434"/>
        <p:cNvGrpSpPr/>
        <p:nvPr/>
      </p:nvGrpSpPr>
      <p:grpSpPr>
        <a:xfrm>
          <a:off x="0" y="0"/>
          <a:ext cx="0" cy="0"/>
          <a:chOff x="0" y="0"/>
          <a:chExt cx="0" cy="0"/>
        </a:xfrm>
      </p:grpSpPr>
      <p:sp>
        <p:nvSpPr>
          <p:cNvPr id="8435" name="Google Shape;8435;p60"/>
          <p:cNvSpPr txBox="1">
            <a:spLocks noGrp="1"/>
          </p:cNvSpPr>
          <p:nvPr>
            <p:ph type="body" idx="1"/>
          </p:nvPr>
        </p:nvSpPr>
        <p:spPr>
          <a:xfrm>
            <a:off x="713100" y="1898182"/>
            <a:ext cx="3678300" cy="240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sz="1400" dirty="0">
              <a:solidFill>
                <a:schemeClr val="dk2"/>
              </a:solidFill>
            </a:endParaRPr>
          </a:p>
          <a:p>
            <a:pPr marL="0" lvl="0" indent="0" algn="l" rtl="0">
              <a:spcBef>
                <a:spcPts val="0"/>
              </a:spcBef>
              <a:spcAft>
                <a:spcPts val="0"/>
              </a:spcAft>
              <a:buNone/>
            </a:pPr>
            <a:r>
              <a:rPr lang="en" sz="2000" b="1">
                <a:solidFill>
                  <a:schemeClr val="lt2"/>
                </a:solidFill>
                <a:latin typeface="Big Shoulders Text"/>
                <a:ea typeface="Big Shoulders Text"/>
                <a:cs typeface="Big Shoulders Text"/>
                <a:sym typeface="Big Shoulders Text"/>
              </a:rPr>
              <a:t>Photos</a:t>
            </a:r>
            <a:endParaRPr sz="2000" b="1" dirty="0">
              <a:solidFill>
                <a:schemeClr val="lt2"/>
              </a:solidFill>
              <a:latin typeface="Big Shoulders Text"/>
              <a:ea typeface="Big Shoulders Text"/>
              <a:cs typeface="Big Shoulders Text"/>
              <a:sym typeface="Big Shoulders Text"/>
            </a:endParaRPr>
          </a:p>
          <a:p>
            <a:pPr marL="0" lvl="0" indent="0" algn="l" rtl="0">
              <a:spcBef>
                <a:spcPts val="0"/>
              </a:spcBef>
              <a:spcAft>
                <a:spcPts val="0"/>
              </a:spcAft>
              <a:buNone/>
            </a:pPr>
            <a:endParaRPr sz="1400" b="1" dirty="0">
              <a:solidFill>
                <a:schemeClr val="lt2"/>
              </a:solidFill>
              <a:latin typeface="Big Shoulders Text"/>
              <a:ea typeface="Big Shoulders Text"/>
              <a:cs typeface="Big Shoulders Text"/>
              <a:sym typeface="Big Shoulders Text"/>
            </a:endParaRPr>
          </a:p>
          <a:p>
            <a:pPr marL="457200" lvl="0" indent="-317500" algn="l" rtl="0">
              <a:spcBef>
                <a:spcPts val="0"/>
              </a:spcBef>
              <a:spcAft>
                <a:spcPts val="0"/>
              </a:spcAft>
              <a:buSzPts val="1400"/>
              <a:buChar char="●"/>
            </a:pPr>
            <a:r>
              <a:rPr lang="en" sz="1400">
                <a:solidFill>
                  <a:schemeClr val="hlink"/>
                </a:solidFill>
                <a:uFill>
                  <a:noFill/>
                </a:uFill>
                <a:hlinkClick r:id="rId3"/>
              </a:rPr>
              <a:t>Rpa concept with bright light and robotic hand</a:t>
            </a:r>
            <a:endParaRPr sz="1400" dirty="0"/>
          </a:p>
          <a:p>
            <a:pPr marL="457200" lvl="0" indent="-317500" algn="l" rtl="0">
              <a:spcBef>
                <a:spcPts val="0"/>
              </a:spcBef>
              <a:spcAft>
                <a:spcPts val="0"/>
              </a:spcAft>
              <a:buSzPts val="1400"/>
              <a:buChar char="●"/>
            </a:pPr>
            <a:r>
              <a:rPr lang="en" sz="1400">
                <a:solidFill>
                  <a:schemeClr val="hlink"/>
                </a:solidFill>
                <a:uFill>
                  <a:noFill/>
                </a:uFill>
                <a:hlinkClick r:id="rId4"/>
              </a:rPr>
              <a:t>Close up man robotic process automation concept</a:t>
            </a:r>
            <a:endParaRPr sz="1400" dirty="0"/>
          </a:p>
          <a:p>
            <a:pPr marL="457200" lvl="0" indent="-317500" algn="l" rtl="0">
              <a:spcBef>
                <a:spcPts val="0"/>
              </a:spcBef>
              <a:spcAft>
                <a:spcPts val="0"/>
              </a:spcAft>
              <a:buSzPts val="1400"/>
              <a:buChar char="●"/>
            </a:pPr>
            <a:r>
              <a:rPr lang="en" sz="1400">
                <a:solidFill>
                  <a:schemeClr val="hlink"/>
                </a:solidFill>
                <a:uFill>
                  <a:noFill/>
                </a:uFill>
                <a:hlinkClick r:id="rId5"/>
              </a:rPr>
              <a:t>Robotic arm and rpa hologram</a:t>
            </a:r>
            <a:endParaRPr sz="1400" dirty="0"/>
          </a:p>
        </p:txBody>
      </p:sp>
      <p:sp>
        <p:nvSpPr>
          <p:cNvPr id="8436" name="Google Shape;8436;p60"/>
          <p:cNvSpPr txBox="1">
            <a:spLocks noGrp="1"/>
          </p:cNvSpPr>
          <p:nvPr>
            <p:ph type="body" idx="2"/>
          </p:nvPr>
        </p:nvSpPr>
        <p:spPr>
          <a:xfrm>
            <a:off x="4752525" y="2201425"/>
            <a:ext cx="3678300" cy="240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lt2"/>
                </a:solidFill>
                <a:latin typeface="Big Shoulders Text"/>
                <a:ea typeface="Big Shoulders Text"/>
                <a:cs typeface="Big Shoulders Text"/>
                <a:sym typeface="Big Shoulders Text"/>
              </a:rPr>
              <a:t>Vectors</a:t>
            </a:r>
            <a:endParaRPr sz="2000" b="1" dirty="0">
              <a:solidFill>
                <a:schemeClr val="lt2"/>
              </a:solidFill>
              <a:latin typeface="Big Shoulders Text"/>
              <a:ea typeface="Big Shoulders Text"/>
              <a:cs typeface="Big Shoulders Text"/>
              <a:sym typeface="Big Shoulders Text"/>
            </a:endParaRPr>
          </a:p>
          <a:p>
            <a:pPr marL="0" lvl="0" indent="0" algn="l" rtl="0">
              <a:spcBef>
                <a:spcPts val="0"/>
              </a:spcBef>
              <a:spcAft>
                <a:spcPts val="0"/>
              </a:spcAft>
              <a:buNone/>
            </a:pPr>
            <a:endParaRPr sz="1400" b="1" dirty="0">
              <a:solidFill>
                <a:schemeClr val="lt2"/>
              </a:solidFill>
              <a:latin typeface="Big Shoulders Text"/>
              <a:ea typeface="Big Shoulders Text"/>
              <a:cs typeface="Big Shoulders Text"/>
              <a:sym typeface="Big Shoulders Text"/>
            </a:endParaRPr>
          </a:p>
          <a:p>
            <a:pPr marL="457200" lvl="0" indent="-317500" algn="l" rtl="0">
              <a:spcBef>
                <a:spcPts val="0"/>
              </a:spcBef>
              <a:spcAft>
                <a:spcPts val="0"/>
              </a:spcAft>
              <a:buSzPts val="1400"/>
              <a:buChar char="●"/>
            </a:pPr>
            <a:r>
              <a:rPr lang="en" sz="1400" b="0">
                <a:solidFill>
                  <a:schemeClr val="hlink"/>
                </a:solidFill>
                <a:uFill>
                  <a:noFill/>
                </a:uFill>
                <a:latin typeface="Cambay"/>
                <a:ea typeface="Cambay"/>
                <a:cs typeface="Cambay"/>
                <a:sym typeface="Cambay"/>
                <a:hlinkClick r:id="rId6"/>
              </a:rPr>
              <a:t>Artificial intelligence instagram stories collection</a:t>
            </a:r>
            <a:endParaRPr sz="1400" b="0" dirty="0">
              <a:latin typeface="Cambay"/>
              <a:ea typeface="Cambay"/>
              <a:cs typeface="Cambay"/>
              <a:sym typeface="Cambay"/>
            </a:endParaRPr>
          </a:p>
          <a:p>
            <a:pPr marL="0" lvl="0" indent="0" algn="l" rtl="0">
              <a:spcBef>
                <a:spcPts val="0"/>
              </a:spcBef>
              <a:spcAft>
                <a:spcPts val="0"/>
              </a:spcAft>
              <a:buNone/>
            </a:pPr>
            <a:endParaRPr sz="1400" dirty="0">
              <a:latin typeface="Cambay"/>
              <a:ea typeface="Cambay"/>
              <a:cs typeface="Cambay"/>
              <a:sym typeface="Cambay"/>
            </a:endParaRPr>
          </a:p>
          <a:p>
            <a:pPr marL="0" lvl="0" indent="0" algn="l" rtl="0">
              <a:spcBef>
                <a:spcPts val="0"/>
              </a:spcBef>
              <a:spcAft>
                <a:spcPts val="0"/>
              </a:spcAft>
              <a:buNone/>
            </a:pPr>
            <a:r>
              <a:rPr lang="en" sz="2000" b="1">
                <a:solidFill>
                  <a:schemeClr val="lt2"/>
                </a:solidFill>
                <a:latin typeface="Big Shoulders Text"/>
                <a:ea typeface="Big Shoulders Text"/>
                <a:cs typeface="Big Shoulders Text"/>
                <a:sym typeface="Big Shoulders Text"/>
              </a:rPr>
              <a:t>Icons</a:t>
            </a:r>
            <a:endParaRPr sz="2000" b="1" dirty="0">
              <a:solidFill>
                <a:schemeClr val="lt2"/>
              </a:solidFill>
              <a:latin typeface="Big Shoulders Text"/>
              <a:ea typeface="Big Shoulders Text"/>
              <a:cs typeface="Big Shoulders Text"/>
              <a:sym typeface="Big Shoulders Text"/>
            </a:endParaRPr>
          </a:p>
          <a:p>
            <a:pPr marL="0" lvl="0" indent="0" algn="l" rtl="0">
              <a:spcBef>
                <a:spcPts val="0"/>
              </a:spcBef>
              <a:spcAft>
                <a:spcPts val="0"/>
              </a:spcAft>
              <a:buNone/>
            </a:pPr>
            <a:endParaRPr sz="1400" b="1" dirty="0">
              <a:solidFill>
                <a:schemeClr val="lt2"/>
              </a:solidFill>
              <a:latin typeface="Big Shoulders Text"/>
              <a:ea typeface="Big Shoulders Text"/>
              <a:cs typeface="Big Shoulders Text"/>
              <a:sym typeface="Big Shoulders Text"/>
            </a:endParaRPr>
          </a:p>
          <a:p>
            <a:pPr marL="457200" lvl="0" indent="-317500" algn="l" rtl="0">
              <a:spcBef>
                <a:spcPts val="0"/>
              </a:spcBef>
              <a:spcAft>
                <a:spcPts val="0"/>
              </a:spcAft>
              <a:buSzPts val="1400"/>
              <a:buChar char="●"/>
            </a:pPr>
            <a:r>
              <a:rPr lang="en" sz="1400" b="0">
                <a:solidFill>
                  <a:schemeClr val="hlink"/>
                </a:solidFill>
                <a:uFill>
                  <a:noFill/>
                </a:uFill>
                <a:latin typeface="Cambay"/>
                <a:ea typeface="Cambay"/>
                <a:cs typeface="Cambay"/>
                <a:sym typeface="Cambay"/>
                <a:hlinkClick r:id="rId7"/>
              </a:rPr>
              <a:t>Icon Pack: Artificial intelligence | Filled</a:t>
            </a:r>
            <a:endParaRPr sz="1400" b="0" dirty="0">
              <a:latin typeface="Cambay"/>
              <a:ea typeface="Cambay"/>
              <a:cs typeface="Cambay"/>
              <a:sym typeface="Cambay"/>
            </a:endParaRPr>
          </a:p>
        </p:txBody>
      </p:sp>
      <p:sp>
        <p:nvSpPr>
          <p:cNvPr id="8437" name="Google Shape;8437;p6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dirty="0"/>
          </a:p>
        </p:txBody>
      </p:sp>
      <p:sp>
        <p:nvSpPr>
          <p:cNvPr id="8438" name="Google Shape;8438;p60"/>
          <p:cNvSpPr txBox="1"/>
          <p:nvPr/>
        </p:nvSpPr>
        <p:spPr>
          <a:xfrm>
            <a:off x="720000" y="1315575"/>
            <a:ext cx="7704000" cy="6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ambay"/>
                <a:ea typeface="Cambay"/>
                <a:cs typeface="Cambay"/>
                <a:sym typeface="Cambay"/>
              </a:rPr>
              <a:t>Did you like the resources on this template? Get them for free at our other websites:</a:t>
            </a:r>
            <a:endParaRPr dirty="0">
              <a:solidFill>
                <a:schemeClr val="dk1"/>
              </a:solidFill>
              <a:latin typeface="Cambay"/>
              <a:ea typeface="Cambay"/>
              <a:cs typeface="Cambay"/>
              <a:sym typeface="Cambay"/>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42"/>
        <p:cNvGrpSpPr/>
        <p:nvPr/>
      </p:nvGrpSpPr>
      <p:grpSpPr>
        <a:xfrm>
          <a:off x="0" y="0"/>
          <a:ext cx="0" cy="0"/>
          <a:chOff x="0" y="0"/>
          <a:chExt cx="0" cy="0"/>
        </a:xfrm>
      </p:grpSpPr>
      <p:sp>
        <p:nvSpPr>
          <p:cNvPr id="8443" name="Google Shape;8443;p6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dirty="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dirty="0">
              <a:solidFill>
                <a:srgbClr val="869FB2"/>
              </a:solidFill>
            </a:endParaRPr>
          </a:p>
        </p:txBody>
      </p:sp>
      <p:sp>
        <p:nvSpPr>
          <p:cNvPr id="8444" name="Google Shape;8444;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dirty="0"/>
          </a:p>
        </p:txBody>
      </p:sp>
      <p:sp>
        <p:nvSpPr>
          <p:cNvPr id="8445" name="Google Shape;8445;p61"/>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dirty="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dirty="0">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dirty="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dirty="0">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dirty="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dirty="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49"/>
        <p:cNvGrpSpPr/>
        <p:nvPr/>
      </p:nvGrpSpPr>
      <p:grpSpPr>
        <a:xfrm>
          <a:off x="0" y="0"/>
          <a:ext cx="0" cy="0"/>
          <a:chOff x="0" y="0"/>
          <a:chExt cx="0" cy="0"/>
        </a:xfrm>
      </p:grpSpPr>
      <p:sp>
        <p:nvSpPr>
          <p:cNvPr id="8450" name="Google Shape;8450;p62"/>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dirty="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dirty="0">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dirty="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dirty="0">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dirty="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dirty="0">
              <a:solidFill>
                <a:srgbClr val="FFFFFF"/>
              </a:solidFill>
            </a:endParaRPr>
          </a:p>
          <a:p>
            <a:pPr marL="0" lvl="0" indent="0" algn="l" rtl="0">
              <a:lnSpc>
                <a:spcPct val="115000"/>
              </a:lnSpc>
              <a:spcBef>
                <a:spcPts val="0"/>
              </a:spcBef>
              <a:spcAft>
                <a:spcPts val="0"/>
              </a:spcAft>
              <a:buNone/>
            </a:pPr>
            <a:endParaRPr sz="1000" dirty="0">
              <a:solidFill>
                <a:srgbClr val="FFFFFF"/>
              </a:solidFill>
            </a:endParaRPr>
          </a:p>
          <a:p>
            <a:pPr marL="0" lvl="0" indent="0" algn="l" rtl="0">
              <a:lnSpc>
                <a:spcPct val="115000"/>
              </a:lnSpc>
              <a:spcBef>
                <a:spcPts val="0"/>
              </a:spcBef>
              <a:spcAft>
                <a:spcPts val="0"/>
              </a:spcAft>
              <a:buNone/>
            </a:pPr>
            <a:endParaRPr sz="1000" dirty="0">
              <a:solidFill>
                <a:srgbClr val="FFFFFF"/>
              </a:solidFill>
            </a:endParaRPr>
          </a:p>
        </p:txBody>
      </p:sp>
      <p:sp>
        <p:nvSpPr>
          <p:cNvPr id="8451" name="Google Shape;8451;p6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dirty="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dirty="0">
              <a:solidFill>
                <a:srgbClr val="869FB2"/>
              </a:solidFill>
            </a:endParaRPr>
          </a:p>
        </p:txBody>
      </p:sp>
      <p:sp>
        <p:nvSpPr>
          <p:cNvPr id="8452" name="Google Shape;8452;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56"/>
        <p:cNvGrpSpPr/>
        <p:nvPr/>
      </p:nvGrpSpPr>
      <p:grpSpPr>
        <a:xfrm>
          <a:off x="0" y="0"/>
          <a:ext cx="0" cy="0"/>
          <a:chOff x="0" y="0"/>
          <a:chExt cx="0" cy="0"/>
        </a:xfrm>
      </p:grpSpPr>
      <p:sp>
        <p:nvSpPr>
          <p:cNvPr id="8457" name="Google Shape;8457;p63"/>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dirty="0">
              <a:solidFill>
                <a:srgbClr val="FFFFFF"/>
              </a:solidFill>
            </a:endParaRPr>
          </a:p>
          <a:p>
            <a:pPr marL="0" lvl="0" indent="0" algn="l" rtl="0">
              <a:lnSpc>
                <a:spcPct val="115000"/>
              </a:lnSpc>
              <a:spcBef>
                <a:spcPts val="0"/>
              </a:spcBef>
              <a:spcAft>
                <a:spcPts val="0"/>
              </a:spcAft>
              <a:buNone/>
            </a:pPr>
            <a:endParaRPr sz="1300" dirty="0">
              <a:solidFill>
                <a:srgbClr val="435D74"/>
              </a:solidFill>
            </a:endParaRPr>
          </a:p>
        </p:txBody>
      </p:sp>
      <p:sp>
        <p:nvSpPr>
          <p:cNvPr id="8458" name="Google Shape;8458;p63"/>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chemeClr val="lt1"/>
                </a:solidFill>
              </a:rPr>
              <a:t>Big Shoulders Text</a:t>
            </a:r>
            <a:endParaRPr sz="1100" b="1" dirty="0">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https://fonts.google.com/specimen/Big+Shoulders+Text</a:t>
            </a:r>
            <a:r>
              <a:rPr lang="en" sz="1100">
                <a:solidFill>
                  <a:schemeClr val="lt1"/>
                </a:solidFill>
              </a:rPr>
              <a:t>)</a:t>
            </a:r>
            <a:endParaRPr sz="1100" dirty="0">
              <a:solidFill>
                <a:schemeClr val="lt1"/>
              </a:solidFill>
            </a:endParaRPr>
          </a:p>
          <a:p>
            <a:pPr marL="0" lvl="0" indent="0" algn="ctr" rtl="0">
              <a:lnSpc>
                <a:spcPct val="115000"/>
              </a:lnSpc>
              <a:spcBef>
                <a:spcPts val="0"/>
              </a:spcBef>
              <a:spcAft>
                <a:spcPts val="0"/>
              </a:spcAft>
              <a:buNone/>
            </a:pPr>
            <a:endParaRPr sz="800" dirty="0">
              <a:solidFill>
                <a:schemeClr val="lt1"/>
              </a:solidFill>
            </a:endParaRPr>
          </a:p>
          <a:p>
            <a:pPr marL="0" lvl="0" indent="0" algn="ctr" rtl="0">
              <a:lnSpc>
                <a:spcPct val="115000"/>
              </a:lnSpc>
              <a:spcBef>
                <a:spcPts val="0"/>
              </a:spcBef>
              <a:spcAft>
                <a:spcPts val="0"/>
              </a:spcAft>
              <a:buNone/>
            </a:pPr>
            <a:r>
              <a:rPr lang="en" sz="1100" b="1">
                <a:solidFill>
                  <a:schemeClr val="lt1"/>
                </a:solidFill>
              </a:rPr>
              <a:t>Cambay</a:t>
            </a:r>
            <a:endParaRPr sz="1100" b="1" dirty="0">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https://fonts.google.com/specimen/Cambay</a:t>
            </a:r>
            <a:r>
              <a:rPr lang="en" sz="1100">
                <a:solidFill>
                  <a:schemeClr val="lt1"/>
                </a:solidFill>
              </a:rPr>
              <a:t>)</a:t>
            </a:r>
            <a:endParaRPr sz="1100" dirty="0">
              <a:solidFill>
                <a:schemeClr val="lt1"/>
              </a:solidFill>
            </a:endParaRPr>
          </a:p>
        </p:txBody>
      </p:sp>
      <p:grpSp>
        <p:nvGrpSpPr>
          <p:cNvPr id="8459" name="Google Shape;8459;p63"/>
          <p:cNvGrpSpPr/>
          <p:nvPr/>
        </p:nvGrpSpPr>
        <p:grpSpPr>
          <a:xfrm>
            <a:off x="2583563" y="2988225"/>
            <a:ext cx="3976875" cy="1685300"/>
            <a:chOff x="2583563" y="2988225"/>
            <a:chExt cx="3976875" cy="1685300"/>
          </a:xfrm>
        </p:grpSpPr>
        <p:sp>
          <p:nvSpPr>
            <p:cNvPr id="8460" name="Google Shape;8460;p63"/>
            <p:cNvSpPr/>
            <p:nvPr/>
          </p:nvSpPr>
          <p:spPr>
            <a:xfrm>
              <a:off x="2583563"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1" name="Google Shape;8461;p63"/>
            <p:cNvSpPr/>
            <p:nvPr/>
          </p:nvSpPr>
          <p:spPr>
            <a:xfrm>
              <a:off x="3645382" y="2988225"/>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2" name="Google Shape;8462;p63"/>
            <p:cNvSpPr/>
            <p:nvPr/>
          </p:nvSpPr>
          <p:spPr>
            <a:xfrm>
              <a:off x="4707202" y="2988225"/>
              <a:ext cx="791400" cy="754200"/>
            </a:xfrm>
            <a:prstGeom prst="roundRect">
              <a:avLst>
                <a:gd name="adj" fmla="val 16667"/>
              </a:avLst>
            </a:prstGeom>
            <a:solidFill>
              <a:srgbClr val="004A6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3" name="Google Shape;8463;p63"/>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dirty="0">
                <a:solidFill>
                  <a:schemeClr val="dk1"/>
                </a:solidFill>
              </a:endParaRPr>
            </a:p>
          </p:txBody>
        </p:sp>
        <p:sp>
          <p:nvSpPr>
            <p:cNvPr id="8464" name="Google Shape;8464;p63"/>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#00031b</a:t>
              </a:r>
              <a:endParaRPr sz="1000" dirty="0">
                <a:solidFill>
                  <a:srgbClr val="FFFFFF"/>
                </a:solidFill>
              </a:endParaRPr>
            </a:p>
          </p:txBody>
        </p:sp>
        <p:sp>
          <p:nvSpPr>
            <p:cNvPr id="8465" name="Google Shape;8465;p63"/>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#004a67</a:t>
              </a:r>
              <a:endParaRPr sz="1000" dirty="0">
                <a:solidFill>
                  <a:srgbClr val="FFFFFF"/>
                </a:solidFill>
              </a:endParaRPr>
            </a:p>
          </p:txBody>
        </p:sp>
        <p:sp>
          <p:nvSpPr>
            <p:cNvPr id="8466" name="Google Shape;8466;p63"/>
            <p:cNvSpPr/>
            <p:nvPr/>
          </p:nvSpPr>
          <p:spPr>
            <a:xfrm>
              <a:off x="5769038" y="2988225"/>
              <a:ext cx="791400" cy="754200"/>
            </a:xfrm>
            <a:prstGeom prst="roundRect">
              <a:avLst>
                <a:gd name="adj" fmla="val 16667"/>
              </a:avLst>
            </a:prstGeom>
            <a:solidFill>
              <a:srgbClr val="92BCC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7" name="Google Shape;8467;p63"/>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#92bcca</a:t>
              </a:r>
              <a:endParaRPr sz="1000" dirty="0">
                <a:solidFill>
                  <a:srgbClr val="FFFFFF"/>
                </a:solidFill>
              </a:endParaRPr>
            </a:p>
          </p:txBody>
        </p:sp>
        <p:sp>
          <p:nvSpPr>
            <p:cNvPr id="8468" name="Google Shape;8468;p63"/>
            <p:cNvSpPr/>
            <p:nvPr/>
          </p:nvSpPr>
          <p:spPr>
            <a:xfrm>
              <a:off x="3114475" y="3919325"/>
              <a:ext cx="791400" cy="754200"/>
            </a:xfrm>
            <a:prstGeom prst="roundRect">
              <a:avLst>
                <a:gd name="adj" fmla="val 16667"/>
              </a:avLst>
            </a:prstGeom>
            <a:solidFill>
              <a:srgbClr val="002A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9" name="Google Shape;8469;p63"/>
            <p:cNvSpPr/>
            <p:nvPr/>
          </p:nvSpPr>
          <p:spPr>
            <a:xfrm>
              <a:off x="4176295" y="3919325"/>
              <a:ext cx="791400" cy="754200"/>
            </a:xfrm>
            <a:prstGeom prst="roundRect">
              <a:avLst>
                <a:gd name="adj" fmla="val 16667"/>
              </a:avLst>
            </a:prstGeom>
            <a:solidFill>
              <a:srgbClr val="00E0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0" name="Google Shape;8470;p63"/>
            <p:cNvSpPr/>
            <p:nvPr/>
          </p:nvSpPr>
          <p:spPr>
            <a:xfrm>
              <a:off x="5238114" y="3919325"/>
              <a:ext cx="791400" cy="754200"/>
            </a:xfrm>
            <a:prstGeom prst="roundRect">
              <a:avLst>
                <a:gd name="adj" fmla="val 16667"/>
              </a:avLst>
            </a:prstGeom>
            <a:solidFill>
              <a:srgbClr val="87D0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1" name="Google Shape;8471;p63"/>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#002ab1</a:t>
              </a:r>
              <a:endParaRPr sz="1000" dirty="0">
                <a:solidFill>
                  <a:srgbClr val="FFFFFF"/>
                </a:solidFill>
              </a:endParaRPr>
            </a:p>
          </p:txBody>
        </p:sp>
        <p:sp>
          <p:nvSpPr>
            <p:cNvPr id="8472" name="Google Shape;8472;p63"/>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#00e0ff</a:t>
              </a:r>
              <a:endParaRPr sz="1000" dirty="0">
                <a:solidFill>
                  <a:srgbClr val="FFFFFF"/>
                </a:solidFill>
              </a:endParaRPr>
            </a:p>
          </p:txBody>
        </p:sp>
        <p:sp>
          <p:nvSpPr>
            <p:cNvPr id="8473" name="Google Shape;8473;p63"/>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#87d0ff</a:t>
              </a:r>
              <a:endParaRPr sz="1000" dirty="0">
                <a:solidFill>
                  <a:srgbClr val="FFFFFF"/>
                </a:solidFill>
              </a:endParaRPr>
            </a:p>
          </p:txBody>
        </p:sp>
      </p:grpSp>
      <p:sp>
        <p:nvSpPr>
          <p:cNvPr id="8474" name="Google Shape;8474;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78"/>
        <p:cNvGrpSpPr/>
        <p:nvPr/>
      </p:nvGrpSpPr>
      <p:grpSpPr>
        <a:xfrm>
          <a:off x="0" y="0"/>
          <a:ext cx="0" cy="0"/>
          <a:chOff x="0" y="0"/>
          <a:chExt cx="0" cy="0"/>
        </a:xfrm>
      </p:grpSpPr>
      <p:sp>
        <p:nvSpPr>
          <p:cNvPr id="8479" name="Google Shape;8479;p64"/>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dirty="0">
              <a:solidFill>
                <a:srgbClr val="869FB2"/>
              </a:solidFill>
            </a:endParaRPr>
          </a:p>
        </p:txBody>
      </p:sp>
      <p:sp>
        <p:nvSpPr>
          <p:cNvPr id="8480" name="Google Shape;8480;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dirty="0"/>
          </a:p>
        </p:txBody>
      </p:sp>
      <p:pic>
        <p:nvPicPr>
          <p:cNvPr id="8481" name="Google Shape;8481;p64"/>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8482" name="Google Shape;8482;p64">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dirty="0">
              <a:solidFill>
                <a:srgbClr val="869FB2"/>
              </a:solidFill>
            </a:endParaRPr>
          </a:p>
        </p:txBody>
      </p:sp>
      <p:sp>
        <p:nvSpPr>
          <p:cNvPr id="8483" name="Google Shape;8483;p64">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dirty="0">
              <a:solidFill>
                <a:srgbClr val="869FB2"/>
              </a:solidFill>
            </a:endParaRPr>
          </a:p>
        </p:txBody>
      </p:sp>
      <p:sp>
        <p:nvSpPr>
          <p:cNvPr id="8484" name="Google Shape;8484;p64">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dirty="0">
              <a:solidFill>
                <a:srgbClr val="869FB2"/>
              </a:solidFill>
            </a:endParaRPr>
          </a:p>
        </p:txBody>
      </p:sp>
      <p:sp>
        <p:nvSpPr>
          <p:cNvPr id="8485" name="Google Shape;8485;p64">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dirty="0">
              <a:solidFill>
                <a:srgbClr val="869FB2"/>
              </a:solidFill>
            </a:endParaRPr>
          </a:p>
        </p:txBody>
      </p:sp>
      <p:pic>
        <p:nvPicPr>
          <p:cNvPr id="8486" name="Google Shape;8486;p64"/>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8487" name="Google Shape;8487;p64"/>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8488" name="Google Shape;8488;p64"/>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8489" name="Google Shape;8489;p64"/>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8490" name="Google Shape;8490;p64">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dirty="0">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94"/>
        <p:cNvGrpSpPr/>
        <p:nvPr/>
      </p:nvGrpSpPr>
      <p:grpSpPr>
        <a:xfrm>
          <a:off x="0" y="0"/>
          <a:ext cx="0" cy="0"/>
          <a:chOff x="0" y="0"/>
          <a:chExt cx="0" cy="0"/>
        </a:xfrm>
      </p:grpSpPr>
      <p:grpSp>
        <p:nvGrpSpPr>
          <p:cNvPr id="8495" name="Google Shape;8495;p65"/>
          <p:cNvGrpSpPr/>
          <p:nvPr/>
        </p:nvGrpSpPr>
        <p:grpSpPr>
          <a:xfrm>
            <a:off x="5082708" y="3095784"/>
            <a:ext cx="442841" cy="514271"/>
            <a:chOff x="4727025" y="1332775"/>
            <a:chExt cx="59900" cy="69625"/>
          </a:xfrm>
        </p:grpSpPr>
        <p:sp>
          <p:nvSpPr>
            <p:cNvPr id="8496" name="Google Shape;8496;p6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7" name="Google Shape;8497;p6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98" name="Google Shape;8498;p65"/>
          <p:cNvGrpSpPr/>
          <p:nvPr/>
        </p:nvGrpSpPr>
        <p:grpSpPr>
          <a:xfrm>
            <a:off x="5758025" y="2343272"/>
            <a:ext cx="500909" cy="500899"/>
            <a:chOff x="4820425" y="1329900"/>
            <a:chExt cx="70175" cy="70350"/>
          </a:xfrm>
        </p:grpSpPr>
        <p:sp>
          <p:nvSpPr>
            <p:cNvPr id="8499" name="Google Shape;8499;p6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0" name="Google Shape;8500;p6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1" name="Google Shape;8501;p6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2" name="Google Shape;8502;p6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03" name="Google Shape;8503;p65"/>
          <p:cNvGrpSpPr/>
          <p:nvPr/>
        </p:nvGrpSpPr>
        <p:grpSpPr>
          <a:xfrm>
            <a:off x="6410648" y="2355062"/>
            <a:ext cx="538135" cy="493119"/>
            <a:chOff x="4903200" y="1331525"/>
            <a:chExt cx="73575" cy="67425"/>
          </a:xfrm>
        </p:grpSpPr>
        <p:sp>
          <p:nvSpPr>
            <p:cNvPr id="8504" name="Google Shape;8504;p6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dirty="0"/>
            </a:p>
          </p:txBody>
        </p:sp>
        <p:sp>
          <p:nvSpPr>
            <p:cNvPr id="8505" name="Google Shape;8505;p6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06" name="Google Shape;8506;p65"/>
          <p:cNvGrpSpPr/>
          <p:nvPr/>
        </p:nvGrpSpPr>
        <p:grpSpPr>
          <a:xfrm>
            <a:off x="5670599" y="3097040"/>
            <a:ext cx="544563" cy="511895"/>
            <a:chOff x="4815575" y="1416800"/>
            <a:chExt cx="73750" cy="71400"/>
          </a:xfrm>
        </p:grpSpPr>
        <p:sp>
          <p:nvSpPr>
            <p:cNvPr id="8507" name="Google Shape;8507;p6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8" name="Google Shape;8508;p6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9" name="Google Shape;8509;p6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10" name="Google Shape;8510;p65"/>
          <p:cNvGrpSpPr/>
          <p:nvPr/>
        </p:nvGrpSpPr>
        <p:grpSpPr>
          <a:xfrm>
            <a:off x="6367224" y="3096746"/>
            <a:ext cx="602914" cy="512477"/>
            <a:chOff x="4902475" y="1418875"/>
            <a:chExt cx="74500" cy="63775"/>
          </a:xfrm>
        </p:grpSpPr>
        <p:sp>
          <p:nvSpPr>
            <p:cNvPr id="8511" name="Google Shape;8511;p6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2" name="Google Shape;8512;p65"/>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13" name="Google Shape;8513;p65"/>
          <p:cNvGrpSpPr/>
          <p:nvPr/>
        </p:nvGrpSpPr>
        <p:grpSpPr>
          <a:xfrm>
            <a:off x="5783096" y="3835985"/>
            <a:ext cx="515391" cy="525699"/>
            <a:chOff x="4818100" y="1507675"/>
            <a:chExt cx="71225" cy="71625"/>
          </a:xfrm>
        </p:grpSpPr>
        <p:sp>
          <p:nvSpPr>
            <p:cNvPr id="8514" name="Google Shape;8514;p6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5" name="Google Shape;8515;p6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6" name="Google Shape;8516;p6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7" name="Google Shape;8517;p6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18" name="Google Shape;8518;p65"/>
          <p:cNvGrpSpPr/>
          <p:nvPr/>
        </p:nvGrpSpPr>
        <p:grpSpPr>
          <a:xfrm>
            <a:off x="5121199" y="3857517"/>
            <a:ext cx="522956" cy="489869"/>
            <a:chOff x="4721450" y="1509475"/>
            <a:chExt cx="79350" cy="74325"/>
          </a:xfrm>
        </p:grpSpPr>
        <p:sp>
          <p:nvSpPr>
            <p:cNvPr id="8519" name="Google Shape;8519;p6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0" name="Google Shape;8520;p6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1" name="Google Shape;8521;p6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2" name="Google Shape;8522;p6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23" name="Google Shape;8523;p65"/>
          <p:cNvGrpSpPr/>
          <p:nvPr/>
        </p:nvGrpSpPr>
        <p:grpSpPr>
          <a:xfrm>
            <a:off x="6444441" y="3837269"/>
            <a:ext cx="525704" cy="535436"/>
            <a:chOff x="4906800" y="1507500"/>
            <a:chExt cx="70350" cy="71075"/>
          </a:xfrm>
        </p:grpSpPr>
        <p:sp>
          <p:nvSpPr>
            <p:cNvPr id="8524" name="Google Shape;8524;p6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5" name="Google Shape;8525;p6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6" name="Google Shape;8526;p6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7" name="Google Shape;8527;p6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8" name="Google Shape;8528;p6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29" name="Google Shape;8529;p65"/>
          <p:cNvGrpSpPr/>
          <p:nvPr/>
        </p:nvGrpSpPr>
        <p:grpSpPr>
          <a:xfrm>
            <a:off x="4477263" y="2343250"/>
            <a:ext cx="508054" cy="508095"/>
            <a:chOff x="3736598" y="2170606"/>
            <a:chExt cx="404889" cy="404889"/>
          </a:xfrm>
        </p:grpSpPr>
        <p:sp>
          <p:nvSpPr>
            <p:cNvPr id="8530" name="Google Shape;8530;p6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1" name="Google Shape;8531;p6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2" name="Google Shape;8532;p6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3" name="Google Shape;8533;p6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34" name="Google Shape;8534;p65"/>
          <p:cNvGrpSpPr/>
          <p:nvPr/>
        </p:nvGrpSpPr>
        <p:grpSpPr>
          <a:xfrm>
            <a:off x="3765303" y="2343345"/>
            <a:ext cx="575790" cy="507904"/>
            <a:chOff x="3161917" y="2170682"/>
            <a:chExt cx="458870" cy="404737"/>
          </a:xfrm>
        </p:grpSpPr>
        <p:sp>
          <p:nvSpPr>
            <p:cNvPr id="8535" name="Google Shape;8535;p6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dirty="0"/>
            </a:p>
          </p:txBody>
        </p:sp>
        <p:sp>
          <p:nvSpPr>
            <p:cNvPr id="8536" name="Google Shape;8536;p6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7" name="Google Shape;8537;p6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38" name="Google Shape;8538;p65"/>
          <p:cNvGrpSpPr/>
          <p:nvPr/>
        </p:nvGrpSpPr>
        <p:grpSpPr>
          <a:xfrm>
            <a:off x="3792833" y="3103717"/>
            <a:ext cx="520730" cy="498567"/>
            <a:chOff x="3179914" y="2889488"/>
            <a:chExt cx="422876" cy="404911"/>
          </a:xfrm>
        </p:grpSpPr>
        <p:sp>
          <p:nvSpPr>
            <p:cNvPr id="8539" name="Google Shape;8539;p6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0" name="Google Shape;8540;p6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1" name="Google Shape;8541;p6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2" name="Google Shape;8542;p6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3" name="Google Shape;8543;p6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4" name="Google Shape;8544;p6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45" name="Google Shape;8545;p65"/>
          <p:cNvGrpSpPr/>
          <p:nvPr/>
        </p:nvGrpSpPr>
        <p:grpSpPr>
          <a:xfrm>
            <a:off x="4421513" y="3103677"/>
            <a:ext cx="516145" cy="498648"/>
            <a:chOff x="3729467" y="2889422"/>
            <a:chExt cx="419153" cy="404977"/>
          </a:xfrm>
        </p:grpSpPr>
        <p:sp>
          <p:nvSpPr>
            <p:cNvPr id="8546" name="Google Shape;8546;p6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7" name="Google Shape;8547;p6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8" name="Google Shape;8548;p6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9" name="Google Shape;8549;p6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0" name="Google Shape;8550;p6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1" name="Google Shape;8551;p6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2" name="Google Shape;8552;p6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553" name="Google Shape;8553;p6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4" name="Google Shape;8554;p6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5" name="Google Shape;8555;p6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6" name="Google Shape;8556;p6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557" name="Google Shape;8557;p65"/>
          <p:cNvGrpSpPr/>
          <p:nvPr/>
        </p:nvGrpSpPr>
        <p:grpSpPr>
          <a:xfrm>
            <a:off x="7141841" y="2550562"/>
            <a:ext cx="166473" cy="141497"/>
            <a:chOff x="4660325" y="1866850"/>
            <a:chExt cx="68350" cy="58100"/>
          </a:xfrm>
        </p:grpSpPr>
        <p:sp>
          <p:nvSpPr>
            <p:cNvPr id="8558" name="Google Shape;8558;p6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9" name="Google Shape;8559;p6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60" name="Google Shape;8560;p65"/>
          <p:cNvGrpSpPr/>
          <p:nvPr/>
        </p:nvGrpSpPr>
        <p:grpSpPr>
          <a:xfrm>
            <a:off x="7451186" y="2576286"/>
            <a:ext cx="162515" cy="90049"/>
            <a:chOff x="4791775" y="1877500"/>
            <a:chExt cx="66725" cy="36975"/>
          </a:xfrm>
        </p:grpSpPr>
        <p:sp>
          <p:nvSpPr>
            <p:cNvPr id="8561" name="Google Shape;8561;p6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2" name="Google Shape;8562;p6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63" name="Google Shape;8563;p65"/>
          <p:cNvGrpSpPr/>
          <p:nvPr/>
        </p:nvGrpSpPr>
        <p:grpSpPr>
          <a:xfrm>
            <a:off x="7772899" y="2576286"/>
            <a:ext cx="144979" cy="90049"/>
            <a:chOff x="4923925" y="1877500"/>
            <a:chExt cx="59525" cy="36975"/>
          </a:xfrm>
        </p:grpSpPr>
        <p:sp>
          <p:nvSpPr>
            <p:cNvPr id="8564" name="Google Shape;8564;p6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5" name="Google Shape;8565;p6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66" name="Google Shape;8566;p65"/>
          <p:cNvGrpSpPr/>
          <p:nvPr/>
        </p:nvGrpSpPr>
        <p:grpSpPr>
          <a:xfrm>
            <a:off x="8067390" y="2558477"/>
            <a:ext cx="141447" cy="125667"/>
            <a:chOff x="5058450" y="1870100"/>
            <a:chExt cx="58075" cy="51600"/>
          </a:xfrm>
        </p:grpSpPr>
        <p:sp>
          <p:nvSpPr>
            <p:cNvPr id="8567" name="Google Shape;8567;p6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8" name="Google Shape;8568;p6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69" name="Google Shape;8569;p65"/>
          <p:cNvGrpSpPr/>
          <p:nvPr/>
        </p:nvGrpSpPr>
        <p:grpSpPr>
          <a:xfrm>
            <a:off x="7481905" y="2980885"/>
            <a:ext cx="101077" cy="107645"/>
            <a:chOff x="4811425" y="2065025"/>
            <a:chExt cx="41500" cy="44200"/>
          </a:xfrm>
        </p:grpSpPr>
        <p:sp>
          <p:nvSpPr>
            <p:cNvPr id="8570" name="Google Shape;8570;p6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1" name="Google Shape;8571;p6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72" name="Google Shape;8572;p65"/>
          <p:cNvGrpSpPr/>
          <p:nvPr/>
        </p:nvGrpSpPr>
        <p:grpSpPr>
          <a:xfrm>
            <a:off x="7774342" y="2981098"/>
            <a:ext cx="120867" cy="107218"/>
            <a:chOff x="4929875" y="2065025"/>
            <a:chExt cx="49625" cy="44025"/>
          </a:xfrm>
        </p:grpSpPr>
        <p:sp>
          <p:nvSpPr>
            <p:cNvPr id="8573" name="Google Shape;8573;p6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4" name="Google Shape;8574;p6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75" name="Google Shape;8575;p65"/>
          <p:cNvGrpSpPr/>
          <p:nvPr/>
        </p:nvGrpSpPr>
        <p:grpSpPr>
          <a:xfrm>
            <a:off x="8103011" y="2984112"/>
            <a:ext cx="70206" cy="101191"/>
            <a:chOff x="5083925" y="2066350"/>
            <a:chExt cx="28825" cy="41550"/>
          </a:xfrm>
        </p:grpSpPr>
        <p:sp>
          <p:nvSpPr>
            <p:cNvPr id="8576" name="Google Shape;8576;p6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7" name="Google Shape;8577;p6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78" name="Google Shape;8578;p65"/>
          <p:cNvGrpSpPr/>
          <p:nvPr/>
        </p:nvGrpSpPr>
        <p:grpSpPr>
          <a:xfrm>
            <a:off x="7134565" y="2999759"/>
            <a:ext cx="181026" cy="69896"/>
            <a:chOff x="4659775" y="2072775"/>
            <a:chExt cx="74325" cy="28700"/>
          </a:xfrm>
        </p:grpSpPr>
        <p:sp>
          <p:nvSpPr>
            <p:cNvPr id="8579" name="Google Shape;8579;p6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0" name="Google Shape;8580;p6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1" name="Google Shape;8581;p6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82" name="Google Shape;8582;p65"/>
          <p:cNvGrpSpPr/>
          <p:nvPr/>
        </p:nvGrpSpPr>
        <p:grpSpPr>
          <a:xfrm>
            <a:off x="8054421" y="2790324"/>
            <a:ext cx="167387" cy="89197"/>
            <a:chOff x="4662475" y="1976500"/>
            <a:chExt cx="68725" cy="36625"/>
          </a:xfrm>
        </p:grpSpPr>
        <p:sp>
          <p:nvSpPr>
            <p:cNvPr id="8583" name="Google Shape;8583;p6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4" name="Google Shape;8584;p6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5" name="Google Shape;8585;p6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86" name="Google Shape;8586;p65"/>
          <p:cNvGrpSpPr/>
          <p:nvPr/>
        </p:nvGrpSpPr>
        <p:grpSpPr>
          <a:xfrm>
            <a:off x="7751326" y="2793764"/>
            <a:ext cx="166899" cy="82317"/>
            <a:chOff x="4920150" y="1977875"/>
            <a:chExt cx="68525" cy="33800"/>
          </a:xfrm>
        </p:grpSpPr>
        <p:sp>
          <p:nvSpPr>
            <p:cNvPr id="8587" name="Google Shape;8587;p6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8" name="Google Shape;8588;p6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9" name="Google Shape;8589;p6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90" name="Google Shape;8590;p65"/>
          <p:cNvGrpSpPr/>
          <p:nvPr/>
        </p:nvGrpSpPr>
        <p:grpSpPr>
          <a:xfrm>
            <a:off x="7162483" y="3197682"/>
            <a:ext cx="125190" cy="127859"/>
            <a:chOff x="4676550" y="2160575"/>
            <a:chExt cx="51400" cy="52500"/>
          </a:xfrm>
        </p:grpSpPr>
        <p:sp>
          <p:nvSpPr>
            <p:cNvPr id="8591" name="Google Shape;8591;p6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2" name="Google Shape;8592;p6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3" name="Google Shape;8593;p6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94" name="Google Shape;8594;p65"/>
          <p:cNvGrpSpPr/>
          <p:nvPr/>
        </p:nvGrpSpPr>
        <p:grpSpPr>
          <a:xfrm>
            <a:off x="7459741" y="3204714"/>
            <a:ext cx="145405" cy="113794"/>
            <a:chOff x="4768325" y="2163475"/>
            <a:chExt cx="59700" cy="46725"/>
          </a:xfrm>
        </p:grpSpPr>
        <p:sp>
          <p:nvSpPr>
            <p:cNvPr id="8595" name="Google Shape;8595;p6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6" name="Google Shape;8596;p6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597" name="Google Shape;8597;p6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8" name="Google Shape;8598;p6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9" name="Google Shape;8599;p6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0" name="Google Shape;8600;p6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1" name="Google Shape;8601;p6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2" name="Google Shape;8602;p6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603" name="Google Shape;8603;p65"/>
          <p:cNvGrpSpPr/>
          <p:nvPr/>
        </p:nvGrpSpPr>
        <p:grpSpPr>
          <a:xfrm>
            <a:off x="7476059" y="3459808"/>
            <a:ext cx="112768" cy="106853"/>
            <a:chOff x="4768575" y="2253950"/>
            <a:chExt cx="46300" cy="43875"/>
          </a:xfrm>
        </p:grpSpPr>
        <p:sp>
          <p:nvSpPr>
            <p:cNvPr id="8604" name="Google Shape;8604;p6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5" name="Google Shape;8605;p6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06" name="Google Shape;8606;p65"/>
          <p:cNvGrpSpPr/>
          <p:nvPr/>
        </p:nvGrpSpPr>
        <p:grpSpPr>
          <a:xfrm>
            <a:off x="7775682" y="3948834"/>
            <a:ext cx="118187" cy="146246"/>
            <a:chOff x="4960900" y="2433225"/>
            <a:chExt cx="48525" cy="60050"/>
          </a:xfrm>
        </p:grpSpPr>
        <p:sp>
          <p:nvSpPr>
            <p:cNvPr id="8607" name="Google Shape;8607;p6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8" name="Google Shape;8608;p6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09" name="Google Shape;8609;p65"/>
          <p:cNvGrpSpPr/>
          <p:nvPr/>
        </p:nvGrpSpPr>
        <p:grpSpPr>
          <a:xfrm>
            <a:off x="7464247" y="4212895"/>
            <a:ext cx="136394" cy="143810"/>
            <a:chOff x="4854075" y="2527625"/>
            <a:chExt cx="56000" cy="59050"/>
          </a:xfrm>
        </p:grpSpPr>
        <p:sp>
          <p:nvSpPr>
            <p:cNvPr id="8610" name="Google Shape;8610;p6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1" name="Google Shape;8611;p6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612" name="Google Shape;8612;p6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3" name="Google Shape;8613;p6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4" name="Google Shape;8614;p6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615" name="Google Shape;8615;p65"/>
          <p:cNvGrpSpPr/>
          <p:nvPr/>
        </p:nvGrpSpPr>
        <p:grpSpPr>
          <a:xfrm>
            <a:off x="8088458" y="3676639"/>
            <a:ext cx="99312" cy="160797"/>
            <a:chOff x="5059700" y="2334775"/>
            <a:chExt cx="40775" cy="66025"/>
          </a:xfrm>
        </p:grpSpPr>
        <p:sp>
          <p:nvSpPr>
            <p:cNvPr id="8616" name="Google Shape;8616;p6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7" name="Google Shape;8617;p6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8" name="Google Shape;8618;p6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9" name="Google Shape;8619;p6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0" name="Google Shape;8620;p6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1" name="Google Shape;8621;p6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2" name="Google Shape;8622;p6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3" name="Google Shape;8623;p6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4" name="Google Shape;8624;p6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25" name="Google Shape;8625;p65"/>
          <p:cNvGrpSpPr/>
          <p:nvPr/>
        </p:nvGrpSpPr>
        <p:grpSpPr>
          <a:xfrm>
            <a:off x="8045622" y="3941771"/>
            <a:ext cx="184984" cy="160371"/>
            <a:chOff x="5037700" y="2430325"/>
            <a:chExt cx="75950" cy="65850"/>
          </a:xfrm>
        </p:grpSpPr>
        <p:sp>
          <p:nvSpPr>
            <p:cNvPr id="8626" name="Google Shape;8626;p6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7" name="Google Shape;8627;p6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28" name="Google Shape;8628;p65"/>
          <p:cNvGrpSpPr/>
          <p:nvPr/>
        </p:nvGrpSpPr>
        <p:grpSpPr>
          <a:xfrm>
            <a:off x="7465128" y="3708223"/>
            <a:ext cx="173014" cy="97629"/>
            <a:chOff x="4756975" y="2341800"/>
            <a:chExt cx="91975" cy="51925"/>
          </a:xfrm>
        </p:grpSpPr>
        <p:sp>
          <p:nvSpPr>
            <p:cNvPr id="8629" name="Google Shape;8629;p6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0" name="Google Shape;8630;p6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1" name="Google Shape;8631;p6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2" name="Google Shape;8632;p6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3" name="Google Shape;8633;p6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4" name="Google Shape;8634;p6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5" name="Google Shape;8635;p6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6" name="Google Shape;8636;p6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7" name="Google Shape;8637;p6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8" name="Google Shape;8638;p6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9" name="Google Shape;8639;p6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0" name="Google Shape;8640;p6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1" name="Google Shape;8641;p6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2" name="Google Shape;8642;p6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3" name="Google Shape;8643;p6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4" name="Google Shape;8644;p6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5" name="Google Shape;8645;p6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6" name="Google Shape;8646;p6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7" name="Google Shape;8647;p6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8" name="Google Shape;8648;p6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49" name="Google Shape;8649;p65"/>
          <p:cNvGrpSpPr/>
          <p:nvPr/>
        </p:nvGrpSpPr>
        <p:grpSpPr>
          <a:xfrm>
            <a:off x="7732065" y="4196920"/>
            <a:ext cx="212497" cy="175761"/>
            <a:chOff x="4943575" y="2516350"/>
            <a:chExt cx="98675" cy="81700"/>
          </a:xfrm>
        </p:grpSpPr>
        <p:sp>
          <p:nvSpPr>
            <p:cNvPr id="8650" name="Google Shape;8650;p6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1" name="Google Shape;8651;p6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2" name="Google Shape;8652;p6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3" name="Google Shape;8653;p6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4" name="Google Shape;8654;p6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5" name="Google Shape;8655;p6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6" name="Google Shape;8656;p6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7" name="Google Shape;8657;p6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8" name="Google Shape;8658;p6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9" name="Google Shape;8659;p6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0" name="Google Shape;8660;p6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1" name="Google Shape;8661;p6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2" name="Google Shape;8662;p6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3" name="Google Shape;8663;p6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4" name="Google Shape;8664;p6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5" name="Google Shape;8665;p6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6" name="Google Shape;8666;p6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7" name="Google Shape;8667;p6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8" name="Google Shape;8668;p6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9" name="Google Shape;8669;p6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0" name="Google Shape;8670;p6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1" name="Google Shape;8671;p6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2" name="Google Shape;8672;p6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3" name="Google Shape;8673;p6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4" name="Google Shape;8674;p6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5" name="Google Shape;8675;p6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6" name="Google Shape;8676;p6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7" name="Google Shape;8677;p6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8" name="Google Shape;8678;p6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9" name="Google Shape;8679;p6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0" name="Google Shape;8680;p6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1" name="Google Shape;8681;p6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2" name="Google Shape;8682;p6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3" name="Google Shape;8683;p6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4" name="Google Shape;8684;p6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5" name="Google Shape;8685;p6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6" name="Google Shape;8686;p6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7" name="Google Shape;8687;p6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8" name="Google Shape;8688;p6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9" name="Google Shape;8689;p6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0" name="Google Shape;8690;p6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1" name="Google Shape;8691;p6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2" name="Google Shape;8692;p6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3" name="Google Shape;8693;p6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4" name="Google Shape;8694;p6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5" name="Google Shape;8695;p6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6" name="Google Shape;8696;p6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7" name="Google Shape;8697;p6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8" name="Google Shape;8698;p6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9" name="Google Shape;8699;p6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0" name="Google Shape;8700;p6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1" name="Google Shape;8701;p6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2" name="Google Shape;8702;p6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3" name="Google Shape;8703;p6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4" name="Google Shape;8704;p6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5" name="Google Shape;8705;p6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6" name="Google Shape;8706;p6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7" name="Google Shape;8707;p6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8" name="Google Shape;8708;p6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9" name="Google Shape;8709;p6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0" name="Google Shape;8710;p6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1" name="Google Shape;8711;p6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2" name="Google Shape;8712;p6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3" name="Google Shape;8713;p6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4" name="Google Shape;8714;p6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5" name="Google Shape;8715;p6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6" name="Google Shape;8716;p6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7" name="Google Shape;8717;p6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8" name="Google Shape;8718;p6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9" name="Google Shape;8719;p6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0" name="Google Shape;8720;p6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1" name="Google Shape;8721;p6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2" name="Google Shape;8722;p6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3" name="Google Shape;8723;p6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4" name="Google Shape;8724;p6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5" name="Google Shape;8725;p6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6" name="Google Shape;8726;p6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7" name="Google Shape;8727;p6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28" name="Google Shape;8728;p65"/>
          <p:cNvGrpSpPr/>
          <p:nvPr/>
        </p:nvGrpSpPr>
        <p:grpSpPr>
          <a:xfrm>
            <a:off x="1990126" y="3423163"/>
            <a:ext cx="965351" cy="134611"/>
            <a:chOff x="4411970" y="2962952"/>
            <a:chExt cx="706544" cy="104212"/>
          </a:xfrm>
        </p:grpSpPr>
        <p:sp>
          <p:nvSpPr>
            <p:cNvPr id="8729" name="Google Shape;8729;p6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0" name="Google Shape;8730;p6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1" name="Google Shape;8731;p6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2" name="Google Shape;8732;p6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33" name="Google Shape;8733;p65"/>
          <p:cNvGrpSpPr/>
          <p:nvPr/>
        </p:nvGrpSpPr>
        <p:grpSpPr>
          <a:xfrm>
            <a:off x="1990126" y="3012077"/>
            <a:ext cx="960158" cy="289172"/>
            <a:chOff x="4411970" y="2726085"/>
            <a:chExt cx="643107" cy="193659"/>
          </a:xfrm>
        </p:grpSpPr>
        <p:sp>
          <p:nvSpPr>
            <p:cNvPr id="8734" name="Google Shape;8734;p6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5" name="Google Shape;8735;p6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6" name="Google Shape;8736;p6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37" name="Google Shape;8737;p65"/>
          <p:cNvGrpSpPr/>
          <p:nvPr/>
        </p:nvGrpSpPr>
        <p:grpSpPr>
          <a:xfrm>
            <a:off x="993018" y="3278187"/>
            <a:ext cx="833173" cy="259209"/>
            <a:chOff x="4411970" y="4340222"/>
            <a:chExt cx="779467" cy="242683"/>
          </a:xfrm>
        </p:grpSpPr>
        <p:sp>
          <p:nvSpPr>
            <p:cNvPr id="8738" name="Google Shape;8738;p6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9" name="Google Shape;8739;p6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0" name="Google Shape;8740;p6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41" name="Google Shape;8741;p65"/>
          <p:cNvGrpSpPr/>
          <p:nvPr/>
        </p:nvGrpSpPr>
        <p:grpSpPr>
          <a:xfrm>
            <a:off x="1990126" y="2673933"/>
            <a:ext cx="965160" cy="216230"/>
            <a:chOff x="4411970" y="2468674"/>
            <a:chExt cx="747317" cy="167425"/>
          </a:xfrm>
        </p:grpSpPr>
        <p:sp>
          <p:nvSpPr>
            <p:cNvPr id="8742" name="Google Shape;8742;p6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3" name="Google Shape;8743;p6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44" name="Google Shape;8744;p65"/>
          <p:cNvGrpSpPr/>
          <p:nvPr/>
        </p:nvGrpSpPr>
        <p:grpSpPr>
          <a:xfrm>
            <a:off x="988873" y="2578650"/>
            <a:ext cx="810451" cy="319148"/>
            <a:chOff x="4411970" y="3686602"/>
            <a:chExt cx="797845" cy="314215"/>
          </a:xfrm>
        </p:grpSpPr>
        <p:sp>
          <p:nvSpPr>
            <p:cNvPr id="8745" name="Google Shape;8745;p65"/>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6" name="Google Shape;8746;p65"/>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7" name="Google Shape;8747;p65"/>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8" name="Google Shape;8748;p65"/>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9" name="Google Shape;8749;p65"/>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50" name="Google Shape;8750;p65"/>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751" name="Google Shape;8751;p65"/>
          <p:cNvGrpSpPr/>
          <p:nvPr/>
        </p:nvGrpSpPr>
        <p:grpSpPr>
          <a:xfrm>
            <a:off x="988970" y="2333174"/>
            <a:ext cx="1970333" cy="208784"/>
            <a:chOff x="6336019" y="3733725"/>
            <a:chExt cx="2566206" cy="351310"/>
          </a:xfrm>
        </p:grpSpPr>
        <p:sp>
          <p:nvSpPr>
            <p:cNvPr id="8752" name="Google Shape;8752;p65"/>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3" name="Google Shape;8753;p65"/>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4" name="Google Shape;8754;p65"/>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5" name="Google Shape;8755;p65"/>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56" name="Google Shape;8756;p65"/>
          <p:cNvGrpSpPr/>
          <p:nvPr/>
        </p:nvGrpSpPr>
        <p:grpSpPr>
          <a:xfrm>
            <a:off x="1990126" y="3940729"/>
            <a:ext cx="946551" cy="153200"/>
            <a:chOff x="4404545" y="3301592"/>
            <a:chExt cx="782403" cy="129272"/>
          </a:xfrm>
        </p:grpSpPr>
        <p:sp>
          <p:nvSpPr>
            <p:cNvPr id="8757" name="Google Shape;8757;p6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8" name="Google Shape;8758;p65"/>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59" name="Google Shape;8759;p65"/>
          <p:cNvGrpSpPr/>
          <p:nvPr/>
        </p:nvGrpSpPr>
        <p:grpSpPr>
          <a:xfrm>
            <a:off x="1990126" y="3679688"/>
            <a:ext cx="962257" cy="139127"/>
            <a:chOff x="4411970" y="3131459"/>
            <a:chExt cx="710520" cy="117397"/>
          </a:xfrm>
        </p:grpSpPr>
        <p:sp>
          <p:nvSpPr>
            <p:cNvPr id="8760" name="Google Shape;8760;p6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1" name="Google Shape;8761;p6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62" name="Google Shape;8762;p65"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763" name="Google Shape;8763;p65"/>
          <p:cNvGrpSpPr/>
          <p:nvPr/>
        </p:nvGrpSpPr>
        <p:grpSpPr>
          <a:xfrm>
            <a:off x="990271" y="3614482"/>
            <a:ext cx="823838" cy="458988"/>
            <a:chOff x="4411970" y="1801825"/>
            <a:chExt cx="734586" cy="409262"/>
          </a:xfrm>
        </p:grpSpPr>
        <p:sp>
          <p:nvSpPr>
            <p:cNvPr id="8764" name="Google Shape;8764;p6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5" name="Google Shape;8765;p6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66" name="Google Shape;8766;p65"/>
          <p:cNvGrpSpPr/>
          <p:nvPr/>
        </p:nvGrpSpPr>
        <p:grpSpPr>
          <a:xfrm>
            <a:off x="990271" y="4162908"/>
            <a:ext cx="856348" cy="212039"/>
            <a:chOff x="4411970" y="2233974"/>
            <a:chExt cx="763574" cy="189068"/>
          </a:xfrm>
        </p:grpSpPr>
        <p:sp>
          <p:nvSpPr>
            <p:cNvPr id="8767" name="Google Shape;8767;p65"/>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8" name="Google Shape;8768;p65"/>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69" name="Google Shape;8769;p65"/>
          <p:cNvGrpSpPr/>
          <p:nvPr/>
        </p:nvGrpSpPr>
        <p:grpSpPr>
          <a:xfrm>
            <a:off x="3100467" y="2338244"/>
            <a:ext cx="511602" cy="511602"/>
            <a:chOff x="5681300" y="2527788"/>
            <a:chExt cx="805800" cy="805800"/>
          </a:xfrm>
        </p:grpSpPr>
        <p:sp>
          <p:nvSpPr>
            <p:cNvPr id="8770" name="Google Shape;8770;p65"/>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1" name="Google Shape;8771;p6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72" name="Google Shape;8772;p65"/>
          <p:cNvGrpSpPr/>
          <p:nvPr/>
        </p:nvGrpSpPr>
        <p:grpSpPr>
          <a:xfrm>
            <a:off x="3097662" y="3104827"/>
            <a:ext cx="513021" cy="512935"/>
            <a:chOff x="4049800" y="640400"/>
            <a:chExt cx="858900" cy="858900"/>
          </a:xfrm>
        </p:grpSpPr>
        <p:sp>
          <p:nvSpPr>
            <p:cNvPr id="8773" name="Google Shape;8773;p65"/>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4" name="Google Shape;8774;p65"/>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75" name="Google Shape;8775;p65"/>
          <p:cNvGrpSpPr/>
          <p:nvPr/>
        </p:nvGrpSpPr>
        <p:grpSpPr>
          <a:xfrm>
            <a:off x="3014861" y="3756719"/>
            <a:ext cx="686489" cy="686585"/>
            <a:chOff x="5080188" y="927900"/>
            <a:chExt cx="961200" cy="961200"/>
          </a:xfrm>
        </p:grpSpPr>
        <p:sp>
          <p:nvSpPr>
            <p:cNvPr id="8776" name="Google Shape;8776;p65"/>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7" name="Google Shape;8777;p65"/>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8" name="Google Shape;8778;p65"/>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9" name="Google Shape;8779;p65"/>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0" name="Google Shape;8780;p6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1" name="Google Shape;8781;p6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2" name="Google Shape;8782;p6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3" name="Google Shape;8783;p6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84" name="Google Shape;8784;p65"/>
          <p:cNvGrpSpPr/>
          <p:nvPr/>
        </p:nvGrpSpPr>
        <p:grpSpPr>
          <a:xfrm>
            <a:off x="3798012" y="3849448"/>
            <a:ext cx="510373" cy="510937"/>
            <a:chOff x="7508249" y="1522825"/>
            <a:chExt cx="1326332" cy="1322987"/>
          </a:xfrm>
        </p:grpSpPr>
        <p:sp>
          <p:nvSpPr>
            <p:cNvPr id="8785" name="Google Shape;8785;p65"/>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6" name="Google Shape;8786;p65"/>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7" name="Google Shape;8787;p65"/>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8" name="Google Shape;8788;p65"/>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9" name="Google Shape;8789;p65"/>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0" name="Google Shape;8790;p65"/>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1" name="Google Shape;8791;p65"/>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2" name="Google Shape;8792;p65"/>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3" name="Google Shape;8793;p65"/>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4" name="Google Shape;8794;p65"/>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95" name="Google Shape;8795;p65"/>
          <p:cNvGrpSpPr/>
          <p:nvPr/>
        </p:nvGrpSpPr>
        <p:grpSpPr>
          <a:xfrm>
            <a:off x="4489605" y="3850853"/>
            <a:ext cx="492652" cy="503348"/>
            <a:chOff x="6039282" y="1042577"/>
            <a:chExt cx="734315" cy="731929"/>
          </a:xfrm>
        </p:grpSpPr>
        <p:sp>
          <p:nvSpPr>
            <p:cNvPr id="8796" name="Google Shape;8796;p6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7" name="Google Shape;8797;p6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8" name="Google Shape;8798;p6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9" name="Google Shape;8799;p6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0" name="Google Shape;8800;p6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1" name="Google Shape;8801;p6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2" name="Google Shape;8802;p6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3" name="Google Shape;8803;p6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4" name="Google Shape;8804;p6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5" name="Google Shape;8805;p6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6" name="Google Shape;8806;p6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7" name="Google Shape;8807;p6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8" name="Google Shape;8808;p6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9" name="Google Shape;8809;p6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0" name="Google Shape;8810;p6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1" name="Google Shape;8811;p6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2" name="Google Shape;8812;p6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3" name="Google Shape;8813;p6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4" name="Google Shape;8814;p6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5" name="Google Shape;8815;p6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6" name="Google Shape;8816;p6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17" name="Google Shape;8817;p65"/>
          <p:cNvGrpSpPr/>
          <p:nvPr/>
        </p:nvGrpSpPr>
        <p:grpSpPr>
          <a:xfrm>
            <a:off x="5130019" y="2346894"/>
            <a:ext cx="483304" cy="504902"/>
            <a:chOff x="1825800" y="1651625"/>
            <a:chExt cx="568125" cy="591775"/>
          </a:xfrm>
        </p:grpSpPr>
        <p:sp>
          <p:nvSpPr>
            <p:cNvPr id="8818" name="Google Shape;8818;p65"/>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9" name="Google Shape;8819;p65"/>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0" name="Google Shape;8820;p65"/>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1" name="Google Shape;8821;p65"/>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2" name="Google Shape;8822;p6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3" name="Google Shape;8823;p65"/>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24" name="Google Shape;8824;p6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5" name="Google Shape;8825;p6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6" name="Google Shape;8826;p65"/>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7" name="Google Shape;8827;p65"/>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8" name="Google Shape;8828;p65"/>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dirty="0">
              <a:solidFill>
                <a:srgbClr val="FFFFFF"/>
              </a:solidFill>
            </a:endParaRPr>
          </a:p>
        </p:txBody>
      </p:sp>
      <p:sp>
        <p:nvSpPr>
          <p:cNvPr id="8829" name="Google Shape;8829;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833"/>
        <p:cNvGrpSpPr/>
        <p:nvPr/>
      </p:nvGrpSpPr>
      <p:grpSpPr>
        <a:xfrm>
          <a:off x="0" y="0"/>
          <a:ext cx="0" cy="0"/>
          <a:chOff x="0" y="0"/>
          <a:chExt cx="0" cy="0"/>
        </a:xfrm>
      </p:grpSpPr>
      <p:grpSp>
        <p:nvGrpSpPr>
          <p:cNvPr id="8834" name="Google Shape;8834;p66"/>
          <p:cNvGrpSpPr/>
          <p:nvPr/>
        </p:nvGrpSpPr>
        <p:grpSpPr>
          <a:xfrm>
            <a:off x="722058" y="957091"/>
            <a:ext cx="2492868" cy="1379876"/>
            <a:chOff x="2654821" y="2311071"/>
            <a:chExt cx="2279715" cy="1262120"/>
          </a:xfrm>
        </p:grpSpPr>
        <p:grpSp>
          <p:nvGrpSpPr>
            <p:cNvPr id="8835" name="Google Shape;8835;p66"/>
            <p:cNvGrpSpPr/>
            <p:nvPr/>
          </p:nvGrpSpPr>
          <p:grpSpPr>
            <a:xfrm>
              <a:off x="4034269" y="2840745"/>
              <a:ext cx="40212" cy="36437"/>
              <a:chOff x="4293400" y="2574725"/>
              <a:chExt cx="84425" cy="80100"/>
            </a:xfrm>
          </p:grpSpPr>
          <p:sp>
            <p:nvSpPr>
              <p:cNvPr id="8836" name="Google Shape;8836;p6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8837" name="Google Shape;8837;p6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38" name="Google Shape;8838;p66"/>
            <p:cNvGrpSpPr/>
            <p:nvPr/>
          </p:nvGrpSpPr>
          <p:grpSpPr>
            <a:xfrm>
              <a:off x="3894606" y="2334874"/>
              <a:ext cx="913198" cy="518984"/>
              <a:chOff x="4000175" y="1462675"/>
              <a:chExt cx="1917275" cy="1140875"/>
            </a:xfrm>
          </p:grpSpPr>
          <p:sp>
            <p:nvSpPr>
              <p:cNvPr id="8839" name="Google Shape;8839;p6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8840" name="Google Shape;8840;p66"/>
              <p:cNvGrpSpPr/>
              <p:nvPr/>
            </p:nvGrpSpPr>
            <p:grpSpPr>
              <a:xfrm>
                <a:off x="4000175" y="1462675"/>
                <a:ext cx="1917275" cy="1140875"/>
                <a:chOff x="4000175" y="1462675"/>
                <a:chExt cx="1917275" cy="1140875"/>
              </a:xfrm>
            </p:grpSpPr>
            <p:sp>
              <p:nvSpPr>
                <p:cNvPr id="8841" name="Google Shape;8841;p6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8842" name="Google Shape;8842;p6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3" name="Google Shape;8843;p6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4" name="Google Shape;8844;p6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5" name="Google Shape;8845;p6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sp>
              <p:nvSpPr>
                <p:cNvPr id="8846" name="Google Shape;8846;p6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8847" name="Google Shape;8847;p66"/>
            <p:cNvGrpSpPr/>
            <p:nvPr/>
          </p:nvGrpSpPr>
          <p:grpSpPr>
            <a:xfrm>
              <a:off x="3875768" y="2846704"/>
              <a:ext cx="44796" cy="47366"/>
              <a:chOff x="3960625" y="2587825"/>
              <a:chExt cx="94050" cy="104125"/>
            </a:xfrm>
          </p:grpSpPr>
          <p:sp>
            <p:nvSpPr>
              <p:cNvPr id="8848" name="Google Shape;8848;p6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8849" name="Google Shape;8849;p6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50" name="Google Shape;8850;p66"/>
            <p:cNvGrpSpPr/>
            <p:nvPr/>
          </p:nvGrpSpPr>
          <p:grpSpPr>
            <a:xfrm>
              <a:off x="3782759" y="2807162"/>
              <a:ext cx="82686" cy="85487"/>
              <a:chOff x="3765350" y="2500900"/>
              <a:chExt cx="173600" cy="187925"/>
            </a:xfrm>
          </p:grpSpPr>
          <p:sp>
            <p:nvSpPr>
              <p:cNvPr id="8851" name="Google Shape;8851;p6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8852" name="Google Shape;8852;p6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3" name="Google Shape;8853;p6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4" name="Google Shape;8854;p6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5" name="Google Shape;8855;p6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6" name="Google Shape;8856;p6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57" name="Google Shape;8857;p66"/>
            <p:cNvGrpSpPr/>
            <p:nvPr/>
          </p:nvGrpSpPr>
          <p:grpSpPr>
            <a:xfrm>
              <a:off x="3775674" y="2798496"/>
              <a:ext cx="40545" cy="23564"/>
              <a:chOff x="3750475" y="2481850"/>
              <a:chExt cx="85125" cy="51800"/>
            </a:xfrm>
          </p:grpSpPr>
          <p:sp>
            <p:nvSpPr>
              <p:cNvPr id="8858" name="Google Shape;8858;p6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9" name="Google Shape;8859;p6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8860" name="Google Shape;8860;p66"/>
            <p:cNvGrpSpPr/>
            <p:nvPr/>
          </p:nvGrpSpPr>
          <p:grpSpPr>
            <a:xfrm>
              <a:off x="3716946" y="2776024"/>
              <a:ext cx="81971" cy="76912"/>
              <a:chOff x="3627175" y="2432450"/>
              <a:chExt cx="172100" cy="169075"/>
            </a:xfrm>
          </p:grpSpPr>
          <p:sp>
            <p:nvSpPr>
              <p:cNvPr id="8861" name="Google Shape;8861;p6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2" name="Google Shape;8862;p6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8863" name="Google Shape;8863;p6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8864" name="Google Shape;8864;p66"/>
            <p:cNvGrpSpPr/>
            <p:nvPr/>
          </p:nvGrpSpPr>
          <p:grpSpPr>
            <a:xfrm>
              <a:off x="3685682" y="2845624"/>
              <a:ext cx="29311" cy="45055"/>
              <a:chOff x="3561536" y="2585450"/>
              <a:chExt cx="61539" cy="99045"/>
            </a:xfrm>
          </p:grpSpPr>
          <p:sp>
            <p:nvSpPr>
              <p:cNvPr id="8865" name="Google Shape;8865;p6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6" name="Google Shape;8866;p6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8867" name="Google Shape;8867;p66"/>
            <p:cNvGrpSpPr/>
            <p:nvPr/>
          </p:nvGrpSpPr>
          <p:grpSpPr>
            <a:xfrm>
              <a:off x="3849905" y="2572252"/>
              <a:ext cx="74339" cy="119559"/>
              <a:chOff x="3906325" y="1984500"/>
              <a:chExt cx="156075" cy="262825"/>
            </a:xfrm>
          </p:grpSpPr>
          <p:sp>
            <p:nvSpPr>
              <p:cNvPr id="8868" name="Google Shape;8868;p6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8869" name="Google Shape;8869;p6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70" name="Google Shape;8870;p66"/>
            <p:cNvGrpSpPr/>
            <p:nvPr/>
          </p:nvGrpSpPr>
          <p:grpSpPr>
            <a:xfrm>
              <a:off x="2654821" y="2414345"/>
              <a:ext cx="667570" cy="558731"/>
              <a:chOff x="1397225" y="1637375"/>
              <a:chExt cx="1401575" cy="1228250"/>
            </a:xfrm>
          </p:grpSpPr>
          <p:sp>
            <p:nvSpPr>
              <p:cNvPr id="8871" name="Google Shape;8871;p6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8872" name="Google Shape;8872;p66"/>
              <p:cNvGrpSpPr/>
              <p:nvPr/>
            </p:nvGrpSpPr>
            <p:grpSpPr>
              <a:xfrm>
                <a:off x="1397225" y="1637375"/>
                <a:ext cx="1398775" cy="1228250"/>
                <a:chOff x="1397225" y="1637375"/>
                <a:chExt cx="1398775" cy="1228250"/>
              </a:xfrm>
            </p:grpSpPr>
            <p:sp>
              <p:nvSpPr>
                <p:cNvPr id="8873" name="Google Shape;8873;p6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4" name="Google Shape;8874;p6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8875" name="Google Shape;8875;p66"/>
            <p:cNvGrpSpPr/>
            <p:nvPr/>
          </p:nvGrpSpPr>
          <p:grpSpPr>
            <a:xfrm>
              <a:off x="3230417" y="3103734"/>
              <a:ext cx="282982" cy="280332"/>
              <a:chOff x="2605700" y="3152850"/>
              <a:chExt cx="594125" cy="616250"/>
            </a:xfrm>
          </p:grpSpPr>
          <p:sp>
            <p:nvSpPr>
              <p:cNvPr id="8876" name="Google Shape;8876;p6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8877" name="Google Shape;8877;p6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grpSp>
        <p:grpSp>
          <p:nvGrpSpPr>
            <p:cNvPr id="8878" name="Google Shape;8878;p66"/>
            <p:cNvGrpSpPr/>
            <p:nvPr/>
          </p:nvGrpSpPr>
          <p:grpSpPr>
            <a:xfrm>
              <a:off x="3265985" y="3226989"/>
              <a:ext cx="87151" cy="346202"/>
              <a:chOff x="2680375" y="3423800"/>
              <a:chExt cx="182975" cy="761050"/>
            </a:xfrm>
          </p:grpSpPr>
          <p:sp>
            <p:nvSpPr>
              <p:cNvPr id="8879" name="Google Shape;8879;p6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8880" name="Google Shape;8880;p6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81" name="Google Shape;8881;p66"/>
            <p:cNvGrpSpPr/>
            <p:nvPr/>
          </p:nvGrpSpPr>
          <p:grpSpPr>
            <a:xfrm>
              <a:off x="3855466" y="3289811"/>
              <a:ext cx="112514" cy="94210"/>
              <a:chOff x="3918000" y="3561900"/>
              <a:chExt cx="236225" cy="207100"/>
            </a:xfrm>
          </p:grpSpPr>
          <p:sp>
            <p:nvSpPr>
              <p:cNvPr id="8882" name="Google Shape;8882;p6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8883" name="Google Shape;8883;p6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84" name="Google Shape;8884;p6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5" name="Google Shape;8885;p6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6" name="Google Shape;8886;p6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grpSp>
          <p:nvGrpSpPr>
            <p:cNvPr id="8887" name="Google Shape;8887;p66"/>
            <p:cNvGrpSpPr/>
            <p:nvPr/>
          </p:nvGrpSpPr>
          <p:grpSpPr>
            <a:xfrm>
              <a:off x="2905224" y="2311071"/>
              <a:ext cx="596721" cy="528992"/>
              <a:chOff x="1922950" y="1410350"/>
              <a:chExt cx="1252825" cy="1162875"/>
            </a:xfrm>
          </p:grpSpPr>
          <p:sp>
            <p:nvSpPr>
              <p:cNvPr id="8888" name="Google Shape;8888;p6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9" name="Google Shape;8889;p6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0" name="Google Shape;8890;p6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1" name="Google Shape;8891;p6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2" name="Google Shape;8892;p6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3" name="Google Shape;8893;p6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4" name="Google Shape;8894;p6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5" name="Google Shape;8895;p6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6" name="Google Shape;8896;p6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7" name="Google Shape;8897;p6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8" name="Google Shape;8898;p6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9" name="Google Shape;8899;p6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0" name="Google Shape;8900;p6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1" name="Google Shape;8901;p6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2" name="Google Shape;8902;p6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3" name="Google Shape;8903;p6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grpSp>
        <p:sp>
          <p:nvSpPr>
            <p:cNvPr id="8904" name="Google Shape;8904;p6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5" name="Google Shape;8905;p6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6" name="Google Shape;8906;p6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7" name="Google Shape;8907;p6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8" name="Google Shape;8908;p6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9" name="Google Shape;8909;p6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0" name="Google Shape;8910;p6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1" name="Google Shape;8911;p6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2" name="Google Shape;8912;p6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3" name="Google Shape;8913;p6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4" name="Google Shape;8914;p6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5" name="Google Shape;8915;p6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6" name="Google Shape;8916;p6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7" name="Google Shape;8917;p6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8" name="Google Shape;8918;p6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9" name="Google Shape;8919;p6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0" name="Google Shape;8920;p6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1" name="Google Shape;8921;p6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2" name="Google Shape;8922;p6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3" name="Google Shape;8923;p6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sp>
          <p:nvSpPr>
            <p:cNvPr id="8924" name="Google Shape;8924;p6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sp>
          <p:nvSpPr>
            <p:cNvPr id="8925" name="Google Shape;8925;p6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26" name="Google Shape;8926;p66"/>
            <p:cNvGrpSpPr/>
            <p:nvPr/>
          </p:nvGrpSpPr>
          <p:grpSpPr>
            <a:xfrm>
              <a:off x="3280929" y="3294542"/>
              <a:ext cx="109894" cy="272224"/>
              <a:chOff x="2711750" y="3572300"/>
              <a:chExt cx="230725" cy="598425"/>
            </a:xfrm>
          </p:grpSpPr>
          <p:sp>
            <p:nvSpPr>
              <p:cNvPr id="8927" name="Google Shape;8927;p6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8" name="Google Shape;8928;p6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29" name="Google Shape;8929;p6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30" name="Google Shape;8930;p66"/>
            <p:cNvGrpSpPr/>
            <p:nvPr/>
          </p:nvGrpSpPr>
          <p:grpSpPr>
            <a:xfrm>
              <a:off x="3790439" y="2408636"/>
              <a:ext cx="73017" cy="75684"/>
              <a:chOff x="3781475" y="1624825"/>
              <a:chExt cx="153300" cy="166375"/>
            </a:xfrm>
          </p:grpSpPr>
          <p:sp>
            <p:nvSpPr>
              <p:cNvPr id="8931" name="Google Shape;8931;p6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2" name="Google Shape;8932;p6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3" name="Google Shape;8933;p6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4" name="Google Shape;8934;p6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35" name="Google Shape;8935;p6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6" name="Google Shape;8936;p6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7" name="Google Shape;8937;p6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8" name="Google Shape;8938;p6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9" name="Google Shape;8939;p6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0" name="Google Shape;8940;p6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1" name="Google Shape;8941;p6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42" name="Google Shape;8942;p66"/>
            <p:cNvGrpSpPr/>
            <p:nvPr/>
          </p:nvGrpSpPr>
          <p:grpSpPr>
            <a:xfrm>
              <a:off x="4403342" y="3107749"/>
              <a:ext cx="316680" cy="101374"/>
              <a:chOff x="5068275" y="3161675"/>
              <a:chExt cx="664875" cy="222850"/>
            </a:xfrm>
          </p:grpSpPr>
          <p:sp>
            <p:nvSpPr>
              <p:cNvPr id="8943" name="Google Shape;8943;p6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4" name="Google Shape;8944;p6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5" name="Google Shape;8945;p6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6" name="Google Shape;8946;p6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47" name="Google Shape;8947;p6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8" name="Google Shape;8948;p6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9" name="Google Shape;8949;p6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0" name="Google Shape;8950;p6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1" name="Google Shape;8951;p6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2" name="Google Shape;8952;p6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3" name="Google Shape;8953;p6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4" name="Google Shape;8954;p6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5" name="Google Shape;8955;p6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6" name="Google Shape;8956;p6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7" name="Google Shape;8957;p6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8" name="Google Shape;8958;p6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9" name="Google Shape;8959;p6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0" name="Google Shape;8960;p6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1" name="Google Shape;8961;p6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2" name="Google Shape;8962;p6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3" name="Google Shape;8963;p6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4" name="Google Shape;8964;p6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5" name="Google Shape;8965;p6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6" name="Google Shape;8966;p6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7" name="Google Shape;8967;p6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8" name="Google Shape;8968;p6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9" name="Google Shape;8969;p6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0" name="Google Shape;8970;p6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1" name="Google Shape;8971;p6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2" name="Google Shape;8972;p6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3" name="Google Shape;8973;p6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4" name="Google Shape;8974;p6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5" name="Google Shape;8975;p6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76" name="Google Shape;8976;p66"/>
            <p:cNvGrpSpPr/>
            <p:nvPr/>
          </p:nvGrpSpPr>
          <p:grpSpPr>
            <a:xfrm>
              <a:off x="3697513" y="2707266"/>
              <a:ext cx="59549" cy="79733"/>
              <a:chOff x="3586375" y="2281300"/>
              <a:chExt cx="125025" cy="175275"/>
            </a:xfrm>
          </p:grpSpPr>
          <p:sp>
            <p:nvSpPr>
              <p:cNvPr id="8977" name="Google Shape;8977;p6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8" name="Google Shape;8978;p6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79" name="Google Shape;8979;p6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80" name="Google Shape;8980;p66"/>
            <p:cNvGrpSpPr/>
            <p:nvPr/>
          </p:nvGrpSpPr>
          <p:grpSpPr>
            <a:xfrm>
              <a:off x="4513224" y="3221724"/>
              <a:ext cx="274563" cy="280321"/>
              <a:chOff x="5298975" y="3412225"/>
              <a:chExt cx="576450" cy="616225"/>
            </a:xfrm>
          </p:grpSpPr>
          <p:sp>
            <p:nvSpPr>
              <p:cNvPr id="8981" name="Google Shape;8981;p6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sp>
            <p:nvSpPr>
              <p:cNvPr id="8982" name="Google Shape;8982;p6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83" name="Google Shape;8983;p66"/>
            <p:cNvGrpSpPr/>
            <p:nvPr/>
          </p:nvGrpSpPr>
          <p:grpSpPr>
            <a:xfrm>
              <a:off x="4824403" y="3421846"/>
              <a:ext cx="110132" cy="130647"/>
              <a:chOff x="5952300" y="3852150"/>
              <a:chExt cx="231225" cy="287200"/>
            </a:xfrm>
          </p:grpSpPr>
          <p:sp>
            <p:nvSpPr>
              <p:cNvPr id="8984" name="Google Shape;8984;p6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5" name="Google Shape;8985;p6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86" name="Google Shape;8986;p6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7" name="Google Shape;8987;p6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8" name="Google Shape;8988;p6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9" name="Google Shape;8989;p6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0" name="Google Shape;8990;p6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1" name="Google Shape;8991;p6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2" name="Google Shape;8992;p6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3" name="Google Shape;8993;p6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94" name="Google Shape;8994;p66"/>
            <p:cNvGrpSpPr/>
            <p:nvPr/>
          </p:nvGrpSpPr>
          <p:grpSpPr>
            <a:xfrm>
              <a:off x="4295710" y="3079670"/>
              <a:ext cx="14968" cy="27135"/>
              <a:chOff x="4842300" y="3099950"/>
              <a:chExt cx="31425" cy="59650"/>
            </a:xfrm>
          </p:grpSpPr>
          <p:sp>
            <p:nvSpPr>
              <p:cNvPr id="8995" name="Google Shape;8995;p6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6" name="Google Shape;8996;p6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7" name="Google Shape;8997;p6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8" name="Google Shape;8998;p6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99" name="Google Shape;8999;p6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0" name="Google Shape;9000;p6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1" name="Google Shape;9001;p6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2" name="Google Shape;9002;p6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3" name="Google Shape;9003;p6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4" name="Google Shape;9004;p6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5" name="Google Shape;9005;p6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6" name="Google Shape;9006;p6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07" name="Google Shape;9007;p66"/>
            <p:cNvGrpSpPr/>
            <p:nvPr/>
          </p:nvGrpSpPr>
          <p:grpSpPr>
            <a:xfrm>
              <a:off x="3831056" y="2816010"/>
              <a:ext cx="37378" cy="27612"/>
              <a:chOff x="3866750" y="2520350"/>
              <a:chExt cx="78475" cy="60700"/>
            </a:xfrm>
          </p:grpSpPr>
          <p:sp>
            <p:nvSpPr>
              <p:cNvPr id="9008" name="Google Shape;9008;p6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9" name="Google Shape;9009;p6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0" name="Google Shape;9010;p6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1" name="Google Shape;9011;p6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12" name="Google Shape;9012;p6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3" name="Google Shape;9013;p6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4" name="Google Shape;9014;p6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5" name="Google Shape;9015;p6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6" name="Google Shape;9016;p6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7" name="Google Shape;9017;p6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8" name="Google Shape;9018;p6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9" name="Google Shape;9019;p6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0" name="Google Shape;9020;p6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1" name="Google Shape;9021;p6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2" name="Google Shape;9022;p6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3" name="Google Shape;9023;p6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4" name="Google Shape;9024;p6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5" name="Google Shape;9025;p6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6" name="Google Shape;9026;p6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7" name="Google Shape;9027;p6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8" name="Google Shape;9028;p6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sp>
          <p:nvSpPr>
            <p:cNvPr id="9029" name="Google Shape;9029;p6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0" name="Google Shape;9030;p6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1" name="Google Shape;9031;p6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2" name="Google Shape;9032;p6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3" name="Google Shape;9033;p6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4" name="Google Shape;9034;p6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5" name="Google Shape;9035;p6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6" name="Google Shape;9036;p6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7" name="Google Shape;9037;p6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8" name="Google Shape;9038;p6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9" name="Google Shape;9039;p6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0" name="Google Shape;9040;p6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sp>
          <p:nvSpPr>
            <p:cNvPr id="9041" name="Google Shape;9041;p6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2" name="Google Shape;9042;p6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3" name="Google Shape;9043;p6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4" name="Google Shape;9044;p6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5" name="Google Shape;9045;p6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6" name="Google Shape;9046;p6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7" name="Google Shape;9047;p6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8" name="Google Shape;9048;p6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9" name="Google Shape;9049;p6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0" name="Google Shape;9050;p6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1" name="Google Shape;9051;p6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2" name="Google Shape;9052;p6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3" name="Google Shape;9053;p6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54" name="Google Shape;9054;p66"/>
            <p:cNvGrpSpPr/>
            <p:nvPr/>
          </p:nvGrpSpPr>
          <p:grpSpPr>
            <a:xfrm>
              <a:off x="3632736" y="3051591"/>
              <a:ext cx="63288" cy="45217"/>
              <a:chOff x="3450375" y="3038225"/>
              <a:chExt cx="132875" cy="99400"/>
            </a:xfrm>
          </p:grpSpPr>
          <p:sp>
            <p:nvSpPr>
              <p:cNvPr id="9055" name="Google Shape;9055;p6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6" name="Google Shape;9056;p6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57" name="Google Shape;9057;p6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8" name="Google Shape;9058;p6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9" name="Google Shape;9059;p6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0" name="Google Shape;9060;p6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1" name="Google Shape;9061;p6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2" name="Google Shape;9062;p6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3" name="Google Shape;9063;p6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4" name="Google Shape;9064;p6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5" name="Google Shape;9065;p6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sp>
          <p:nvSpPr>
            <p:cNvPr id="9066" name="Google Shape;9066;p6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7" name="Google Shape;9067;p6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8" name="Google Shape;9068;p6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9" name="Google Shape;9069;p6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0" name="Google Shape;9070;p6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1" name="Google Shape;9071;p6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2" name="Google Shape;9072;p6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3" name="Google Shape;9073;p6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4" name="Google Shape;9074;p6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5" name="Google Shape;9075;p6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A6CBC2"/>
                </a:solidFill>
              </a:endParaRPr>
            </a:p>
          </p:txBody>
        </p:sp>
        <p:sp>
          <p:nvSpPr>
            <p:cNvPr id="9076" name="Google Shape;9076;p6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7" name="Google Shape;9077;p6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8" name="Google Shape;9078;p6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9" name="Google Shape;9079;p6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0" name="Google Shape;9080;p6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1" name="Google Shape;9081;p6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sp>
          <p:nvSpPr>
            <p:cNvPr id="9082" name="Google Shape;9082;p6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3" name="Google Shape;9083;p6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4" name="Google Shape;9084;p6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5" name="Google Shape;9085;p6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6" name="Google Shape;9086;p6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7" name="Google Shape;9087;p6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8" name="Google Shape;9088;p6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9" name="Google Shape;9089;p6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0" name="Google Shape;9090;p6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1" name="Google Shape;9091;p6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92" name="Google Shape;9092;p66"/>
          <p:cNvGrpSpPr/>
          <p:nvPr/>
        </p:nvGrpSpPr>
        <p:grpSpPr>
          <a:xfrm>
            <a:off x="719115" y="2852867"/>
            <a:ext cx="2622876" cy="1333540"/>
            <a:chOff x="238125" y="1038125"/>
            <a:chExt cx="7146800" cy="3633625"/>
          </a:xfrm>
        </p:grpSpPr>
        <p:sp>
          <p:nvSpPr>
            <p:cNvPr id="9093" name="Google Shape;9093;p6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4" name="Google Shape;9094;p6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5" name="Google Shape;9095;p6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6" name="Google Shape;9096;p6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7" name="Google Shape;9097;p6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8" name="Google Shape;9098;p6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9" name="Google Shape;9099;p6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0" name="Google Shape;9100;p6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1" name="Google Shape;9101;p6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2" name="Google Shape;9102;p6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3" name="Google Shape;9103;p6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4" name="Google Shape;9104;p6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5" name="Google Shape;9105;p6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6" name="Google Shape;9106;p6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7" name="Google Shape;9107;p6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8" name="Google Shape;9108;p6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9" name="Google Shape;9109;p6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0" name="Google Shape;9110;p6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1" name="Google Shape;9111;p6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2" name="Google Shape;9112;p6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3" name="Google Shape;9113;p6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4" name="Google Shape;9114;p6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5" name="Google Shape;9115;p6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6" name="Google Shape;9116;p6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7" name="Google Shape;9117;p6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8" name="Google Shape;9118;p6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9" name="Google Shape;9119;p6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0" name="Google Shape;9120;p6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1" name="Google Shape;9121;p6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2" name="Google Shape;9122;p6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3" name="Google Shape;9123;p6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4" name="Google Shape;9124;p6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5" name="Google Shape;9125;p6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6" name="Google Shape;9126;p6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7" name="Google Shape;9127;p6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8" name="Google Shape;9128;p6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9" name="Google Shape;9129;p6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0" name="Google Shape;9130;p6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1" name="Google Shape;9131;p6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2" name="Google Shape;9132;p6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3" name="Google Shape;9133;p6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4" name="Google Shape;9134;p6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5" name="Google Shape;9135;p6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6" name="Google Shape;9136;p6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7" name="Google Shape;9137;p6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8" name="Google Shape;9138;p6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9" name="Google Shape;9139;p6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0" name="Google Shape;9140;p6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1" name="Google Shape;9141;p6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2" name="Google Shape;9142;p6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3" name="Google Shape;9143;p6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4" name="Google Shape;9144;p6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5" name="Google Shape;9145;p6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6" name="Google Shape;9146;p6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7" name="Google Shape;9147;p6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8" name="Google Shape;9148;p6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9" name="Google Shape;9149;p6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0" name="Google Shape;9150;p6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1" name="Google Shape;9151;p6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2" name="Google Shape;9152;p6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3" name="Google Shape;9153;p6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4" name="Google Shape;9154;p6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5" name="Google Shape;9155;p6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6" name="Google Shape;9156;p6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7" name="Google Shape;9157;p6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8" name="Google Shape;9158;p6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9" name="Google Shape;9159;p6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0" name="Google Shape;9160;p6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1" name="Google Shape;9161;p6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2" name="Google Shape;9162;p6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3" name="Google Shape;9163;p6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4" name="Google Shape;9164;p6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5" name="Google Shape;9165;p6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6" name="Google Shape;9166;p6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7" name="Google Shape;9167;p6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8" name="Google Shape;9168;p6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9" name="Google Shape;9169;p6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0" name="Google Shape;9170;p6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1" name="Google Shape;9171;p6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2" name="Google Shape;9172;p6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3" name="Google Shape;9173;p6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4" name="Google Shape;9174;p6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5" name="Google Shape;9175;p6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6" name="Google Shape;9176;p6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7" name="Google Shape;9177;p6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8" name="Google Shape;9178;p6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9" name="Google Shape;9179;p6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0" name="Google Shape;9180;p6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1" name="Google Shape;9181;p6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2" name="Google Shape;9182;p6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3" name="Google Shape;9183;p6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4" name="Google Shape;9184;p6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5" name="Google Shape;9185;p6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6" name="Google Shape;9186;p6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7" name="Google Shape;9187;p6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8" name="Google Shape;9188;p6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9" name="Google Shape;9189;p6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0" name="Google Shape;9190;p6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1" name="Google Shape;9191;p6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2" name="Google Shape;9192;p6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3" name="Google Shape;9193;p6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4" name="Google Shape;9194;p6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5" name="Google Shape;9195;p6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6" name="Google Shape;9196;p6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7" name="Google Shape;9197;p6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8" name="Google Shape;9198;p6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9" name="Google Shape;9199;p6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0" name="Google Shape;9200;p6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1" name="Google Shape;9201;p6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2" name="Google Shape;9202;p6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3" name="Google Shape;9203;p6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4" name="Google Shape;9204;p6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5" name="Google Shape;9205;p6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6" name="Google Shape;9206;p6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7" name="Google Shape;9207;p6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8" name="Google Shape;9208;p6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9" name="Google Shape;9209;p6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0" name="Google Shape;9210;p6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1" name="Google Shape;9211;p6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2" name="Google Shape;9212;p6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3" name="Google Shape;9213;p6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4" name="Google Shape;9214;p6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5" name="Google Shape;9215;p6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6" name="Google Shape;9216;p6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7" name="Google Shape;9217;p6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8" name="Google Shape;9218;p6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9" name="Google Shape;9219;p6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0" name="Google Shape;9220;p6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1" name="Google Shape;9221;p6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2" name="Google Shape;9222;p6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3" name="Google Shape;9223;p6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4" name="Google Shape;9224;p6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5" name="Google Shape;9225;p6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6" name="Google Shape;9226;p6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7" name="Google Shape;9227;p6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8" name="Google Shape;9228;p6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9" name="Google Shape;9229;p6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0" name="Google Shape;9230;p6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1" name="Google Shape;9231;p6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2" name="Google Shape;9232;p6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3" name="Google Shape;9233;p6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4" name="Google Shape;9234;p6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5" name="Google Shape;9235;p6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6" name="Google Shape;9236;p6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7" name="Google Shape;9237;p6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8" name="Google Shape;9238;p6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9" name="Google Shape;9239;p6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0" name="Google Shape;9240;p6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1" name="Google Shape;9241;p6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2" name="Google Shape;9242;p6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3" name="Google Shape;9243;p6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4" name="Google Shape;9244;p6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5" name="Google Shape;9245;p6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6" name="Google Shape;9246;p6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7" name="Google Shape;9247;p6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8" name="Google Shape;9248;p6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9" name="Google Shape;9249;p6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0" name="Google Shape;9250;p6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1" name="Google Shape;9251;p6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2" name="Google Shape;9252;p6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3" name="Google Shape;9253;p6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4" name="Google Shape;9254;p6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5" name="Google Shape;9255;p6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6" name="Google Shape;9256;p6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7" name="Google Shape;9257;p6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8" name="Google Shape;9258;p6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9" name="Google Shape;9259;p6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0" name="Google Shape;9260;p6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1" name="Google Shape;9261;p6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2" name="Google Shape;9262;p6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3" name="Google Shape;9263;p6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4" name="Google Shape;9264;p6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5" name="Google Shape;9265;p6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6" name="Google Shape;9266;p6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7" name="Google Shape;9267;p6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8" name="Google Shape;9268;p6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9" name="Google Shape;9269;p6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0" name="Google Shape;9270;p6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1" name="Google Shape;9271;p6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2" name="Google Shape;9272;p6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3" name="Google Shape;9273;p6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4" name="Google Shape;9274;p6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5" name="Google Shape;9275;p6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6" name="Google Shape;9276;p6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7" name="Google Shape;9277;p6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8" name="Google Shape;9278;p6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9" name="Google Shape;9279;p6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0" name="Google Shape;9280;p6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1" name="Google Shape;9281;p6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2" name="Google Shape;9282;p6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3" name="Google Shape;9283;p6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4" name="Google Shape;9284;p6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5" name="Google Shape;9285;p6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6" name="Google Shape;9286;p6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7" name="Google Shape;9287;p6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8" name="Google Shape;9288;p6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9" name="Google Shape;9289;p6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0" name="Google Shape;9290;p6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1" name="Google Shape;9291;p6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2" name="Google Shape;9292;p6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3" name="Google Shape;9293;p6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4" name="Google Shape;9294;p6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5" name="Google Shape;9295;p6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6" name="Google Shape;9296;p6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7" name="Google Shape;9297;p6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8" name="Google Shape;9298;p6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9" name="Google Shape;9299;p6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0" name="Google Shape;9300;p6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1" name="Google Shape;9301;p6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2" name="Google Shape;9302;p6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3" name="Google Shape;9303;p6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4" name="Google Shape;9304;p6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5" name="Google Shape;9305;p6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6" name="Google Shape;9306;p6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7" name="Google Shape;9307;p6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8" name="Google Shape;9308;p6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9" name="Google Shape;9309;p6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0" name="Google Shape;9310;p6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1" name="Google Shape;9311;p6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2" name="Google Shape;9312;p6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3" name="Google Shape;9313;p6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4" name="Google Shape;9314;p6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5" name="Google Shape;9315;p6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6" name="Google Shape;9316;p6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7" name="Google Shape;9317;p6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8" name="Google Shape;9318;p6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9" name="Google Shape;9319;p6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0" name="Google Shape;9320;p6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1" name="Google Shape;9321;p6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2" name="Google Shape;9322;p6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3" name="Google Shape;9323;p6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4" name="Google Shape;9324;p6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5" name="Google Shape;9325;p6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6" name="Google Shape;9326;p6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7" name="Google Shape;9327;p6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8" name="Google Shape;9328;p6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9" name="Google Shape;9329;p6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0" name="Google Shape;9330;p6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1" name="Google Shape;9331;p6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2" name="Google Shape;9332;p6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3" name="Google Shape;9333;p6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4" name="Google Shape;9334;p6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5" name="Google Shape;9335;p6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6" name="Google Shape;9336;p6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7" name="Google Shape;9337;p6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8" name="Google Shape;9338;p6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9" name="Google Shape;9339;p6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0" name="Google Shape;9340;p6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1" name="Google Shape;9341;p6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2" name="Google Shape;9342;p6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3" name="Google Shape;9343;p6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4" name="Google Shape;9344;p6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5" name="Google Shape;9345;p6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6" name="Google Shape;9346;p6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7" name="Google Shape;9347;p6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8" name="Google Shape;9348;p6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9" name="Google Shape;9349;p6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0" name="Google Shape;9350;p6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1" name="Google Shape;9351;p6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2" name="Google Shape;9352;p6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3" name="Google Shape;9353;p6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4" name="Google Shape;9354;p6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5" name="Google Shape;9355;p6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6" name="Google Shape;9356;p6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7" name="Google Shape;9357;p6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8" name="Google Shape;9358;p6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9" name="Google Shape;9359;p6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0" name="Google Shape;9360;p6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1" name="Google Shape;9361;p6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2" name="Google Shape;9362;p6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3" name="Google Shape;9363;p6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4" name="Google Shape;9364;p6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5" name="Google Shape;9365;p6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6" name="Google Shape;9366;p6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7" name="Google Shape;9367;p6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8" name="Google Shape;9368;p6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9" name="Google Shape;9369;p6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0" name="Google Shape;9370;p6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1" name="Google Shape;9371;p6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2" name="Google Shape;9372;p6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3" name="Google Shape;9373;p6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4" name="Google Shape;9374;p6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5" name="Google Shape;9375;p6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6" name="Google Shape;9376;p6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7" name="Google Shape;9377;p6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8" name="Google Shape;9378;p6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9" name="Google Shape;9379;p6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0" name="Google Shape;9380;p6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1" name="Google Shape;9381;p6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2" name="Google Shape;9382;p6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3" name="Google Shape;9383;p6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4" name="Google Shape;9384;p6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5" name="Google Shape;9385;p6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6" name="Google Shape;9386;p6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7" name="Google Shape;9387;p6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8" name="Google Shape;9388;p6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9" name="Google Shape;9389;p6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0" name="Google Shape;9390;p6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1" name="Google Shape;9391;p6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2" name="Google Shape;9392;p6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3" name="Google Shape;9393;p6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4" name="Google Shape;9394;p6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5" name="Google Shape;9395;p6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6" name="Google Shape;9396;p6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7" name="Google Shape;9397;p6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8" name="Google Shape;9398;p6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9" name="Google Shape;9399;p6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0" name="Google Shape;9400;p6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1" name="Google Shape;9401;p6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2" name="Google Shape;9402;p6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3" name="Google Shape;9403;p6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4" name="Google Shape;9404;p6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5" name="Google Shape;9405;p6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6" name="Google Shape;9406;p6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7" name="Google Shape;9407;p6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8" name="Google Shape;9408;p6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9" name="Google Shape;9409;p6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0" name="Google Shape;9410;p6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1" name="Google Shape;9411;p6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2" name="Google Shape;9412;p6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3" name="Google Shape;9413;p6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4" name="Google Shape;9414;p6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5" name="Google Shape;9415;p6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6" name="Google Shape;9416;p6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7" name="Google Shape;9417;p6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8" name="Google Shape;9418;p6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9" name="Google Shape;9419;p6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0" name="Google Shape;9420;p6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1" name="Google Shape;9421;p6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2" name="Google Shape;9422;p6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3" name="Google Shape;9423;p6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4" name="Google Shape;9424;p6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5" name="Google Shape;9425;p6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6" name="Google Shape;9426;p6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7" name="Google Shape;9427;p6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8" name="Google Shape;9428;p6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9" name="Google Shape;9429;p6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0" name="Google Shape;9430;p6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1" name="Google Shape;9431;p6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2" name="Google Shape;9432;p6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3" name="Google Shape;9433;p6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4" name="Google Shape;9434;p6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5" name="Google Shape;9435;p6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6" name="Google Shape;9436;p6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7" name="Google Shape;9437;p6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8" name="Google Shape;9438;p6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9" name="Google Shape;9439;p6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0" name="Google Shape;9440;p6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1" name="Google Shape;9441;p6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2" name="Google Shape;9442;p6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3" name="Google Shape;9443;p6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4" name="Google Shape;9444;p6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5" name="Google Shape;9445;p6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6" name="Google Shape;9446;p6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7" name="Google Shape;9447;p6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8" name="Google Shape;9448;p6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9" name="Google Shape;9449;p6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0" name="Google Shape;9450;p6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1" name="Google Shape;9451;p6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2" name="Google Shape;9452;p6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3" name="Google Shape;9453;p6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4" name="Google Shape;9454;p6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5" name="Google Shape;9455;p6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6" name="Google Shape;9456;p6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7" name="Google Shape;9457;p6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8" name="Google Shape;9458;p6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9" name="Google Shape;9459;p6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0" name="Google Shape;9460;p6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1" name="Google Shape;9461;p6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2" name="Google Shape;9462;p6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3" name="Google Shape;9463;p6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4" name="Google Shape;9464;p6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5" name="Google Shape;9465;p6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6" name="Google Shape;9466;p6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7" name="Google Shape;9467;p6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8" name="Google Shape;9468;p6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9" name="Google Shape;9469;p6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0" name="Google Shape;9470;p6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1" name="Google Shape;9471;p6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2" name="Google Shape;9472;p6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3" name="Google Shape;9473;p6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4" name="Google Shape;9474;p6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5" name="Google Shape;9475;p6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6" name="Google Shape;9476;p6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7" name="Google Shape;9477;p6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8" name="Google Shape;9478;p6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9" name="Google Shape;9479;p6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0" name="Google Shape;9480;p6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1" name="Google Shape;9481;p6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2" name="Google Shape;9482;p6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3" name="Google Shape;9483;p6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4" name="Google Shape;9484;p6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5" name="Google Shape;9485;p6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6" name="Google Shape;9486;p6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7" name="Google Shape;9487;p6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8" name="Google Shape;9488;p6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9" name="Google Shape;9489;p6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0" name="Google Shape;9490;p6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1" name="Google Shape;9491;p6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2" name="Google Shape;9492;p6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3" name="Google Shape;9493;p6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4" name="Google Shape;9494;p6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5" name="Google Shape;9495;p6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6" name="Google Shape;9496;p6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7" name="Google Shape;9497;p6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8" name="Google Shape;9498;p6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9" name="Google Shape;9499;p6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0" name="Google Shape;9500;p6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1" name="Google Shape;9501;p6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2" name="Google Shape;9502;p6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3" name="Google Shape;9503;p6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4" name="Google Shape;9504;p6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5" name="Google Shape;9505;p6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6" name="Google Shape;9506;p6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7" name="Google Shape;9507;p6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8" name="Google Shape;9508;p6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9" name="Google Shape;9509;p6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0" name="Google Shape;9510;p6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1" name="Google Shape;9511;p6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2" name="Google Shape;9512;p6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3" name="Google Shape;9513;p6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4" name="Google Shape;9514;p6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5" name="Google Shape;9515;p6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6" name="Google Shape;9516;p6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7" name="Google Shape;9517;p6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8" name="Google Shape;9518;p6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9" name="Google Shape;9519;p6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0" name="Google Shape;9520;p6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1" name="Google Shape;9521;p6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2" name="Google Shape;9522;p6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3" name="Google Shape;9523;p6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4" name="Google Shape;9524;p6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5" name="Google Shape;9525;p6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6" name="Google Shape;9526;p6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7" name="Google Shape;9527;p6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8" name="Google Shape;9528;p6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9" name="Google Shape;9529;p6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0" name="Google Shape;9530;p6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1" name="Google Shape;9531;p6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2" name="Google Shape;9532;p6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3" name="Google Shape;9533;p6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4" name="Google Shape;9534;p6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5" name="Google Shape;9535;p6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6" name="Google Shape;9536;p6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7" name="Google Shape;9537;p6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8" name="Google Shape;9538;p6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9" name="Google Shape;9539;p6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0" name="Google Shape;9540;p6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1" name="Google Shape;9541;p6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2" name="Google Shape;9542;p6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3" name="Google Shape;9543;p6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4" name="Google Shape;9544;p6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5" name="Google Shape;9545;p6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6" name="Google Shape;9546;p6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7" name="Google Shape;9547;p6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8" name="Google Shape;9548;p6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9" name="Google Shape;9549;p6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0" name="Google Shape;9550;p6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1" name="Google Shape;9551;p6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2" name="Google Shape;9552;p6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3" name="Google Shape;9553;p6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4" name="Google Shape;9554;p6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5" name="Google Shape;9555;p6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6" name="Google Shape;9556;p6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7" name="Google Shape;9557;p6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8" name="Google Shape;9558;p6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9" name="Google Shape;9559;p6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0" name="Google Shape;9560;p6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1" name="Google Shape;9561;p6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2" name="Google Shape;9562;p6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3" name="Google Shape;9563;p6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4" name="Google Shape;9564;p6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5" name="Google Shape;9565;p6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6" name="Google Shape;9566;p6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7" name="Google Shape;9567;p6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8" name="Google Shape;9568;p6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9" name="Google Shape;9569;p6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0" name="Google Shape;9570;p6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1" name="Google Shape;9571;p6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2" name="Google Shape;9572;p6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3" name="Google Shape;9573;p6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4" name="Google Shape;9574;p6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5" name="Google Shape;9575;p6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6" name="Google Shape;9576;p6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7" name="Google Shape;9577;p6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8" name="Google Shape;9578;p6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9" name="Google Shape;9579;p6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0" name="Google Shape;9580;p6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1" name="Google Shape;9581;p6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2" name="Google Shape;9582;p6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3" name="Google Shape;9583;p6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4" name="Google Shape;9584;p6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5" name="Google Shape;9585;p6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6" name="Google Shape;9586;p6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7" name="Google Shape;9587;p6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8" name="Google Shape;9588;p6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9" name="Google Shape;9589;p6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0" name="Google Shape;9590;p6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1" name="Google Shape;9591;p6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2" name="Google Shape;9592;p6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3" name="Google Shape;9593;p6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4" name="Google Shape;9594;p6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5" name="Google Shape;9595;p6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6" name="Google Shape;9596;p6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7" name="Google Shape;9597;p6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8" name="Google Shape;9598;p6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9" name="Google Shape;9599;p6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0" name="Google Shape;9600;p6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1" name="Google Shape;9601;p6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2" name="Google Shape;9602;p6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3" name="Google Shape;9603;p6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4" name="Google Shape;9604;p6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5" name="Google Shape;9605;p6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6" name="Google Shape;9606;p6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7" name="Google Shape;9607;p6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8" name="Google Shape;9608;p6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9" name="Google Shape;9609;p6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0" name="Google Shape;9610;p6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1" name="Google Shape;9611;p6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2" name="Google Shape;9612;p6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3" name="Google Shape;9613;p6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4" name="Google Shape;9614;p6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5" name="Google Shape;9615;p6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6" name="Google Shape;9616;p6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7" name="Google Shape;9617;p6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8" name="Google Shape;9618;p6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9" name="Google Shape;9619;p6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0" name="Google Shape;9620;p6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1" name="Google Shape;9621;p6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2" name="Google Shape;9622;p6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3" name="Google Shape;9623;p6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4" name="Google Shape;9624;p6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5" name="Google Shape;9625;p6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6" name="Google Shape;9626;p6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7" name="Google Shape;9627;p6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8" name="Google Shape;9628;p6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9" name="Google Shape;9629;p6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0" name="Google Shape;9630;p6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1" name="Google Shape;9631;p6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2" name="Google Shape;9632;p6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3" name="Google Shape;9633;p6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4" name="Google Shape;9634;p6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5" name="Google Shape;9635;p6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6" name="Google Shape;9636;p6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7" name="Google Shape;9637;p6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8" name="Google Shape;9638;p6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9" name="Google Shape;9639;p6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0" name="Google Shape;9640;p6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1" name="Google Shape;9641;p6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2" name="Google Shape;9642;p6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3" name="Google Shape;9643;p6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4" name="Google Shape;9644;p6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5" name="Google Shape;9645;p6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6" name="Google Shape;9646;p6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7" name="Google Shape;9647;p6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8" name="Google Shape;9648;p6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9" name="Google Shape;9649;p6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0" name="Google Shape;9650;p6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1" name="Google Shape;9651;p6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2" name="Google Shape;9652;p6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3" name="Google Shape;9653;p6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4" name="Google Shape;9654;p6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5" name="Google Shape;9655;p6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6" name="Google Shape;9656;p6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7" name="Google Shape;9657;p6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8" name="Google Shape;9658;p6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9" name="Google Shape;9659;p6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0" name="Google Shape;9660;p6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1" name="Google Shape;9661;p6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2" name="Google Shape;9662;p6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3" name="Google Shape;9663;p6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4" name="Google Shape;9664;p6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5" name="Google Shape;9665;p6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6" name="Google Shape;9666;p6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7" name="Google Shape;9667;p6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8" name="Google Shape;9668;p6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9" name="Google Shape;9669;p6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0" name="Google Shape;9670;p6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1" name="Google Shape;9671;p6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2" name="Google Shape;9672;p6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3" name="Google Shape;9673;p6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4" name="Google Shape;9674;p6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5" name="Google Shape;9675;p6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6" name="Google Shape;9676;p6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7" name="Google Shape;9677;p6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8" name="Google Shape;9678;p6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9" name="Google Shape;9679;p6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0" name="Google Shape;9680;p6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1" name="Google Shape;9681;p6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2" name="Google Shape;9682;p6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3" name="Google Shape;9683;p6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4" name="Google Shape;9684;p6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5" name="Google Shape;9685;p6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6" name="Google Shape;9686;p6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7" name="Google Shape;9687;p6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8" name="Google Shape;9688;p6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9" name="Google Shape;9689;p6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0" name="Google Shape;9690;p6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1" name="Google Shape;9691;p6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2" name="Google Shape;9692;p6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3" name="Google Shape;9693;p6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4" name="Google Shape;9694;p6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5" name="Google Shape;9695;p6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6" name="Google Shape;9696;p6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7" name="Google Shape;9697;p6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8" name="Google Shape;9698;p6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9" name="Google Shape;9699;p6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0" name="Google Shape;9700;p6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1" name="Google Shape;9701;p6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2" name="Google Shape;9702;p6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3" name="Google Shape;9703;p6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4" name="Google Shape;9704;p6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5" name="Google Shape;9705;p6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6" name="Google Shape;9706;p6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7" name="Google Shape;9707;p6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8" name="Google Shape;9708;p6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9" name="Google Shape;9709;p6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0" name="Google Shape;9710;p6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1" name="Google Shape;9711;p6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2" name="Google Shape;9712;p6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3" name="Google Shape;9713;p6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4" name="Google Shape;9714;p6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5" name="Google Shape;9715;p6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6" name="Google Shape;9716;p6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7" name="Google Shape;9717;p6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8" name="Google Shape;9718;p6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9" name="Google Shape;9719;p6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0" name="Google Shape;9720;p6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1" name="Google Shape;9721;p6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2" name="Google Shape;9722;p6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3" name="Google Shape;9723;p6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4" name="Google Shape;9724;p6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5" name="Google Shape;9725;p6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6" name="Google Shape;9726;p6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7" name="Google Shape;9727;p6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8" name="Google Shape;9728;p6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9" name="Google Shape;9729;p6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0" name="Google Shape;9730;p6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1" name="Google Shape;9731;p6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2" name="Google Shape;9732;p6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3" name="Google Shape;9733;p6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4" name="Google Shape;9734;p6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5" name="Google Shape;9735;p6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6" name="Google Shape;9736;p6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7" name="Google Shape;9737;p6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8" name="Google Shape;9738;p6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9" name="Google Shape;9739;p6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0" name="Google Shape;9740;p6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1" name="Google Shape;9741;p6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2" name="Google Shape;9742;p6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3" name="Google Shape;9743;p6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4" name="Google Shape;9744;p6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5" name="Google Shape;9745;p6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6" name="Google Shape;9746;p6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7" name="Google Shape;9747;p6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8" name="Google Shape;9748;p6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9" name="Google Shape;9749;p6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0" name="Google Shape;9750;p6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1" name="Google Shape;9751;p6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2" name="Google Shape;9752;p6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3" name="Google Shape;9753;p6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4" name="Google Shape;9754;p6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5" name="Google Shape;9755;p6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6" name="Google Shape;9756;p6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7" name="Google Shape;9757;p6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8" name="Google Shape;9758;p6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9" name="Google Shape;9759;p6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0" name="Google Shape;9760;p6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1" name="Google Shape;9761;p6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2" name="Google Shape;9762;p6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3" name="Google Shape;9763;p6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4" name="Google Shape;9764;p6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5" name="Google Shape;9765;p6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6" name="Google Shape;9766;p6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7" name="Google Shape;9767;p6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8" name="Google Shape;9768;p6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9" name="Google Shape;9769;p6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0" name="Google Shape;9770;p6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1" name="Google Shape;9771;p6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2" name="Google Shape;9772;p6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3" name="Google Shape;9773;p6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4" name="Google Shape;9774;p6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5" name="Google Shape;9775;p6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6" name="Google Shape;9776;p6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7" name="Google Shape;9777;p6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8" name="Google Shape;9778;p6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9" name="Google Shape;9779;p6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0" name="Google Shape;9780;p6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1" name="Google Shape;9781;p6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2" name="Google Shape;9782;p6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3" name="Google Shape;9783;p6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4" name="Google Shape;9784;p6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5" name="Google Shape;9785;p6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6" name="Google Shape;9786;p6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7" name="Google Shape;9787;p6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8" name="Google Shape;9788;p6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9" name="Google Shape;9789;p6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0" name="Google Shape;9790;p6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1" name="Google Shape;9791;p6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2" name="Google Shape;9792;p6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3" name="Google Shape;9793;p6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4" name="Google Shape;9794;p6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5" name="Google Shape;9795;p6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6" name="Google Shape;9796;p6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7" name="Google Shape;9797;p6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8" name="Google Shape;9798;p6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9" name="Google Shape;9799;p6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0" name="Google Shape;9800;p6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1" name="Google Shape;9801;p6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2" name="Google Shape;9802;p6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3" name="Google Shape;9803;p6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4" name="Google Shape;9804;p6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5" name="Google Shape;9805;p6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6" name="Google Shape;9806;p6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7" name="Google Shape;9807;p6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8" name="Google Shape;9808;p6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9" name="Google Shape;9809;p6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0" name="Google Shape;9810;p6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1" name="Google Shape;9811;p6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2" name="Google Shape;9812;p6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3" name="Google Shape;9813;p6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4" name="Google Shape;9814;p6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5" name="Google Shape;9815;p6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6" name="Google Shape;9816;p6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7" name="Google Shape;9817;p6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8" name="Google Shape;9818;p6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9" name="Google Shape;9819;p6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0" name="Google Shape;9820;p6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1" name="Google Shape;9821;p6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2" name="Google Shape;9822;p6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3" name="Google Shape;9823;p6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4" name="Google Shape;9824;p6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5" name="Google Shape;9825;p6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6" name="Google Shape;9826;p6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7" name="Google Shape;9827;p6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8" name="Google Shape;9828;p6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9" name="Google Shape;9829;p6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0" name="Google Shape;9830;p6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1" name="Google Shape;9831;p6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2" name="Google Shape;9832;p6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3" name="Google Shape;9833;p6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4" name="Google Shape;9834;p6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5" name="Google Shape;9835;p6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6" name="Google Shape;9836;p6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7" name="Google Shape;9837;p6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8" name="Google Shape;9838;p6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9" name="Google Shape;9839;p6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0" name="Google Shape;9840;p6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1" name="Google Shape;9841;p6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2" name="Google Shape;9842;p6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3" name="Google Shape;9843;p6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4" name="Google Shape;9844;p6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5" name="Google Shape;9845;p6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6" name="Google Shape;9846;p6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7" name="Google Shape;9847;p6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8" name="Google Shape;9848;p6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9" name="Google Shape;9849;p6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0" name="Google Shape;9850;p6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1" name="Google Shape;9851;p6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2" name="Google Shape;9852;p6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3" name="Google Shape;9853;p6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4" name="Google Shape;9854;p6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5" name="Google Shape;9855;p6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6" name="Google Shape;9856;p6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7" name="Google Shape;9857;p6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8" name="Google Shape;9858;p6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9" name="Google Shape;9859;p6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0" name="Google Shape;9860;p6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1" name="Google Shape;9861;p6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2" name="Google Shape;9862;p6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3" name="Google Shape;9863;p6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4" name="Google Shape;9864;p6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5" name="Google Shape;9865;p6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6" name="Google Shape;9866;p6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7" name="Google Shape;9867;p6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8" name="Google Shape;9868;p6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9" name="Google Shape;9869;p6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0" name="Google Shape;9870;p6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1" name="Google Shape;9871;p6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2" name="Google Shape;9872;p6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3" name="Google Shape;9873;p6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4" name="Google Shape;9874;p6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5" name="Google Shape;9875;p6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6" name="Google Shape;9876;p6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7" name="Google Shape;9877;p6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8" name="Google Shape;9878;p6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9" name="Google Shape;9879;p6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0" name="Google Shape;9880;p6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1" name="Google Shape;9881;p6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2" name="Google Shape;9882;p6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3" name="Google Shape;9883;p6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4" name="Google Shape;9884;p6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5" name="Google Shape;9885;p6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6" name="Google Shape;9886;p6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7" name="Google Shape;9887;p6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8" name="Google Shape;9888;p6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9" name="Google Shape;9889;p6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0" name="Google Shape;9890;p6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1" name="Google Shape;9891;p6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2" name="Google Shape;9892;p6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3" name="Google Shape;9893;p6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4" name="Google Shape;9894;p6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5" name="Google Shape;9895;p6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6" name="Google Shape;9896;p6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7" name="Google Shape;9897;p6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8" name="Google Shape;9898;p6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9" name="Google Shape;9899;p6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0" name="Google Shape;9900;p6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1" name="Google Shape;9901;p6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2" name="Google Shape;9902;p6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3" name="Google Shape;9903;p6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4" name="Google Shape;9904;p6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5" name="Google Shape;9905;p6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6" name="Google Shape;9906;p6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7" name="Google Shape;9907;p6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8" name="Google Shape;9908;p6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9" name="Google Shape;9909;p6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0" name="Google Shape;9910;p6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1" name="Google Shape;9911;p6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2" name="Google Shape;9912;p6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3" name="Google Shape;9913;p6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4" name="Google Shape;9914;p6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5" name="Google Shape;9915;p6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6" name="Google Shape;9916;p6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7" name="Google Shape;9917;p6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8" name="Google Shape;9918;p6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9" name="Google Shape;9919;p6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0" name="Google Shape;9920;p6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1" name="Google Shape;9921;p6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2" name="Google Shape;9922;p6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3" name="Google Shape;9923;p6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4" name="Google Shape;9924;p6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5" name="Google Shape;9925;p6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6" name="Google Shape;9926;p6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7" name="Google Shape;9927;p6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8" name="Google Shape;9928;p6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9" name="Google Shape;9929;p6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0" name="Google Shape;9930;p6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1" name="Google Shape;9931;p6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2" name="Google Shape;9932;p6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3" name="Google Shape;9933;p6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4" name="Google Shape;9934;p6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5" name="Google Shape;9935;p6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6" name="Google Shape;9936;p6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7" name="Google Shape;9937;p6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8" name="Google Shape;9938;p6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9" name="Google Shape;9939;p6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0" name="Google Shape;9940;p6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1" name="Google Shape;9941;p6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2" name="Google Shape;9942;p6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3" name="Google Shape;9943;p6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4" name="Google Shape;9944;p6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5" name="Google Shape;9945;p6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6" name="Google Shape;9946;p6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7" name="Google Shape;9947;p6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8" name="Google Shape;9948;p6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9" name="Google Shape;9949;p6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0" name="Google Shape;9950;p6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1" name="Google Shape;9951;p6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2" name="Google Shape;9952;p6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3" name="Google Shape;9953;p6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4" name="Google Shape;9954;p6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5" name="Google Shape;9955;p6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6" name="Google Shape;9956;p6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7" name="Google Shape;9957;p6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8" name="Google Shape;9958;p6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9" name="Google Shape;9959;p6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0" name="Google Shape;9960;p6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1" name="Google Shape;9961;p6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2" name="Google Shape;9962;p6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3" name="Google Shape;9963;p6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4" name="Google Shape;9964;p6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5" name="Google Shape;9965;p6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6" name="Google Shape;9966;p6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7" name="Google Shape;9967;p6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8" name="Google Shape;9968;p6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9" name="Google Shape;9969;p6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0" name="Google Shape;9970;p6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1" name="Google Shape;9971;p6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2" name="Google Shape;9972;p6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3" name="Google Shape;9973;p6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4" name="Google Shape;9974;p6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5" name="Google Shape;9975;p6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6" name="Google Shape;9976;p6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7" name="Google Shape;9977;p6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8" name="Google Shape;9978;p6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9" name="Google Shape;9979;p6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0" name="Google Shape;9980;p6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1" name="Google Shape;9981;p6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2" name="Google Shape;9982;p6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3" name="Google Shape;9983;p6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4" name="Google Shape;9984;p6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5" name="Google Shape;9985;p6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6" name="Google Shape;9986;p6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7" name="Google Shape;9987;p6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8" name="Google Shape;9988;p6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9" name="Google Shape;9989;p6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0" name="Google Shape;9990;p6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1" name="Google Shape;9991;p6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2" name="Google Shape;9992;p6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3" name="Google Shape;9993;p6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4" name="Google Shape;9994;p6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5" name="Google Shape;9995;p6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6" name="Google Shape;9996;p6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7" name="Google Shape;9997;p6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8" name="Google Shape;9998;p6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9" name="Google Shape;9999;p6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0" name="Google Shape;10000;p6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1" name="Google Shape;10001;p6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2" name="Google Shape;10002;p6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3" name="Google Shape;10003;p6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4" name="Google Shape;10004;p6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5" name="Google Shape;10005;p6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6" name="Google Shape;10006;p6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7" name="Google Shape;10007;p6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8" name="Google Shape;10008;p6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9" name="Google Shape;10009;p6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0" name="Google Shape;10010;p6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1" name="Google Shape;10011;p6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2" name="Google Shape;10012;p6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3" name="Google Shape;10013;p6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4" name="Google Shape;10014;p6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5" name="Google Shape;10015;p6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6" name="Google Shape;10016;p6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7" name="Google Shape;10017;p6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8" name="Google Shape;10018;p6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9" name="Google Shape;10019;p6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0" name="Google Shape;10020;p6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1" name="Google Shape;10021;p6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2" name="Google Shape;10022;p6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3" name="Google Shape;10023;p6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4" name="Google Shape;10024;p6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5" name="Google Shape;10025;p6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6" name="Google Shape;10026;p6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7" name="Google Shape;10027;p6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8" name="Google Shape;10028;p6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9" name="Google Shape;10029;p6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0" name="Google Shape;10030;p6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1" name="Google Shape;10031;p6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2" name="Google Shape;10032;p6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3" name="Google Shape;10033;p6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4" name="Google Shape;10034;p6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5" name="Google Shape;10035;p6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6" name="Google Shape;10036;p6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7" name="Google Shape;10037;p6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8" name="Google Shape;10038;p6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9" name="Google Shape;10039;p6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0" name="Google Shape;10040;p6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1" name="Google Shape;10041;p6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2" name="Google Shape;10042;p6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3" name="Google Shape;10043;p6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4" name="Google Shape;10044;p6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5" name="Google Shape;10045;p6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6" name="Google Shape;10046;p6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7" name="Google Shape;10047;p6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8" name="Google Shape;10048;p6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9" name="Google Shape;10049;p6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0" name="Google Shape;10050;p6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1" name="Google Shape;10051;p6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2" name="Google Shape;10052;p6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3" name="Google Shape;10053;p6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4" name="Google Shape;10054;p6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5" name="Google Shape;10055;p6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6" name="Google Shape;10056;p6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7" name="Google Shape;10057;p6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8" name="Google Shape;10058;p6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9" name="Google Shape;10059;p6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0" name="Google Shape;10060;p6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1" name="Google Shape;10061;p6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2" name="Google Shape;10062;p6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3" name="Google Shape;10063;p6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4" name="Google Shape;10064;p6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5" name="Google Shape;10065;p6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6" name="Google Shape;10066;p6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7" name="Google Shape;10067;p6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8" name="Google Shape;10068;p6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9" name="Google Shape;10069;p6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0" name="Google Shape;10070;p6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1" name="Google Shape;10071;p6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2" name="Google Shape;10072;p6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3" name="Google Shape;10073;p6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4" name="Google Shape;10074;p6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5" name="Google Shape;10075;p6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6" name="Google Shape;10076;p6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7" name="Google Shape;10077;p6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8" name="Google Shape;10078;p6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9" name="Google Shape;10079;p6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0" name="Google Shape;10080;p6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1" name="Google Shape;10081;p6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2" name="Google Shape;10082;p6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3" name="Google Shape;10083;p6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4" name="Google Shape;10084;p6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5" name="Google Shape;10085;p6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6" name="Google Shape;10086;p6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7" name="Google Shape;10087;p6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8" name="Google Shape;10088;p6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9" name="Google Shape;10089;p6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0" name="Google Shape;10090;p6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1" name="Google Shape;10091;p6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2" name="Google Shape;10092;p6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3" name="Google Shape;10093;p6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4" name="Google Shape;10094;p6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5" name="Google Shape;10095;p6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6" name="Google Shape;10096;p6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7" name="Google Shape;10097;p6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8" name="Google Shape;10098;p6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9" name="Google Shape;10099;p6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0" name="Google Shape;10100;p6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1" name="Google Shape;10101;p6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2" name="Google Shape;10102;p6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3" name="Google Shape;10103;p6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4" name="Google Shape;10104;p6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5" name="Google Shape;10105;p6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6" name="Google Shape;10106;p6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7" name="Google Shape;10107;p6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8" name="Google Shape;10108;p6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9" name="Google Shape;10109;p6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0" name="Google Shape;10110;p6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1" name="Google Shape;10111;p6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2" name="Google Shape;10112;p6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3" name="Google Shape;10113;p6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4" name="Google Shape;10114;p6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5" name="Google Shape;10115;p6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6" name="Google Shape;10116;p6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7" name="Google Shape;10117;p6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8" name="Google Shape;10118;p6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9" name="Google Shape;10119;p6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0" name="Google Shape;10120;p6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1" name="Google Shape;10121;p6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2" name="Google Shape;10122;p6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3" name="Google Shape;10123;p6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4" name="Google Shape;10124;p6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5" name="Google Shape;10125;p6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6" name="Google Shape;10126;p6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7" name="Google Shape;10127;p6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8" name="Google Shape;10128;p6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9" name="Google Shape;10129;p6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0" name="Google Shape;10130;p6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1" name="Google Shape;10131;p6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2" name="Google Shape;10132;p6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3" name="Google Shape;10133;p6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4" name="Google Shape;10134;p6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5" name="Google Shape;10135;p6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6" name="Google Shape;10136;p6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7" name="Google Shape;10137;p6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8" name="Google Shape;10138;p6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9" name="Google Shape;10139;p6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0" name="Google Shape;10140;p6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1" name="Google Shape;10141;p6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2" name="Google Shape;10142;p6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3" name="Google Shape;10143;p6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4" name="Google Shape;10144;p6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5" name="Google Shape;10145;p6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6" name="Google Shape;10146;p6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7" name="Google Shape;10147;p6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8" name="Google Shape;10148;p6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9" name="Google Shape;10149;p6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0" name="Google Shape;10150;p6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1" name="Google Shape;10151;p6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2" name="Google Shape;10152;p6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3" name="Google Shape;10153;p6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4" name="Google Shape;10154;p6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5" name="Google Shape;10155;p6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6" name="Google Shape;10156;p6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7" name="Google Shape;10157;p6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8" name="Google Shape;10158;p6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9" name="Google Shape;10159;p6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0" name="Google Shape;10160;p6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1" name="Google Shape;10161;p6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2" name="Google Shape;10162;p6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3" name="Google Shape;10163;p6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4" name="Google Shape;10164;p6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5" name="Google Shape;10165;p6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6" name="Google Shape;10166;p6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7" name="Google Shape;10167;p6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8" name="Google Shape;10168;p6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9" name="Google Shape;10169;p6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0" name="Google Shape;10170;p6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1" name="Google Shape;10171;p6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2" name="Google Shape;10172;p6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3" name="Google Shape;10173;p6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4" name="Google Shape;10174;p6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5" name="Google Shape;10175;p6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6" name="Google Shape;10176;p6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7" name="Google Shape;10177;p6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8" name="Google Shape;10178;p6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9" name="Google Shape;10179;p6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0" name="Google Shape;10180;p6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1" name="Google Shape;10181;p6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2" name="Google Shape;10182;p6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3" name="Google Shape;10183;p6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4" name="Google Shape;10184;p6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5" name="Google Shape;10185;p6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6" name="Google Shape;10186;p6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7" name="Google Shape;10187;p6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8" name="Google Shape;10188;p6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9" name="Google Shape;10189;p6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0" name="Google Shape;10190;p6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1" name="Google Shape;10191;p6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2" name="Google Shape;10192;p6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3" name="Google Shape;10193;p6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4" name="Google Shape;10194;p6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5" name="Google Shape;10195;p6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6" name="Google Shape;10196;p6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7" name="Google Shape;10197;p6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8" name="Google Shape;10198;p6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9" name="Google Shape;10199;p6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0" name="Google Shape;10200;p6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1" name="Google Shape;10201;p6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2" name="Google Shape;10202;p6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3" name="Google Shape;10203;p6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4" name="Google Shape;10204;p6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5" name="Google Shape;10205;p6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6" name="Google Shape;10206;p6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7" name="Google Shape;10207;p6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8" name="Google Shape;10208;p6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9" name="Google Shape;10209;p6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0" name="Google Shape;10210;p6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1" name="Google Shape;10211;p6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2" name="Google Shape;10212;p6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3" name="Google Shape;10213;p6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4" name="Google Shape;10214;p6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5" name="Google Shape;10215;p6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6" name="Google Shape;10216;p6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7" name="Google Shape;10217;p6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8" name="Google Shape;10218;p6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9" name="Google Shape;10219;p6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0" name="Google Shape;10220;p6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1" name="Google Shape;10221;p6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2" name="Google Shape;10222;p6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3" name="Google Shape;10223;p6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4" name="Google Shape;10224;p6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5" name="Google Shape;10225;p6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6" name="Google Shape;10226;p6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7" name="Google Shape;10227;p6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8" name="Google Shape;10228;p6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9" name="Google Shape;10229;p6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0" name="Google Shape;10230;p6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1" name="Google Shape;10231;p6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2" name="Google Shape;10232;p6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3" name="Google Shape;10233;p6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4" name="Google Shape;10234;p6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5" name="Google Shape;10235;p6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6" name="Google Shape;10236;p6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7" name="Google Shape;10237;p6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8" name="Google Shape;10238;p6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9" name="Google Shape;10239;p6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0" name="Google Shape;10240;p6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1" name="Google Shape;10241;p6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2" name="Google Shape;10242;p6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3" name="Google Shape;10243;p6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4" name="Google Shape;10244;p6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5" name="Google Shape;10245;p6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6" name="Google Shape;10246;p6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7" name="Google Shape;10247;p6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8" name="Google Shape;10248;p6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9" name="Google Shape;10249;p6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0" name="Google Shape;10250;p6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1" name="Google Shape;10251;p6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2" name="Google Shape;10252;p6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3" name="Google Shape;10253;p6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4" name="Google Shape;10254;p6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5" name="Google Shape;10255;p6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6" name="Google Shape;10256;p6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7" name="Google Shape;10257;p6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8" name="Google Shape;10258;p6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9" name="Google Shape;10259;p6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0" name="Google Shape;10260;p6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1" name="Google Shape;10261;p6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2" name="Google Shape;10262;p6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3" name="Google Shape;10263;p6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4" name="Google Shape;10264;p6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5" name="Google Shape;10265;p6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6" name="Google Shape;10266;p6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7" name="Google Shape;10267;p6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8" name="Google Shape;10268;p6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9" name="Google Shape;10269;p6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0" name="Google Shape;10270;p6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1" name="Google Shape;10271;p6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2" name="Google Shape;10272;p6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3" name="Google Shape;10273;p6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4" name="Google Shape;10274;p6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5" name="Google Shape;10275;p6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6" name="Google Shape;10276;p6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7" name="Google Shape;10277;p6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8" name="Google Shape;10278;p6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9" name="Google Shape;10279;p6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0" name="Google Shape;10280;p6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1" name="Google Shape;10281;p6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2" name="Google Shape;10282;p6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3" name="Google Shape;10283;p6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4" name="Google Shape;10284;p6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5" name="Google Shape;10285;p6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6" name="Google Shape;10286;p6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7" name="Google Shape;10287;p6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8" name="Google Shape;10288;p6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9" name="Google Shape;10289;p6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0" name="Google Shape;10290;p6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1" name="Google Shape;10291;p6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2" name="Google Shape;10292;p6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3" name="Google Shape;10293;p6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4" name="Google Shape;10294;p6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5" name="Google Shape;10295;p6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6" name="Google Shape;10296;p6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7" name="Google Shape;10297;p6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8" name="Google Shape;10298;p6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9" name="Google Shape;10299;p6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0" name="Google Shape;10300;p6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1" name="Google Shape;10301;p6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2" name="Google Shape;10302;p6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3" name="Google Shape;10303;p6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4" name="Google Shape;10304;p6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5" name="Google Shape;10305;p6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6" name="Google Shape;10306;p6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7" name="Google Shape;10307;p6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8" name="Google Shape;10308;p6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9" name="Google Shape;10309;p6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0" name="Google Shape;10310;p6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1" name="Google Shape;10311;p6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2" name="Google Shape;10312;p6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3" name="Google Shape;10313;p6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4" name="Google Shape;10314;p6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5" name="Google Shape;10315;p6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6" name="Google Shape;10316;p6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7" name="Google Shape;10317;p6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8" name="Google Shape;10318;p6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9" name="Google Shape;10319;p6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0" name="Google Shape;10320;p6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1" name="Google Shape;10321;p6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2" name="Google Shape;10322;p6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3" name="Google Shape;10323;p6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4" name="Google Shape;10324;p6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5" name="Google Shape;10325;p6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6" name="Google Shape;10326;p6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7" name="Google Shape;10327;p6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8" name="Google Shape;10328;p6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9" name="Google Shape;10329;p6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0" name="Google Shape;10330;p6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1" name="Google Shape;10331;p6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2" name="Google Shape;10332;p6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3" name="Google Shape;10333;p6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4" name="Google Shape;10334;p6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5" name="Google Shape;10335;p6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6" name="Google Shape;10336;p6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7" name="Google Shape;10337;p6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8" name="Google Shape;10338;p6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9" name="Google Shape;10339;p6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0" name="Google Shape;10340;p6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1" name="Google Shape;10341;p6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2" name="Google Shape;10342;p6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3" name="Google Shape;10343;p6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4" name="Google Shape;10344;p6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5" name="Google Shape;10345;p6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6" name="Google Shape;10346;p6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7" name="Google Shape;10347;p6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8" name="Google Shape;10348;p6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9" name="Google Shape;10349;p6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0" name="Google Shape;10350;p6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1" name="Google Shape;10351;p6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2" name="Google Shape;10352;p6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3" name="Google Shape;10353;p6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4" name="Google Shape;10354;p6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5" name="Google Shape;10355;p6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6" name="Google Shape;10356;p6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7" name="Google Shape;10357;p6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8" name="Google Shape;10358;p6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9" name="Google Shape;10359;p6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0" name="Google Shape;10360;p6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1" name="Google Shape;10361;p6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2" name="Google Shape;10362;p6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3" name="Google Shape;10363;p6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4" name="Google Shape;10364;p6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5" name="Google Shape;10365;p6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6" name="Google Shape;10366;p6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7" name="Google Shape;10367;p6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8" name="Google Shape;10368;p6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9" name="Google Shape;10369;p6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0" name="Google Shape;10370;p6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1" name="Google Shape;10371;p6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2" name="Google Shape;10372;p6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3" name="Google Shape;10373;p6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4" name="Google Shape;10374;p6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5" name="Google Shape;10375;p6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6" name="Google Shape;10376;p6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7" name="Google Shape;10377;p6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8" name="Google Shape;10378;p6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9" name="Google Shape;10379;p6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0" name="Google Shape;10380;p6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1" name="Google Shape;10381;p6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2" name="Google Shape;10382;p6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3" name="Google Shape;10383;p6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4" name="Google Shape;10384;p6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5" name="Google Shape;10385;p6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6" name="Google Shape;10386;p6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7" name="Google Shape;10387;p6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8" name="Google Shape;10388;p6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9" name="Google Shape;10389;p6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0" name="Google Shape;10390;p6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1" name="Google Shape;10391;p6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2" name="Google Shape;10392;p6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3" name="Google Shape;10393;p6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4" name="Google Shape;10394;p6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5" name="Google Shape;10395;p6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6" name="Google Shape;10396;p6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7" name="Google Shape;10397;p6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8" name="Google Shape;10398;p6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9" name="Google Shape;10399;p6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0" name="Google Shape;10400;p6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1" name="Google Shape;10401;p6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2" name="Google Shape;10402;p6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3" name="Google Shape;10403;p6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4" name="Google Shape;10404;p6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5" name="Google Shape;10405;p6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6" name="Google Shape;10406;p6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7" name="Google Shape;10407;p6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8" name="Google Shape;10408;p6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9" name="Google Shape;10409;p6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0" name="Google Shape;10410;p6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1" name="Google Shape;10411;p6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2" name="Google Shape;10412;p6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3" name="Google Shape;10413;p6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4" name="Google Shape;10414;p6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5" name="Google Shape;10415;p6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6" name="Google Shape;10416;p6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7" name="Google Shape;10417;p6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8" name="Google Shape;10418;p6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9" name="Google Shape;10419;p6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0" name="Google Shape;10420;p6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1" name="Google Shape;10421;p6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2" name="Google Shape;10422;p6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3" name="Google Shape;10423;p6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4" name="Google Shape;10424;p6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5" name="Google Shape;10425;p6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6" name="Google Shape;10426;p6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7" name="Google Shape;10427;p6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8" name="Google Shape;10428;p6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9" name="Google Shape;10429;p6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0" name="Google Shape;10430;p6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1" name="Google Shape;10431;p6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2" name="Google Shape;10432;p6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3" name="Google Shape;10433;p6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4" name="Google Shape;10434;p6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5" name="Google Shape;10435;p6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6" name="Google Shape;10436;p6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7" name="Google Shape;10437;p6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8" name="Google Shape;10438;p6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9" name="Google Shape;10439;p6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0" name="Google Shape;10440;p6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1" name="Google Shape;10441;p6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2" name="Google Shape;10442;p6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3" name="Google Shape;10443;p6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4" name="Google Shape;10444;p6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5" name="Google Shape;10445;p6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6" name="Google Shape;10446;p6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7" name="Google Shape;10447;p6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8" name="Google Shape;10448;p6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9" name="Google Shape;10449;p6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0" name="Google Shape;10450;p6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1" name="Google Shape;10451;p6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2" name="Google Shape;10452;p6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3" name="Google Shape;10453;p6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4" name="Google Shape;10454;p6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5" name="Google Shape;10455;p6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6" name="Google Shape;10456;p6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7" name="Google Shape;10457;p6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8" name="Google Shape;10458;p6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9" name="Google Shape;10459;p6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0" name="Google Shape;10460;p6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1" name="Google Shape;10461;p6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2" name="Google Shape;10462;p6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3" name="Google Shape;10463;p6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4" name="Google Shape;10464;p6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5" name="Google Shape;10465;p6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6" name="Google Shape;10466;p6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7" name="Google Shape;10467;p6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8" name="Google Shape;10468;p6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9" name="Google Shape;10469;p6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0" name="Google Shape;10470;p6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1" name="Google Shape;10471;p6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2" name="Google Shape;10472;p6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3" name="Google Shape;10473;p6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4" name="Google Shape;10474;p6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5" name="Google Shape;10475;p6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6" name="Google Shape;10476;p6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7" name="Google Shape;10477;p6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8" name="Google Shape;10478;p6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9" name="Google Shape;10479;p6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0" name="Google Shape;10480;p6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1" name="Google Shape;10481;p6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2" name="Google Shape;10482;p6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3" name="Google Shape;10483;p6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4" name="Google Shape;10484;p6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5" name="Google Shape;10485;p6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6" name="Google Shape;10486;p6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7" name="Google Shape;10487;p6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8" name="Google Shape;10488;p6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9" name="Google Shape;10489;p6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0" name="Google Shape;10490;p6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1" name="Google Shape;10491;p6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2" name="Google Shape;10492;p6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3" name="Google Shape;10493;p6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4" name="Google Shape;10494;p6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5" name="Google Shape;10495;p6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6" name="Google Shape;10496;p6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7" name="Google Shape;10497;p6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8" name="Google Shape;10498;p6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9" name="Google Shape;10499;p6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0" name="Google Shape;10500;p6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1" name="Google Shape;10501;p6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2" name="Google Shape;10502;p6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3" name="Google Shape;10503;p6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4" name="Google Shape;10504;p6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5" name="Google Shape;10505;p6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6" name="Google Shape;10506;p6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7" name="Google Shape;10507;p6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8" name="Google Shape;10508;p6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9" name="Google Shape;10509;p6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0" name="Google Shape;10510;p6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1" name="Google Shape;10511;p6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2" name="Google Shape;10512;p6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3" name="Google Shape;10513;p6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4" name="Google Shape;10514;p6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5" name="Google Shape;10515;p6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6" name="Google Shape;10516;p6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7" name="Google Shape;10517;p6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8" name="Google Shape;10518;p6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9" name="Google Shape;10519;p6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0" name="Google Shape;10520;p6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1" name="Google Shape;10521;p6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2" name="Google Shape;10522;p6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3" name="Google Shape;10523;p6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4" name="Google Shape;10524;p6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5" name="Google Shape;10525;p6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6" name="Google Shape;10526;p6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7" name="Google Shape;10527;p6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8" name="Google Shape;10528;p6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9" name="Google Shape;10529;p6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0" name="Google Shape;10530;p6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1" name="Google Shape;10531;p6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2" name="Google Shape;10532;p6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3" name="Google Shape;10533;p6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4" name="Google Shape;10534;p6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5" name="Google Shape;10535;p6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6" name="Google Shape;10536;p6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7" name="Google Shape;10537;p6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8" name="Google Shape;10538;p6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9" name="Google Shape;10539;p6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0" name="Google Shape;10540;p6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1" name="Google Shape;10541;p6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2" name="Google Shape;10542;p6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3" name="Google Shape;10543;p6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4" name="Google Shape;10544;p6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5" name="Google Shape;10545;p6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6" name="Google Shape;10546;p6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7" name="Google Shape;10547;p6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8" name="Google Shape;10548;p6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9" name="Google Shape;10549;p6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0" name="Google Shape;10550;p6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1" name="Google Shape;10551;p6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2" name="Google Shape;10552;p6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3" name="Google Shape;10553;p6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4" name="Google Shape;10554;p6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5" name="Google Shape;10555;p6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6" name="Google Shape;10556;p6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7" name="Google Shape;10557;p6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8" name="Google Shape;10558;p6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9" name="Google Shape;10559;p6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0" name="Google Shape;10560;p6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1" name="Google Shape;10561;p6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2" name="Google Shape;10562;p6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3" name="Google Shape;10563;p6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4" name="Google Shape;10564;p6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5" name="Google Shape;10565;p6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6" name="Google Shape;10566;p6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7" name="Google Shape;10567;p6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8" name="Google Shape;10568;p6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9" name="Google Shape;10569;p6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0" name="Google Shape;10570;p6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1" name="Google Shape;10571;p6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2" name="Google Shape;10572;p6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3" name="Google Shape;10573;p6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4" name="Google Shape;10574;p6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5" name="Google Shape;10575;p6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6" name="Google Shape;10576;p6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7" name="Google Shape;10577;p6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8" name="Google Shape;10578;p6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9" name="Google Shape;10579;p6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0" name="Google Shape;10580;p6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1" name="Google Shape;10581;p6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2" name="Google Shape;10582;p6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3" name="Google Shape;10583;p6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4" name="Google Shape;10584;p6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5" name="Google Shape;10585;p6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6" name="Google Shape;10586;p6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7" name="Google Shape;10587;p6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8" name="Google Shape;10588;p6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9" name="Google Shape;10589;p6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0" name="Google Shape;10590;p6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1" name="Google Shape;10591;p6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2" name="Google Shape;10592;p6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3" name="Google Shape;10593;p6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4" name="Google Shape;10594;p6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5" name="Google Shape;10595;p6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6" name="Google Shape;10596;p6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7" name="Google Shape;10597;p6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8" name="Google Shape;10598;p6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9" name="Google Shape;10599;p6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0" name="Google Shape;10600;p6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1" name="Google Shape;10601;p6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2" name="Google Shape;10602;p6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3" name="Google Shape;10603;p6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4" name="Google Shape;10604;p6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5" name="Google Shape;10605;p6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6" name="Google Shape;10606;p6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7" name="Google Shape;10607;p6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8" name="Google Shape;10608;p6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9" name="Google Shape;10609;p6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0" name="Google Shape;10610;p6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1" name="Google Shape;10611;p6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2" name="Google Shape;10612;p6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3" name="Google Shape;10613;p6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4" name="Google Shape;10614;p6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5" name="Google Shape;10615;p6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6" name="Google Shape;10616;p6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7" name="Google Shape;10617;p6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8" name="Google Shape;10618;p6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9" name="Google Shape;10619;p6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0" name="Google Shape;10620;p6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1" name="Google Shape;10621;p6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2" name="Google Shape;10622;p6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3" name="Google Shape;10623;p6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4" name="Google Shape;10624;p6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5" name="Google Shape;10625;p6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6" name="Google Shape;10626;p6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7" name="Google Shape;10627;p6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8" name="Google Shape;10628;p6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9" name="Google Shape;10629;p6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0" name="Google Shape;10630;p6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1" name="Google Shape;10631;p6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2" name="Google Shape;10632;p6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3" name="Google Shape;10633;p6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4" name="Google Shape;10634;p6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5" name="Google Shape;10635;p6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6" name="Google Shape;10636;p6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7" name="Google Shape;10637;p6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8" name="Google Shape;10638;p6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9" name="Google Shape;10639;p6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0" name="Google Shape;10640;p6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1" name="Google Shape;10641;p6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2" name="Google Shape;10642;p6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3" name="Google Shape;10643;p6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4" name="Google Shape;10644;p6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5" name="Google Shape;10645;p6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6" name="Google Shape;10646;p6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7" name="Google Shape;10647;p6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8" name="Google Shape;10648;p6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9" name="Google Shape;10649;p6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0" name="Google Shape;10650;p6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1" name="Google Shape;10651;p6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2" name="Google Shape;10652;p6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3" name="Google Shape;10653;p6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4" name="Google Shape;10654;p6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5" name="Google Shape;10655;p6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6" name="Google Shape;10656;p6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7" name="Google Shape;10657;p6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8" name="Google Shape;10658;p6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9" name="Google Shape;10659;p6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0" name="Google Shape;10660;p6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1" name="Google Shape;10661;p6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2" name="Google Shape;10662;p6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3" name="Google Shape;10663;p6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4" name="Google Shape;10664;p6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65" name="Google Shape;10665;p66"/>
          <p:cNvGrpSpPr/>
          <p:nvPr/>
        </p:nvGrpSpPr>
        <p:grpSpPr>
          <a:xfrm>
            <a:off x="5834043" y="994977"/>
            <a:ext cx="2590840" cy="1380235"/>
            <a:chOff x="233350" y="949250"/>
            <a:chExt cx="7137300" cy="3802300"/>
          </a:xfrm>
        </p:grpSpPr>
        <p:sp>
          <p:nvSpPr>
            <p:cNvPr id="10666" name="Google Shape;10666;p6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7" name="Google Shape;10667;p6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8" name="Google Shape;10668;p6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9" name="Google Shape;10669;p6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0" name="Google Shape;10670;p6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1" name="Google Shape;10671;p6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2" name="Google Shape;10672;p6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3" name="Google Shape;10673;p6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4" name="Google Shape;10674;p6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5" name="Google Shape;10675;p6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6" name="Google Shape;10676;p6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7" name="Google Shape;10677;p6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8" name="Google Shape;10678;p6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9" name="Google Shape;10679;p6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0" name="Google Shape;10680;p6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1" name="Google Shape;10681;p6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2" name="Google Shape;10682;p6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3" name="Google Shape;10683;p6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4" name="Google Shape;10684;p6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5" name="Google Shape;10685;p6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6" name="Google Shape;10686;p6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7" name="Google Shape;10687;p6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8" name="Google Shape;10688;p6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9" name="Google Shape;10689;p6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0" name="Google Shape;10690;p6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1" name="Google Shape;10691;p6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2" name="Google Shape;10692;p6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3" name="Google Shape;10693;p6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4" name="Google Shape;10694;p6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5" name="Google Shape;10695;p6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6" name="Google Shape;10696;p6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7" name="Google Shape;10697;p6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8" name="Google Shape;10698;p6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9" name="Google Shape;10699;p6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0" name="Google Shape;10700;p6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1" name="Google Shape;10701;p6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2" name="Google Shape;10702;p6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3" name="Google Shape;10703;p6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4" name="Google Shape;10704;p6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5" name="Google Shape;10705;p6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6" name="Google Shape;10706;p6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7" name="Google Shape;10707;p6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8" name="Google Shape;10708;p6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9" name="Google Shape;10709;p6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0" name="Google Shape;10710;p6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1" name="Google Shape;10711;p6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2" name="Google Shape;10712;p6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3" name="Google Shape;10713;p6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4" name="Google Shape;10714;p6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5" name="Google Shape;10715;p6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6" name="Google Shape;10716;p6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17" name="Google Shape;10717;p66"/>
          <p:cNvGrpSpPr/>
          <p:nvPr/>
        </p:nvGrpSpPr>
        <p:grpSpPr>
          <a:xfrm>
            <a:off x="7648472" y="3039750"/>
            <a:ext cx="104231" cy="320340"/>
            <a:chOff x="7564426" y="3224343"/>
            <a:chExt cx="119985" cy="368801"/>
          </a:xfrm>
        </p:grpSpPr>
        <p:sp>
          <p:nvSpPr>
            <p:cNvPr id="10718" name="Google Shape;10718;p6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9" name="Google Shape;10719;p6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20" name="Google Shape;10720;p66"/>
          <p:cNvGrpSpPr/>
          <p:nvPr/>
        </p:nvGrpSpPr>
        <p:grpSpPr>
          <a:xfrm>
            <a:off x="7347961" y="3033852"/>
            <a:ext cx="189489" cy="332132"/>
            <a:chOff x="8370831" y="3202002"/>
            <a:chExt cx="218129" cy="382376"/>
          </a:xfrm>
        </p:grpSpPr>
        <p:sp>
          <p:nvSpPr>
            <p:cNvPr id="10721" name="Google Shape;10721;p6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2" name="Google Shape;10722;p6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23" name="Google Shape;10723;p66"/>
          <p:cNvGrpSpPr/>
          <p:nvPr/>
        </p:nvGrpSpPr>
        <p:grpSpPr>
          <a:xfrm>
            <a:off x="8071350" y="3444984"/>
            <a:ext cx="309429" cy="267000"/>
            <a:chOff x="6742064" y="3750480"/>
            <a:chExt cx="399315" cy="344560"/>
          </a:xfrm>
        </p:grpSpPr>
        <p:sp>
          <p:nvSpPr>
            <p:cNvPr id="10724" name="Google Shape;10724;p6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5" name="Google Shape;10725;p6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26" name="Google Shape;10726;p66"/>
          <p:cNvGrpSpPr/>
          <p:nvPr/>
        </p:nvGrpSpPr>
        <p:grpSpPr>
          <a:xfrm>
            <a:off x="7610369" y="3796031"/>
            <a:ext cx="180437" cy="281608"/>
            <a:chOff x="7248525" y="3739696"/>
            <a:chExt cx="230531" cy="359790"/>
          </a:xfrm>
        </p:grpSpPr>
        <p:sp>
          <p:nvSpPr>
            <p:cNvPr id="10727" name="Google Shape;10727;p6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8" name="Google Shape;10728;p6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29" name="Google Shape;10729;p66"/>
          <p:cNvGrpSpPr/>
          <p:nvPr/>
        </p:nvGrpSpPr>
        <p:grpSpPr>
          <a:xfrm>
            <a:off x="7856288" y="3439255"/>
            <a:ext cx="162896" cy="278710"/>
            <a:chOff x="7601242" y="3729267"/>
            <a:chExt cx="222566" cy="380803"/>
          </a:xfrm>
        </p:grpSpPr>
        <p:sp>
          <p:nvSpPr>
            <p:cNvPr id="10730" name="Google Shape;10730;p6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1" name="Google Shape;10731;p6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32" name="Google Shape;10732;p66"/>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33" name="Google Shape;10733;p66"/>
          <p:cNvGrpSpPr/>
          <p:nvPr/>
        </p:nvGrpSpPr>
        <p:grpSpPr>
          <a:xfrm>
            <a:off x="7345934" y="3440396"/>
            <a:ext cx="193543" cy="275990"/>
            <a:chOff x="8304647" y="3738687"/>
            <a:chExt cx="225076" cy="320956"/>
          </a:xfrm>
        </p:grpSpPr>
        <p:sp>
          <p:nvSpPr>
            <p:cNvPr id="10734" name="Google Shape;10734;p6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5" name="Google Shape;10735;p6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6" name="Google Shape;10736;p6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37" name="Google Shape;10737;p66"/>
          <p:cNvGrpSpPr/>
          <p:nvPr/>
        </p:nvGrpSpPr>
        <p:grpSpPr>
          <a:xfrm>
            <a:off x="7618426" y="3440396"/>
            <a:ext cx="178492" cy="275990"/>
            <a:chOff x="8615101" y="3738687"/>
            <a:chExt cx="207573" cy="320956"/>
          </a:xfrm>
        </p:grpSpPr>
        <p:sp>
          <p:nvSpPr>
            <p:cNvPr id="10738" name="Google Shape;10738;p6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9" name="Google Shape;10739;p6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0" name="Google Shape;10740;p6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41" name="Google Shape;10741;p66"/>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42" name="Google Shape;10742;p66"/>
          <p:cNvGrpSpPr/>
          <p:nvPr/>
        </p:nvGrpSpPr>
        <p:grpSpPr>
          <a:xfrm>
            <a:off x="6013131" y="3561884"/>
            <a:ext cx="557670" cy="511283"/>
            <a:chOff x="6015419" y="3716859"/>
            <a:chExt cx="557671" cy="511283"/>
          </a:xfrm>
        </p:grpSpPr>
        <p:sp>
          <p:nvSpPr>
            <p:cNvPr id="10743" name="Google Shape;10743;p6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44" name="Google Shape;10744;p66"/>
            <p:cNvGrpSpPr/>
            <p:nvPr/>
          </p:nvGrpSpPr>
          <p:grpSpPr>
            <a:xfrm>
              <a:off x="6036094" y="3716980"/>
              <a:ext cx="529860" cy="510468"/>
              <a:chOff x="6036094" y="3716980"/>
              <a:chExt cx="529860" cy="510468"/>
            </a:xfrm>
          </p:grpSpPr>
          <p:sp>
            <p:nvSpPr>
              <p:cNvPr id="10745" name="Google Shape;10745;p6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6" name="Google Shape;10746;p6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7" name="Google Shape;10747;p6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8" name="Google Shape;10748;p6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9" name="Google Shape;10749;p6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0" name="Google Shape;10750;p6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1" name="Google Shape;10751;p6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2" name="Google Shape;10752;p6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3" name="Google Shape;10753;p6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4" name="Google Shape;10754;p6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755" name="Google Shape;10755;p66"/>
          <p:cNvGrpSpPr/>
          <p:nvPr/>
        </p:nvGrpSpPr>
        <p:grpSpPr>
          <a:xfrm>
            <a:off x="6642016" y="2918653"/>
            <a:ext cx="576302" cy="511871"/>
            <a:chOff x="6644304" y="3073628"/>
            <a:chExt cx="576302" cy="511871"/>
          </a:xfrm>
        </p:grpSpPr>
        <p:sp>
          <p:nvSpPr>
            <p:cNvPr id="10756" name="Google Shape;10756;p6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57" name="Google Shape;10757;p66"/>
            <p:cNvGrpSpPr/>
            <p:nvPr/>
          </p:nvGrpSpPr>
          <p:grpSpPr>
            <a:xfrm>
              <a:off x="6712169" y="3085440"/>
              <a:ext cx="481622" cy="494913"/>
              <a:chOff x="6712169" y="3085440"/>
              <a:chExt cx="481622" cy="494913"/>
            </a:xfrm>
          </p:grpSpPr>
          <p:sp>
            <p:nvSpPr>
              <p:cNvPr id="10758" name="Google Shape;10758;p6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9" name="Google Shape;10759;p6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0" name="Google Shape;10760;p6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1" name="Google Shape;10761;p6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2" name="Google Shape;10762;p6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63" name="Google Shape;10763;p6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4" name="Google Shape;10764;p6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5" name="Google Shape;10765;p6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66" name="Google Shape;10766;p66"/>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67" name="Google Shape;10767;p66"/>
          <p:cNvGrpSpPr/>
          <p:nvPr/>
        </p:nvGrpSpPr>
        <p:grpSpPr>
          <a:xfrm>
            <a:off x="6649867" y="3561648"/>
            <a:ext cx="560631" cy="511352"/>
            <a:chOff x="6652154" y="3716623"/>
            <a:chExt cx="560631" cy="511352"/>
          </a:xfrm>
        </p:grpSpPr>
        <p:sp>
          <p:nvSpPr>
            <p:cNvPr id="10768" name="Google Shape;10768;p6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69" name="Google Shape;10769;p66"/>
            <p:cNvGrpSpPr/>
            <p:nvPr/>
          </p:nvGrpSpPr>
          <p:grpSpPr>
            <a:xfrm>
              <a:off x="6669657" y="3716715"/>
              <a:ext cx="466779" cy="464290"/>
              <a:chOff x="6669657" y="3716715"/>
              <a:chExt cx="466779" cy="464290"/>
            </a:xfrm>
          </p:grpSpPr>
          <p:sp>
            <p:nvSpPr>
              <p:cNvPr id="10770" name="Google Shape;10770;p6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1" name="Google Shape;10771;p6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2" name="Google Shape;10772;p6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3" name="Google Shape;10773;p6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4" name="Google Shape;10774;p6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5" name="Google Shape;10775;p6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6" name="Google Shape;10776;p6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7" name="Google Shape;10777;p6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8" name="Google Shape;10778;p6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9" name="Google Shape;10779;p6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0" name="Google Shape;10780;p6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1" name="Google Shape;10781;p6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2" name="Google Shape;10782;p6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783" name="Google Shape;10783;p66"/>
          <p:cNvGrpSpPr/>
          <p:nvPr/>
        </p:nvGrpSpPr>
        <p:grpSpPr>
          <a:xfrm>
            <a:off x="7843958" y="3843056"/>
            <a:ext cx="187557" cy="187557"/>
            <a:chOff x="8565775" y="671075"/>
            <a:chExt cx="441000" cy="441000"/>
          </a:xfrm>
        </p:grpSpPr>
        <p:sp>
          <p:nvSpPr>
            <p:cNvPr id="10784" name="Google Shape;10784;p6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5" name="Google Shape;10785;p6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86" name="Google Shape;10786;p66"/>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7" name="Google Shape;10787;p66"/>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88" name="Google Shape;10788;p66"/>
          <p:cNvGrpSpPr/>
          <p:nvPr/>
        </p:nvGrpSpPr>
        <p:grpSpPr>
          <a:xfrm>
            <a:off x="5997813" y="2921275"/>
            <a:ext cx="587871" cy="512373"/>
            <a:chOff x="6000100" y="3076250"/>
            <a:chExt cx="587871" cy="512373"/>
          </a:xfrm>
        </p:grpSpPr>
        <p:sp>
          <p:nvSpPr>
            <p:cNvPr id="10789" name="Google Shape;10789;p6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90" name="Google Shape;10790;p66"/>
            <p:cNvGrpSpPr/>
            <p:nvPr/>
          </p:nvGrpSpPr>
          <p:grpSpPr>
            <a:xfrm>
              <a:off x="6031360" y="3076713"/>
              <a:ext cx="539107" cy="480965"/>
              <a:chOff x="6031360" y="3076713"/>
              <a:chExt cx="539107" cy="480965"/>
            </a:xfrm>
          </p:grpSpPr>
          <p:sp>
            <p:nvSpPr>
              <p:cNvPr id="10791" name="Google Shape;10791;p6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2" name="Google Shape;10792;p6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3" name="Google Shape;10793;p6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4" name="Google Shape;10794;p6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5" name="Google Shape;10795;p6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6" name="Google Shape;10796;p6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7" name="Google Shape;10797;p6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0798" name="Google Shape;10798;p66"/>
          <p:cNvGrpSpPr/>
          <p:nvPr/>
        </p:nvGrpSpPr>
        <p:grpSpPr>
          <a:xfrm>
            <a:off x="3369304" y="940638"/>
            <a:ext cx="2310381" cy="1488888"/>
            <a:chOff x="229225" y="549050"/>
            <a:chExt cx="7161750" cy="4615275"/>
          </a:xfrm>
        </p:grpSpPr>
        <p:sp>
          <p:nvSpPr>
            <p:cNvPr id="10799" name="Google Shape;10799;p6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0" name="Google Shape;10800;p6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1" name="Google Shape;10801;p6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2" name="Google Shape;10802;p6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3" name="Google Shape;10803;p6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4" name="Google Shape;10804;p6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5" name="Google Shape;10805;p6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6" name="Google Shape;10806;p6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7" name="Google Shape;10807;p6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8" name="Google Shape;10808;p6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9" name="Google Shape;10809;p6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0" name="Google Shape;10810;p6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1" name="Google Shape;10811;p6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2" name="Google Shape;10812;p6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3" name="Google Shape;10813;p6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4" name="Google Shape;10814;p6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5" name="Google Shape;10815;p6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6" name="Google Shape;10816;p6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7" name="Google Shape;10817;p6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8" name="Google Shape;10818;p6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9" name="Google Shape;10819;p6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0" name="Google Shape;10820;p6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1" name="Google Shape;10821;p6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2" name="Google Shape;10822;p6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3" name="Google Shape;10823;p6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4" name="Google Shape;10824;p6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5" name="Google Shape;10825;p6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6" name="Google Shape;10826;p6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7" name="Google Shape;10827;p6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8" name="Google Shape;10828;p6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9" name="Google Shape;10829;p6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0" name="Google Shape;10830;p6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1" name="Google Shape;10831;p6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2" name="Google Shape;10832;p6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3" name="Google Shape;10833;p6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4" name="Google Shape;10834;p6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5" name="Google Shape;10835;p6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6" name="Google Shape;10836;p6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7" name="Google Shape;10837;p6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8" name="Google Shape;10838;p6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9" name="Google Shape;10839;p6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0" name="Google Shape;10840;p6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1" name="Google Shape;10841;p6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2" name="Google Shape;10842;p6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3" name="Google Shape;10843;p6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4" name="Google Shape;10844;p6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5" name="Google Shape;10845;p6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6" name="Google Shape;10846;p6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7" name="Google Shape;10847;p6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8" name="Google Shape;10848;p6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9" name="Google Shape;10849;p6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0" name="Google Shape;10850;p6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1" name="Google Shape;10851;p6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2" name="Google Shape;10852;p6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3" name="Google Shape;10853;p6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4" name="Google Shape;10854;p6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5" name="Google Shape;10855;p6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6" name="Google Shape;10856;p6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7" name="Google Shape;10857;p6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8" name="Google Shape;10858;p6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9" name="Google Shape;10859;p6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0" name="Google Shape;10860;p6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1" name="Google Shape;10861;p6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2" name="Google Shape;10862;p6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3" name="Google Shape;10863;p6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4" name="Google Shape;10864;p6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5" name="Google Shape;10865;p6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6" name="Google Shape;10866;p6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7" name="Google Shape;10867;p6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8" name="Google Shape;10868;p6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9" name="Google Shape;10869;p6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0" name="Google Shape;10870;p6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1" name="Google Shape;10871;p6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2" name="Google Shape;10872;p6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3" name="Google Shape;10873;p6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4" name="Google Shape;10874;p6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5" name="Google Shape;10875;p6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6" name="Google Shape;10876;p6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7" name="Google Shape;10877;p6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8" name="Google Shape;10878;p6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9" name="Google Shape;10879;p6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0" name="Google Shape;10880;p6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1" name="Google Shape;10881;p6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2" name="Google Shape;10882;p6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3" name="Google Shape;10883;p6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4" name="Google Shape;10884;p6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5" name="Google Shape;10885;p6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6" name="Google Shape;10886;p6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7" name="Google Shape;10887;p6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8" name="Google Shape;10888;p6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9" name="Google Shape;10889;p6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0" name="Google Shape;10890;p6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1" name="Google Shape;10891;p6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2" name="Google Shape;10892;p6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3" name="Google Shape;10893;p6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4" name="Google Shape;10894;p6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5" name="Google Shape;10895;p6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6" name="Google Shape;10896;p6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7" name="Google Shape;10897;p6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8" name="Google Shape;10898;p6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9" name="Google Shape;10899;p6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0" name="Google Shape;10900;p6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1" name="Google Shape;10901;p6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2" name="Google Shape;10902;p6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3" name="Google Shape;10903;p6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4" name="Google Shape;10904;p6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5" name="Google Shape;10905;p6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6" name="Google Shape;10906;p6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7" name="Google Shape;10907;p6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8" name="Google Shape;10908;p6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9" name="Google Shape;10909;p6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0" name="Google Shape;10910;p6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1" name="Google Shape;10911;p6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2" name="Google Shape;10912;p6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3" name="Google Shape;10913;p6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4" name="Google Shape;10914;p6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5" name="Google Shape;10915;p6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16" name="Google Shape;10916;p66"/>
          <p:cNvGrpSpPr/>
          <p:nvPr/>
        </p:nvGrpSpPr>
        <p:grpSpPr>
          <a:xfrm>
            <a:off x="3514722" y="2832485"/>
            <a:ext cx="2310282" cy="1374222"/>
            <a:chOff x="238125" y="732525"/>
            <a:chExt cx="7130500" cy="4241425"/>
          </a:xfrm>
        </p:grpSpPr>
        <p:sp>
          <p:nvSpPr>
            <p:cNvPr id="10917" name="Google Shape;10917;p6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8" name="Google Shape;10918;p6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9" name="Google Shape;10919;p6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0" name="Google Shape;10920;p6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1" name="Google Shape;10921;p6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2" name="Google Shape;10922;p6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3" name="Google Shape;10923;p6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4" name="Google Shape;10924;p6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5" name="Google Shape;10925;p6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6" name="Google Shape;10926;p6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7" name="Google Shape;10927;p6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8" name="Google Shape;10928;p6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9" name="Google Shape;10929;p6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0" name="Google Shape;10930;p6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1" name="Google Shape;10931;p6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2" name="Google Shape;10932;p6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3" name="Google Shape;10933;p6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4" name="Google Shape;10934;p6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5" name="Google Shape;10935;p6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6" name="Google Shape;10936;p6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7" name="Google Shape;10937;p6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8" name="Google Shape;10938;p6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9" name="Google Shape;10939;p6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0" name="Google Shape;10940;p6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1" name="Google Shape;10941;p6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2" name="Google Shape;10942;p6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3" name="Google Shape;10943;p6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4" name="Google Shape;10944;p6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5" name="Google Shape;10945;p6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6" name="Google Shape;10946;p6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7" name="Google Shape;10947;p6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8" name="Google Shape;10948;p6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9" name="Google Shape;10949;p6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0" name="Google Shape;10950;p6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1" name="Google Shape;10951;p6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2" name="Google Shape;10952;p6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3" name="Google Shape;10953;p6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4" name="Google Shape;10954;p6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5" name="Google Shape;10955;p6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6" name="Google Shape;10956;p6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7" name="Google Shape;10957;p6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8" name="Google Shape;10958;p6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9" name="Google Shape;10959;p6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0" name="Google Shape;10960;p6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1" name="Google Shape;10961;p6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2" name="Google Shape;10962;p6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3" name="Google Shape;10963;p6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4" name="Google Shape;10964;p6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5" name="Google Shape;10965;p6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6" name="Google Shape;10966;p6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7" name="Google Shape;10967;p6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8" name="Google Shape;10968;p6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9" name="Google Shape;10969;p6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0" name="Google Shape;10970;p6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1" name="Google Shape;10971;p6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2" name="Google Shape;10972;p6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3" name="Google Shape;10973;p6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4" name="Google Shape;10974;p6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5" name="Google Shape;10975;p6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6" name="Google Shape;10976;p6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7" name="Google Shape;10977;p6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8" name="Google Shape;10978;p6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9" name="Google Shape;10979;p6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0" name="Google Shape;10980;p6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1" name="Google Shape;10981;p6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2" name="Google Shape;10982;p6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3" name="Google Shape;10983;p6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4" name="Google Shape;10984;p6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5" name="Google Shape;10985;p6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6" name="Google Shape;10986;p6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7" name="Google Shape;10987;p6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8" name="Google Shape;10988;p6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9" name="Google Shape;10989;p6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0" name="Google Shape;10990;p6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1" name="Google Shape;10991;p6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2" name="Google Shape;10992;p6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3" name="Google Shape;10993;p6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4" name="Google Shape;10994;p6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5" name="Google Shape;10995;p6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6" name="Google Shape;10996;p6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7" name="Google Shape;10997;p6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8" name="Google Shape;10998;p6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9" name="Google Shape;10999;p6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0" name="Google Shape;11000;p6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1" name="Google Shape;11001;p6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2" name="Google Shape;11002;p6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3" name="Google Shape;11003;p6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4" name="Google Shape;11004;p6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5" name="Google Shape;11005;p6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6" name="Google Shape;11006;p6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7" name="Google Shape;11007;p6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8" name="Google Shape;11008;p6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9" name="Google Shape;11009;p6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0" name="Google Shape;11010;p6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1" name="Google Shape;11011;p6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2" name="Google Shape;11012;p6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3" name="Google Shape;11013;p6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4" name="Google Shape;11014;p6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5" name="Google Shape;11015;p6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6" name="Google Shape;11016;p6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7" name="Google Shape;11017;p6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8" name="Google Shape;11018;p6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9" name="Google Shape;11019;p6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0" name="Google Shape;11020;p6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1" name="Google Shape;11021;p6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2" name="Google Shape;11022;p6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3" name="Google Shape;11023;p6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4" name="Google Shape;11024;p6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5" name="Google Shape;11025;p6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6" name="Google Shape;11026;p6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7" name="Google Shape;11027;p6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8" name="Google Shape;11028;p6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9" name="Google Shape;11029;p6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0" name="Google Shape;11030;p6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034"/>
        <p:cNvGrpSpPr/>
        <p:nvPr/>
      </p:nvGrpSpPr>
      <p:grpSpPr>
        <a:xfrm>
          <a:off x="0" y="0"/>
          <a:ext cx="0" cy="0"/>
          <a:chOff x="0" y="0"/>
          <a:chExt cx="0" cy="0"/>
        </a:xfrm>
      </p:grpSpPr>
      <p:grpSp>
        <p:nvGrpSpPr>
          <p:cNvPr id="11035" name="Google Shape;11035;p67"/>
          <p:cNvGrpSpPr/>
          <p:nvPr/>
        </p:nvGrpSpPr>
        <p:grpSpPr>
          <a:xfrm>
            <a:off x="729274" y="969771"/>
            <a:ext cx="2507799" cy="206239"/>
            <a:chOff x="106648" y="895722"/>
            <a:chExt cx="4481413" cy="374300"/>
          </a:xfrm>
        </p:grpSpPr>
        <p:grpSp>
          <p:nvGrpSpPr>
            <p:cNvPr id="11036" name="Google Shape;11036;p67"/>
            <p:cNvGrpSpPr/>
            <p:nvPr/>
          </p:nvGrpSpPr>
          <p:grpSpPr>
            <a:xfrm>
              <a:off x="2233276" y="895722"/>
              <a:ext cx="1082667" cy="223591"/>
              <a:chOff x="4808316" y="2800065"/>
              <a:chExt cx="1999386" cy="412910"/>
            </a:xfrm>
          </p:grpSpPr>
          <p:sp>
            <p:nvSpPr>
              <p:cNvPr id="11037" name="Google Shape;11037;p6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38" name="Google Shape;11038;p67"/>
              <p:cNvGrpSpPr/>
              <p:nvPr/>
            </p:nvGrpSpPr>
            <p:grpSpPr>
              <a:xfrm>
                <a:off x="4808316" y="2800065"/>
                <a:ext cx="92400" cy="411825"/>
                <a:chOff x="845575" y="2563700"/>
                <a:chExt cx="92400" cy="411825"/>
              </a:xfrm>
            </p:grpSpPr>
            <p:cxnSp>
              <p:nvCxnSpPr>
                <p:cNvPr id="11039" name="Google Shape;11039;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040" name="Google Shape;11040;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041" name="Google Shape;11041;p67"/>
            <p:cNvGrpSpPr/>
            <p:nvPr/>
          </p:nvGrpSpPr>
          <p:grpSpPr>
            <a:xfrm>
              <a:off x="106648" y="895722"/>
              <a:ext cx="1088401" cy="223591"/>
              <a:chOff x="881025" y="2800065"/>
              <a:chExt cx="2009975" cy="412910"/>
            </a:xfrm>
          </p:grpSpPr>
          <p:sp>
            <p:nvSpPr>
              <p:cNvPr id="11042" name="Google Shape;11042;p6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43" name="Google Shape;11043;p67"/>
              <p:cNvGrpSpPr/>
              <p:nvPr/>
            </p:nvGrpSpPr>
            <p:grpSpPr>
              <a:xfrm>
                <a:off x="881025" y="2800065"/>
                <a:ext cx="92400" cy="411825"/>
                <a:chOff x="845575" y="2563700"/>
                <a:chExt cx="92400" cy="411825"/>
              </a:xfrm>
            </p:grpSpPr>
            <p:cxnSp>
              <p:nvCxnSpPr>
                <p:cNvPr id="11044" name="Google Shape;11044;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045" name="Google Shape;11045;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046" name="Google Shape;11046;p67"/>
            <p:cNvGrpSpPr/>
            <p:nvPr/>
          </p:nvGrpSpPr>
          <p:grpSpPr>
            <a:xfrm>
              <a:off x="1172346" y="1047018"/>
              <a:ext cx="1083151" cy="223003"/>
              <a:chOff x="2849073" y="3079467"/>
              <a:chExt cx="2000279" cy="411825"/>
            </a:xfrm>
          </p:grpSpPr>
          <p:sp>
            <p:nvSpPr>
              <p:cNvPr id="11047" name="Google Shape;11047;p6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48" name="Google Shape;11048;p67"/>
              <p:cNvGrpSpPr/>
              <p:nvPr/>
            </p:nvGrpSpPr>
            <p:grpSpPr>
              <a:xfrm rot="10800000">
                <a:off x="2849073" y="3079467"/>
                <a:ext cx="92400" cy="411825"/>
                <a:chOff x="2070100" y="2563700"/>
                <a:chExt cx="92400" cy="411825"/>
              </a:xfrm>
            </p:grpSpPr>
            <p:cxnSp>
              <p:nvCxnSpPr>
                <p:cNvPr id="11049" name="Google Shape;11049;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050" name="Google Shape;11050;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051" name="Google Shape;11051;p67"/>
            <p:cNvGrpSpPr/>
            <p:nvPr/>
          </p:nvGrpSpPr>
          <p:grpSpPr>
            <a:xfrm>
              <a:off x="3290132" y="1047018"/>
              <a:ext cx="1297929" cy="223003"/>
              <a:chOff x="6760035" y="3079467"/>
              <a:chExt cx="2396914" cy="411825"/>
            </a:xfrm>
          </p:grpSpPr>
          <p:sp>
            <p:nvSpPr>
              <p:cNvPr id="11052" name="Google Shape;11052;p6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53" name="Google Shape;11053;p67"/>
              <p:cNvGrpSpPr/>
              <p:nvPr/>
            </p:nvGrpSpPr>
            <p:grpSpPr>
              <a:xfrm rot="10800000">
                <a:off x="6760035" y="3079467"/>
                <a:ext cx="92400" cy="411825"/>
                <a:chOff x="2070100" y="2563700"/>
                <a:chExt cx="92400" cy="411825"/>
              </a:xfrm>
            </p:grpSpPr>
            <p:cxnSp>
              <p:nvCxnSpPr>
                <p:cNvPr id="11054" name="Google Shape;11054;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055" name="Google Shape;11055;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056" name="Google Shape;11056;p67"/>
          <p:cNvGrpSpPr/>
          <p:nvPr/>
        </p:nvGrpSpPr>
        <p:grpSpPr>
          <a:xfrm>
            <a:off x="2147036" y="3369142"/>
            <a:ext cx="1086701" cy="799429"/>
            <a:chOff x="2183288" y="3555572"/>
            <a:chExt cx="1136241" cy="835873"/>
          </a:xfrm>
        </p:grpSpPr>
        <p:sp>
          <p:nvSpPr>
            <p:cNvPr id="11057" name="Google Shape;11057;p6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58" name="Google Shape;11058;p67"/>
            <p:cNvGrpSpPr/>
            <p:nvPr/>
          </p:nvGrpSpPr>
          <p:grpSpPr>
            <a:xfrm>
              <a:off x="2205895" y="3637269"/>
              <a:ext cx="1089848" cy="724993"/>
              <a:chOff x="2205895" y="3637269"/>
              <a:chExt cx="1089848" cy="724993"/>
            </a:xfrm>
          </p:grpSpPr>
          <p:sp>
            <p:nvSpPr>
              <p:cNvPr id="11059" name="Google Shape;11059;p6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0" name="Google Shape;11060;p6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1" name="Google Shape;11061;p6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2" name="Google Shape;11062;p6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3" name="Google Shape;11063;p6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4" name="Google Shape;11064;p6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65" name="Google Shape;11065;p6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066" name="Google Shape;11066;p6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1067" name="Google Shape;11067;p67"/>
            <p:cNvGrpSpPr/>
            <p:nvPr/>
          </p:nvGrpSpPr>
          <p:grpSpPr>
            <a:xfrm>
              <a:off x="3173850" y="3779426"/>
              <a:ext cx="145679" cy="70048"/>
              <a:chOff x="3173850" y="3779426"/>
              <a:chExt cx="145679" cy="70048"/>
            </a:xfrm>
          </p:grpSpPr>
          <p:cxnSp>
            <p:nvCxnSpPr>
              <p:cNvPr id="11068" name="Google Shape;11068;p6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1069" name="Google Shape;11069;p6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70" name="Google Shape;11070;p67"/>
            <p:cNvGrpSpPr/>
            <p:nvPr/>
          </p:nvGrpSpPr>
          <p:grpSpPr>
            <a:xfrm>
              <a:off x="2183288" y="4139483"/>
              <a:ext cx="145133" cy="70048"/>
              <a:chOff x="2183288" y="4139483"/>
              <a:chExt cx="145133" cy="70048"/>
            </a:xfrm>
          </p:grpSpPr>
          <p:cxnSp>
            <p:nvCxnSpPr>
              <p:cNvPr id="11071" name="Google Shape;11071;p6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1072" name="Google Shape;11072;p6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73" name="Google Shape;11073;p6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074" name="Google Shape;11074;p6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1075" name="Google Shape;11075;p67"/>
            <p:cNvGrpSpPr/>
            <p:nvPr/>
          </p:nvGrpSpPr>
          <p:grpSpPr>
            <a:xfrm>
              <a:off x="2943836" y="4268886"/>
              <a:ext cx="60717" cy="122559"/>
              <a:chOff x="2943836" y="4268886"/>
              <a:chExt cx="60717" cy="122559"/>
            </a:xfrm>
          </p:grpSpPr>
          <p:sp>
            <p:nvSpPr>
              <p:cNvPr id="11076" name="Google Shape;11076;p6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077" name="Google Shape;11077;p6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1078" name="Google Shape;11078;p67"/>
          <p:cNvGrpSpPr/>
          <p:nvPr/>
        </p:nvGrpSpPr>
        <p:grpSpPr>
          <a:xfrm>
            <a:off x="3409981" y="1290142"/>
            <a:ext cx="1675870" cy="758251"/>
            <a:chOff x="3530532" y="1496185"/>
            <a:chExt cx="1562000" cy="706730"/>
          </a:xfrm>
        </p:grpSpPr>
        <p:cxnSp>
          <p:nvCxnSpPr>
            <p:cNvPr id="11079" name="Google Shape;11079;p6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1080" name="Google Shape;11080;p67"/>
            <p:cNvGrpSpPr/>
            <p:nvPr/>
          </p:nvGrpSpPr>
          <p:grpSpPr>
            <a:xfrm>
              <a:off x="3530532" y="1496185"/>
              <a:ext cx="323430" cy="463587"/>
              <a:chOff x="3530532" y="1496185"/>
              <a:chExt cx="323430" cy="463587"/>
            </a:xfrm>
          </p:grpSpPr>
          <p:grpSp>
            <p:nvGrpSpPr>
              <p:cNvPr id="11081" name="Google Shape;11081;p67"/>
              <p:cNvGrpSpPr/>
              <p:nvPr/>
            </p:nvGrpSpPr>
            <p:grpSpPr>
              <a:xfrm>
                <a:off x="3567462" y="1496185"/>
                <a:ext cx="286500" cy="361376"/>
                <a:chOff x="3567462" y="1496185"/>
                <a:chExt cx="286500" cy="361376"/>
              </a:xfrm>
            </p:grpSpPr>
            <p:cxnSp>
              <p:nvCxnSpPr>
                <p:cNvPr id="11082" name="Google Shape;11082;p6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1083" name="Google Shape;11083;p6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84" name="Google Shape;11084;p6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85" name="Google Shape;11085;p67"/>
            <p:cNvGrpSpPr/>
            <p:nvPr/>
          </p:nvGrpSpPr>
          <p:grpSpPr>
            <a:xfrm>
              <a:off x="3891569" y="1779209"/>
              <a:ext cx="323945" cy="423706"/>
              <a:chOff x="3891569" y="1779209"/>
              <a:chExt cx="323945" cy="423706"/>
            </a:xfrm>
          </p:grpSpPr>
          <p:grpSp>
            <p:nvGrpSpPr>
              <p:cNvPr id="11086" name="Google Shape;11086;p67"/>
              <p:cNvGrpSpPr/>
              <p:nvPr/>
            </p:nvGrpSpPr>
            <p:grpSpPr>
              <a:xfrm>
                <a:off x="3929014" y="1881638"/>
                <a:ext cx="286500" cy="321278"/>
                <a:chOff x="3929014" y="1881638"/>
                <a:chExt cx="286500" cy="321278"/>
              </a:xfrm>
            </p:grpSpPr>
            <p:cxnSp>
              <p:nvCxnSpPr>
                <p:cNvPr id="11087" name="Google Shape;11087;p6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1088" name="Google Shape;11088;p6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89" name="Google Shape;11089;p6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90" name="Google Shape;11090;p67"/>
            <p:cNvGrpSpPr/>
            <p:nvPr/>
          </p:nvGrpSpPr>
          <p:grpSpPr>
            <a:xfrm>
              <a:off x="4252606" y="1496185"/>
              <a:ext cx="324721" cy="463587"/>
              <a:chOff x="4252606" y="1496185"/>
              <a:chExt cx="324721" cy="463587"/>
            </a:xfrm>
          </p:grpSpPr>
          <p:grpSp>
            <p:nvGrpSpPr>
              <p:cNvPr id="11091" name="Google Shape;11091;p67"/>
              <p:cNvGrpSpPr/>
              <p:nvPr/>
            </p:nvGrpSpPr>
            <p:grpSpPr>
              <a:xfrm>
                <a:off x="4290828" y="1496185"/>
                <a:ext cx="286500" cy="361376"/>
                <a:chOff x="4290828" y="1496185"/>
                <a:chExt cx="286500" cy="361376"/>
              </a:xfrm>
            </p:grpSpPr>
            <p:cxnSp>
              <p:nvCxnSpPr>
                <p:cNvPr id="11092" name="Google Shape;11092;p6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1093" name="Google Shape;11093;p6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94" name="Google Shape;11094;p6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95" name="Google Shape;11095;p67"/>
            <p:cNvGrpSpPr/>
            <p:nvPr/>
          </p:nvGrpSpPr>
          <p:grpSpPr>
            <a:xfrm>
              <a:off x="4613643" y="1763716"/>
              <a:ext cx="325308" cy="439200"/>
              <a:chOff x="4613643" y="1763716"/>
              <a:chExt cx="325308" cy="439200"/>
            </a:xfrm>
          </p:grpSpPr>
          <p:grpSp>
            <p:nvGrpSpPr>
              <p:cNvPr id="11096" name="Google Shape;11096;p67"/>
              <p:cNvGrpSpPr/>
              <p:nvPr/>
            </p:nvGrpSpPr>
            <p:grpSpPr>
              <a:xfrm>
                <a:off x="4652451" y="1879538"/>
                <a:ext cx="286500" cy="323378"/>
                <a:chOff x="4652451" y="1879538"/>
                <a:chExt cx="286500" cy="323378"/>
              </a:xfrm>
            </p:grpSpPr>
            <p:cxnSp>
              <p:nvCxnSpPr>
                <p:cNvPr id="11097" name="Google Shape;11097;p6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1098" name="Google Shape;11098;p6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99" name="Google Shape;11099;p6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100" name="Google Shape;11100;p67"/>
          <p:cNvGrpSpPr/>
          <p:nvPr/>
        </p:nvGrpSpPr>
        <p:grpSpPr>
          <a:xfrm>
            <a:off x="3421841" y="2143768"/>
            <a:ext cx="1652173" cy="391517"/>
            <a:chOff x="3512551" y="2358270"/>
            <a:chExt cx="1597383" cy="378533"/>
          </a:xfrm>
        </p:grpSpPr>
        <p:cxnSp>
          <p:nvCxnSpPr>
            <p:cNvPr id="11101" name="Google Shape;11101;p67"/>
            <p:cNvCxnSpPr>
              <a:stCxn id="11102" idx="6"/>
              <a:endCxn id="1110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1104" name="Google Shape;11104;p67"/>
            <p:cNvGrpSpPr/>
            <p:nvPr/>
          </p:nvGrpSpPr>
          <p:grpSpPr>
            <a:xfrm>
              <a:off x="3512551" y="2358270"/>
              <a:ext cx="225647" cy="307714"/>
              <a:chOff x="2182679" y="2004714"/>
              <a:chExt cx="792300" cy="1080458"/>
            </a:xfrm>
          </p:grpSpPr>
          <p:cxnSp>
            <p:nvCxnSpPr>
              <p:cNvPr id="11105" name="Google Shape;11105;p67"/>
              <p:cNvCxnSpPr>
                <a:stCxn id="1110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1102" name="Google Shape;11102;p6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6" name="Google Shape;11106;p6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07" name="Google Shape;11107;p67"/>
            <p:cNvGrpSpPr/>
            <p:nvPr/>
          </p:nvGrpSpPr>
          <p:grpSpPr>
            <a:xfrm>
              <a:off x="3969644" y="2440153"/>
              <a:ext cx="225853" cy="296651"/>
              <a:chOff x="3775710" y="1729289"/>
              <a:chExt cx="136500" cy="179289"/>
            </a:xfrm>
          </p:grpSpPr>
          <p:cxnSp>
            <p:nvCxnSpPr>
              <p:cNvPr id="11108" name="Google Shape;11108;p6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1109" name="Google Shape;11109;p6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0" name="Google Shape;11110;p6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11" name="Google Shape;11111;p67"/>
            <p:cNvGrpSpPr/>
            <p:nvPr/>
          </p:nvGrpSpPr>
          <p:grpSpPr>
            <a:xfrm>
              <a:off x="4427051" y="2358270"/>
              <a:ext cx="225647" cy="307714"/>
              <a:chOff x="5393704" y="2004714"/>
              <a:chExt cx="792300" cy="1080458"/>
            </a:xfrm>
          </p:grpSpPr>
          <p:cxnSp>
            <p:nvCxnSpPr>
              <p:cNvPr id="11112" name="Google Shape;11112;p67"/>
              <p:cNvCxnSpPr>
                <a:stCxn id="1111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1114" name="Google Shape;11114;p6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3" name="Google Shape;11113;p6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15" name="Google Shape;11115;p67"/>
            <p:cNvGrpSpPr/>
            <p:nvPr/>
          </p:nvGrpSpPr>
          <p:grpSpPr>
            <a:xfrm>
              <a:off x="4884287" y="2440252"/>
              <a:ext cx="225647" cy="296532"/>
              <a:chOff x="6999166" y="2292572"/>
              <a:chExt cx="792300" cy="1041192"/>
            </a:xfrm>
          </p:grpSpPr>
          <p:cxnSp>
            <p:nvCxnSpPr>
              <p:cNvPr id="11116" name="Google Shape;11116;p6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1103" name="Google Shape;11103;p6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7" name="Google Shape;11117;p6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118" name="Google Shape;11118;p67"/>
          <p:cNvGrpSpPr/>
          <p:nvPr/>
        </p:nvGrpSpPr>
        <p:grpSpPr>
          <a:xfrm>
            <a:off x="6842649" y="979967"/>
            <a:ext cx="1581844" cy="732818"/>
            <a:chOff x="634175" y="2986275"/>
            <a:chExt cx="3147949" cy="1458344"/>
          </a:xfrm>
        </p:grpSpPr>
        <p:cxnSp>
          <p:nvCxnSpPr>
            <p:cNvPr id="11119" name="Google Shape;11119;p67"/>
            <p:cNvCxnSpPr>
              <a:stCxn id="11120" idx="4"/>
              <a:endCxn id="1112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1122" name="Google Shape;11122;p67"/>
            <p:cNvCxnSpPr>
              <a:stCxn id="11121" idx="0"/>
              <a:endCxn id="1112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1124" name="Google Shape;11124;p67"/>
            <p:cNvCxnSpPr>
              <a:stCxn id="11123" idx="4"/>
              <a:endCxn id="1112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1126" name="Google Shape;11126;p67"/>
            <p:cNvCxnSpPr>
              <a:stCxn id="11125" idx="0"/>
              <a:endCxn id="1112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1127" name="Google Shape;11127;p6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11123" name="Google Shape;11123;p6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11120" name="Google Shape;11120;p6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11125" name="Google Shape;11125;p6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11121" name="Google Shape;11121;p6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FFFFFF"/>
                </a:solidFill>
                <a:latin typeface="Calibri"/>
                <a:ea typeface="Calibri"/>
                <a:cs typeface="Calibri"/>
                <a:sym typeface="Calibri"/>
              </a:endParaRPr>
            </a:p>
          </p:txBody>
        </p:sp>
      </p:grpSp>
      <p:grpSp>
        <p:nvGrpSpPr>
          <p:cNvPr id="11128" name="Google Shape;11128;p67"/>
          <p:cNvGrpSpPr/>
          <p:nvPr/>
        </p:nvGrpSpPr>
        <p:grpSpPr>
          <a:xfrm>
            <a:off x="3410364" y="2674277"/>
            <a:ext cx="1675128" cy="313674"/>
            <a:chOff x="998425" y="1182125"/>
            <a:chExt cx="1065400" cy="199500"/>
          </a:xfrm>
        </p:grpSpPr>
        <p:sp>
          <p:nvSpPr>
            <p:cNvPr id="11129" name="Google Shape;11129;p6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0" name="Google Shape;11130;p6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1" name="Google Shape;11131;p6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2" name="Google Shape;11132;p6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3" name="Google Shape;11133;p6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34" name="Google Shape;11134;p67"/>
          <p:cNvGrpSpPr/>
          <p:nvPr/>
        </p:nvGrpSpPr>
        <p:grpSpPr>
          <a:xfrm>
            <a:off x="3410363" y="3630244"/>
            <a:ext cx="1675129" cy="525345"/>
            <a:chOff x="5194708" y="3484366"/>
            <a:chExt cx="3148148" cy="987304"/>
          </a:xfrm>
        </p:grpSpPr>
        <p:grpSp>
          <p:nvGrpSpPr>
            <p:cNvPr id="11135" name="Google Shape;11135;p67"/>
            <p:cNvGrpSpPr/>
            <p:nvPr/>
          </p:nvGrpSpPr>
          <p:grpSpPr>
            <a:xfrm>
              <a:off x="7531521" y="3484366"/>
              <a:ext cx="811335" cy="987304"/>
              <a:chOff x="3379425" y="1617275"/>
              <a:chExt cx="1090650" cy="1327200"/>
            </a:xfrm>
          </p:grpSpPr>
          <p:sp>
            <p:nvSpPr>
              <p:cNvPr id="11136" name="Google Shape;11136;p6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7" name="Google Shape;11137;p6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8" name="Google Shape;11138;p6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39" name="Google Shape;11139;p67"/>
            <p:cNvGrpSpPr/>
            <p:nvPr/>
          </p:nvGrpSpPr>
          <p:grpSpPr>
            <a:xfrm>
              <a:off x="6752546" y="3484366"/>
              <a:ext cx="811428" cy="987304"/>
              <a:chOff x="2332275" y="1617275"/>
              <a:chExt cx="1090775" cy="1327200"/>
            </a:xfrm>
          </p:grpSpPr>
          <p:sp>
            <p:nvSpPr>
              <p:cNvPr id="11140" name="Google Shape;11140;p6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1" name="Google Shape;11141;p6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2" name="Google Shape;11142;p6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43" name="Google Shape;11143;p67"/>
            <p:cNvGrpSpPr/>
            <p:nvPr/>
          </p:nvGrpSpPr>
          <p:grpSpPr>
            <a:xfrm>
              <a:off x="5973664" y="3484366"/>
              <a:ext cx="811335" cy="987304"/>
              <a:chOff x="1285250" y="1617275"/>
              <a:chExt cx="1090650" cy="1327200"/>
            </a:xfrm>
          </p:grpSpPr>
          <p:sp>
            <p:nvSpPr>
              <p:cNvPr id="11144" name="Google Shape;11144;p6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5" name="Google Shape;11145;p6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6" name="Google Shape;11146;p6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47" name="Google Shape;11147;p67"/>
            <p:cNvGrpSpPr/>
            <p:nvPr/>
          </p:nvGrpSpPr>
          <p:grpSpPr>
            <a:xfrm>
              <a:off x="5194708" y="3484366"/>
              <a:ext cx="811409" cy="987304"/>
              <a:chOff x="238125" y="1617275"/>
              <a:chExt cx="1090750" cy="1327200"/>
            </a:xfrm>
          </p:grpSpPr>
          <p:sp>
            <p:nvSpPr>
              <p:cNvPr id="11148" name="Google Shape;11148;p6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9" name="Google Shape;11149;p6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0" name="Google Shape;11150;p6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151" name="Google Shape;11151;p67"/>
          <p:cNvGrpSpPr/>
          <p:nvPr/>
        </p:nvGrpSpPr>
        <p:grpSpPr>
          <a:xfrm>
            <a:off x="6844048" y="2276133"/>
            <a:ext cx="1579046" cy="522230"/>
            <a:chOff x="6853641" y="2534077"/>
            <a:chExt cx="1515545" cy="501229"/>
          </a:xfrm>
        </p:grpSpPr>
        <p:grpSp>
          <p:nvGrpSpPr>
            <p:cNvPr id="11152" name="Google Shape;11152;p67"/>
            <p:cNvGrpSpPr/>
            <p:nvPr/>
          </p:nvGrpSpPr>
          <p:grpSpPr>
            <a:xfrm>
              <a:off x="6853641" y="2618923"/>
              <a:ext cx="1515545" cy="324556"/>
              <a:chOff x="6853641" y="2618923"/>
              <a:chExt cx="1515545" cy="324556"/>
            </a:xfrm>
          </p:grpSpPr>
          <p:sp>
            <p:nvSpPr>
              <p:cNvPr id="11153" name="Google Shape;11153;p6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4" name="Google Shape;11154;p6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5" name="Google Shape;11155;p6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6" name="Google Shape;11156;p6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7" name="Google Shape;11157;p6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158" name="Google Shape;11158;p6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9" name="Google Shape;11159;p6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0" name="Google Shape;11160;p6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1" name="Google Shape;11161;p6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2" name="Google Shape;11162;p6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63" name="Google Shape;11163;p67"/>
          <p:cNvGrpSpPr/>
          <p:nvPr/>
        </p:nvGrpSpPr>
        <p:grpSpPr>
          <a:xfrm>
            <a:off x="3438940" y="3151173"/>
            <a:ext cx="1617976" cy="346616"/>
            <a:chOff x="1808063" y="4294338"/>
            <a:chExt cx="3370782" cy="721817"/>
          </a:xfrm>
        </p:grpSpPr>
        <p:sp>
          <p:nvSpPr>
            <p:cNvPr id="11164" name="Google Shape;11164;p6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5" name="Google Shape;11165;p6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6" name="Google Shape;11166;p6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7" name="Google Shape;11167;p6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8" name="Google Shape;11168;p6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9" name="Google Shape;11169;p6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0" name="Google Shape;11170;p6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1" name="Google Shape;11171;p6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2" name="Google Shape;11172;p6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3" name="Google Shape;11173;p6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74" name="Google Shape;11174;p67"/>
          <p:cNvGrpSpPr/>
          <p:nvPr/>
        </p:nvGrpSpPr>
        <p:grpSpPr>
          <a:xfrm>
            <a:off x="5264936" y="3817923"/>
            <a:ext cx="1417067" cy="350605"/>
            <a:chOff x="4234950" y="2101012"/>
            <a:chExt cx="4219974" cy="1044090"/>
          </a:xfrm>
        </p:grpSpPr>
        <p:sp>
          <p:nvSpPr>
            <p:cNvPr id="11175" name="Google Shape;11175;p6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6" name="Google Shape;11176;p6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7" name="Google Shape;11177;p6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8" name="Google Shape;11178;p6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9" name="Google Shape;11179;p6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0" name="Google Shape;11180;p6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1" name="Google Shape;11181;p6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2" name="Google Shape;11182;p6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3" name="Google Shape;11183;p6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4" name="Google Shape;11184;p6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5" name="Google Shape;11185;p6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6" name="Google Shape;11186;p6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7" name="Google Shape;11187;p6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8" name="Google Shape;11188;p6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9" name="Google Shape;11189;p6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0" name="Google Shape;11190;p6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91" name="Google Shape;11191;p67"/>
          <p:cNvGrpSpPr/>
          <p:nvPr/>
        </p:nvGrpSpPr>
        <p:grpSpPr>
          <a:xfrm>
            <a:off x="6840408" y="1808681"/>
            <a:ext cx="1586327" cy="371557"/>
            <a:chOff x="1247650" y="2075423"/>
            <a:chExt cx="6648477" cy="1557238"/>
          </a:xfrm>
        </p:grpSpPr>
        <p:sp>
          <p:nvSpPr>
            <p:cNvPr id="11192" name="Google Shape;11192;p6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3" name="Google Shape;11193;p6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4" name="Google Shape;11194;p6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5" name="Google Shape;11195;p6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6" name="Google Shape;11196;p6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7" name="Google Shape;11197;p6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98" name="Google Shape;11198;p67"/>
          <p:cNvGrpSpPr/>
          <p:nvPr/>
        </p:nvGrpSpPr>
        <p:grpSpPr>
          <a:xfrm>
            <a:off x="5271678" y="961870"/>
            <a:ext cx="1415601" cy="1648533"/>
            <a:chOff x="1839112" y="2209163"/>
            <a:chExt cx="1918159" cy="2233784"/>
          </a:xfrm>
        </p:grpSpPr>
        <p:sp>
          <p:nvSpPr>
            <p:cNvPr id="11199" name="Google Shape;11199;p6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0" name="Google Shape;11200;p6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1" name="Google Shape;11201;p6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202" name="Google Shape;11202;p67"/>
            <p:cNvCxnSpPr>
              <a:stCxn id="11199" idx="6"/>
              <a:endCxn id="1120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1203" name="Google Shape;11203;p67"/>
            <p:cNvCxnSpPr>
              <a:stCxn id="11200" idx="4"/>
              <a:endCxn id="1120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1205" name="Google Shape;11205;p67"/>
            <p:cNvCxnSpPr>
              <a:stCxn id="11204" idx="6"/>
              <a:endCxn id="1120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1206" name="Google Shape;11206;p67"/>
            <p:cNvCxnSpPr>
              <a:stCxn id="11201" idx="4"/>
              <a:endCxn id="1120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1204" name="Google Shape;11204;p6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7" name="Google Shape;11207;p6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8" name="Google Shape;11208;p6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209" name="Google Shape;11209;p67"/>
            <p:cNvCxnSpPr>
              <a:endCxn id="1120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1210" name="Google Shape;11210;p67"/>
          <p:cNvGrpSpPr/>
          <p:nvPr/>
        </p:nvGrpSpPr>
        <p:grpSpPr>
          <a:xfrm>
            <a:off x="3428944" y="979954"/>
            <a:ext cx="1637968" cy="154942"/>
            <a:chOff x="238125" y="2506075"/>
            <a:chExt cx="7115411" cy="673075"/>
          </a:xfrm>
        </p:grpSpPr>
        <p:sp>
          <p:nvSpPr>
            <p:cNvPr id="11211" name="Google Shape;11211;p6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2" name="Google Shape;11212;p6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3" name="Google Shape;11213;p6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4" name="Google Shape;11214;p6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5" name="Google Shape;11215;p6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16" name="Google Shape;11216;p67"/>
          <p:cNvGrpSpPr/>
          <p:nvPr/>
        </p:nvGrpSpPr>
        <p:grpSpPr>
          <a:xfrm>
            <a:off x="1969680" y="1294672"/>
            <a:ext cx="1262932" cy="785408"/>
            <a:chOff x="548861" y="389676"/>
            <a:chExt cx="3843371" cy="2390163"/>
          </a:xfrm>
        </p:grpSpPr>
        <p:cxnSp>
          <p:nvCxnSpPr>
            <p:cNvPr id="11217" name="Google Shape;11217;p6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218" name="Google Shape;11218;p6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219" name="Google Shape;11219;p6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220" name="Google Shape;11220;p6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1221" name="Google Shape;11221;p6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222" name="Google Shape;11222;p6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223" name="Google Shape;11223;p6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224" name="Google Shape;11224;p6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5" name="Google Shape;11225;p6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6" name="Google Shape;11226;p6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7" name="Google Shape;11227;p6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8" name="Google Shape;11228;p6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9" name="Google Shape;11229;p6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30" name="Google Shape;11230;p67"/>
          <p:cNvGrpSpPr/>
          <p:nvPr/>
        </p:nvGrpSpPr>
        <p:grpSpPr>
          <a:xfrm>
            <a:off x="757812" y="2401550"/>
            <a:ext cx="1412054" cy="633562"/>
            <a:chOff x="1187400" y="2529299"/>
            <a:chExt cx="6769193" cy="2241903"/>
          </a:xfrm>
        </p:grpSpPr>
        <p:sp>
          <p:nvSpPr>
            <p:cNvPr id="11231" name="Google Shape;11231;p6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endParaRPr>
            </a:p>
          </p:txBody>
        </p:sp>
        <p:sp>
          <p:nvSpPr>
            <p:cNvPr id="11232" name="Google Shape;11232;p6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11233" name="Google Shape;11233;p6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11234" name="Google Shape;11234;p6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11235" name="Google Shape;11235;p6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11236" name="Google Shape;11236;p6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11237" name="Google Shape;11237;p6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cxnSp>
          <p:nvCxnSpPr>
            <p:cNvPr id="11238" name="Google Shape;11238;p67"/>
            <p:cNvCxnSpPr>
              <a:stCxn id="11231" idx="2"/>
              <a:endCxn id="1123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239" name="Google Shape;11239;p67"/>
            <p:cNvCxnSpPr>
              <a:stCxn id="11233" idx="0"/>
              <a:endCxn id="1123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240" name="Google Shape;11240;p67"/>
            <p:cNvCxnSpPr>
              <a:stCxn id="11233" idx="2"/>
              <a:endCxn id="1123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241" name="Google Shape;11241;p67"/>
            <p:cNvCxnSpPr>
              <a:stCxn id="11234" idx="0"/>
              <a:endCxn id="1123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242" name="Google Shape;11242;p67"/>
            <p:cNvCxnSpPr>
              <a:stCxn id="11232" idx="2"/>
              <a:endCxn id="1123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243" name="Google Shape;11243;p67"/>
            <p:cNvCxnSpPr>
              <a:stCxn id="11236" idx="0"/>
              <a:endCxn id="1123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1244" name="Google Shape;11244;p67"/>
          <p:cNvGrpSpPr/>
          <p:nvPr/>
        </p:nvGrpSpPr>
        <p:grpSpPr>
          <a:xfrm>
            <a:off x="6844058" y="2894258"/>
            <a:ext cx="1579035" cy="540873"/>
            <a:chOff x="6895650" y="3126697"/>
            <a:chExt cx="1436662" cy="492105"/>
          </a:xfrm>
        </p:grpSpPr>
        <p:sp>
          <p:nvSpPr>
            <p:cNvPr id="11245" name="Google Shape;11245;p6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6" name="Google Shape;11246;p6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7" name="Google Shape;11247;p6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8" name="Google Shape;11248;p6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9" name="Google Shape;11249;p6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50" name="Google Shape;11250;p67"/>
            <p:cNvGrpSpPr/>
            <p:nvPr/>
          </p:nvGrpSpPr>
          <p:grpSpPr>
            <a:xfrm>
              <a:off x="6995957" y="3335810"/>
              <a:ext cx="1230393" cy="71754"/>
              <a:chOff x="6995957" y="3287964"/>
              <a:chExt cx="1230393" cy="71754"/>
            </a:xfrm>
          </p:grpSpPr>
          <p:sp>
            <p:nvSpPr>
              <p:cNvPr id="11251" name="Google Shape;11251;p6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2" name="Google Shape;11252;p6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3" name="Google Shape;11253;p6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4" name="Google Shape;11254;p6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5" name="Google Shape;11255;p6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256" name="Google Shape;11256;p67"/>
          <p:cNvGrpSpPr/>
          <p:nvPr/>
        </p:nvGrpSpPr>
        <p:grpSpPr>
          <a:xfrm>
            <a:off x="6842640" y="3531021"/>
            <a:ext cx="1581862" cy="650625"/>
            <a:chOff x="6777990" y="3710194"/>
            <a:chExt cx="1646915" cy="677382"/>
          </a:xfrm>
        </p:grpSpPr>
        <p:grpSp>
          <p:nvGrpSpPr>
            <p:cNvPr id="11257" name="Google Shape;11257;p67"/>
            <p:cNvGrpSpPr/>
            <p:nvPr/>
          </p:nvGrpSpPr>
          <p:grpSpPr>
            <a:xfrm>
              <a:off x="6777990" y="3874492"/>
              <a:ext cx="411129" cy="513083"/>
              <a:chOff x="6777990" y="3874492"/>
              <a:chExt cx="411129" cy="513083"/>
            </a:xfrm>
          </p:grpSpPr>
          <p:cxnSp>
            <p:nvCxnSpPr>
              <p:cNvPr id="11258" name="Google Shape;11258;p6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259" name="Google Shape;11259;p6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60" name="Google Shape;11260;p67"/>
            <p:cNvGrpSpPr/>
            <p:nvPr/>
          </p:nvGrpSpPr>
          <p:grpSpPr>
            <a:xfrm>
              <a:off x="7188425" y="3710194"/>
              <a:ext cx="411123" cy="520535"/>
              <a:chOff x="7188425" y="3710194"/>
              <a:chExt cx="411123" cy="520535"/>
            </a:xfrm>
          </p:grpSpPr>
          <p:cxnSp>
            <p:nvCxnSpPr>
              <p:cNvPr id="11261" name="Google Shape;11261;p6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262" name="Google Shape;11262;p6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63" name="Google Shape;11263;p67"/>
            <p:cNvGrpSpPr/>
            <p:nvPr/>
          </p:nvGrpSpPr>
          <p:grpSpPr>
            <a:xfrm>
              <a:off x="7603341" y="3874492"/>
              <a:ext cx="411474" cy="513083"/>
              <a:chOff x="7603341" y="3874492"/>
              <a:chExt cx="411474" cy="513083"/>
            </a:xfrm>
          </p:grpSpPr>
          <p:cxnSp>
            <p:nvCxnSpPr>
              <p:cNvPr id="11264" name="Google Shape;11264;p6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265" name="Google Shape;11265;p6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66" name="Google Shape;11266;p67"/>
            <p:cNvGrpSpPr/>
            <p:nvPr/>
          </p:nvGrpSpPr>
          <p:grpSpPr>
            <a:xfrm>
              <a:off x="8013776" y="3722847"/>
              <a:ext cx="411129" cy="507881"/>
              <a:chOff x="8013776" y="3722847"/>
              <a:chExt cx="411129" cy="507881"/>
            </a:xfrm>
          </p:grpSpPr>
          <p:cxnSp>
            <p:nvCxnSpPr>
              <p:cNvPr id="11267" name="Google Shape;11267;p6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1268" name="Google Shape;11268;p6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269" name="Google Shape;11269;p67"/>
          <p:cNvGrpSpPr/>
          <p:nvPr/>
        </p:nvGrpSpPr>
        <p:grpSpPr>
          <a:xfrm>
            <a:off x="5262155" y="2703861"/>
            <a:ext cx="1421889" cy="1020603"/>
            <a:chOff x="5190863" y="2824811"/>
            <a:chExt cx="1544860" cy="1108869"/>
          </a:xfrm>
        </p:grpSpPr>
        <p:grpSp>
          <p:nvGrpSpPr>
            <p:cNvPr id="11270" name="Google Shape;11270;p67"/>
            <p:cNvGrpSpPr/>
            <p:nvPr/>
          </p:nvGrpSpPr>
          <p:grpSpPr>
            <a:xfrm>
              <a:off x="5938695" y="3176919"/>
              <a:ext cx="685761" cy="404739"/>
              <a:chOff x="5938695" y="3176919"/>
              <a:chExt cx="685761" cy="404739"/>
            </a:xfrm>
          </p:grpSpPr>
          <p:grpSp>
            <p:nvGrpSpPr>
              <p:cNvPr id="11271" name="Google Shape;11271;p67"/>
              <p:cNvGrpSpPr/>
              <p:nvPr/>
            </p:nvGrpSpPr>
            <p:grpSpPr>
              <a:xfrm>
                <a:off x="5938695" y="3176919"/>
                <a:ext cx="685761" cy="404739"/>
                <a:chOff x="5938695" y="3176919"/>
                <a:chExt cx="685761" cy="404739"/>
              </a:xfrm>
            </p:grpSpPr>
            <p:sp>
              <p:nvSpPr>
                <p:cNvPr id="11272" name="Google Shape;11272;p6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3" name="Google Shape;11273;p6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74" name="Google Shape;11274;p6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75" name="Google Shape;11275;p67"/>
            <p:cNvGrpSpPr/>
            <p:nvPr/>
          </p:nvGrpSpPr>
          <p:grpSpPr>
            <a:xfrm>
              <a:off x="5305233" y="3176835"/>
              <a:ext cx="685971" cy="404655"/>
              <a:chOff x="5305233" y="3176835"/>
              <a:chExt cx="685971" cy="404655"/>
            </a:xfrm>
          </p:grpSpPr>
          <p:grpSp>
            <p:nvGrpSpPr>
              <p:cNvPr id="11276" name="Google Shape;11276;p67"/>
              <p:cNvGrpSpPr/>
              <p:nvPr/>
            </p:nvGrpSpPr>
            <p:grpSpPr>
              <a:xfrm>
                <a:off x="5305233" y="3176835"/>
                <a:ext cx="685971" cy="404655"/>
                <a:chOff x="5305233" y="3176835"/>
                <a:chExt cx="685971" cy="404655"/>
              </a:xfrm>
            </p:grpSpPr>
            <p:sp>
              <p:nvSpPr>
                <p:cNvPr id="11277" name="Google Shape;11277;p6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8" name="Google Shape;11278;p6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79" name="Google Shape;11279;p6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80" name="Google Shape;11280;p6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81" name="Google Shape;11281;p67"/>
            <p:cNvGrpSpPr/>
            <p:nvPr/>
          </p:nvGrpSpPr>
          <p:grpSpPr>
            <a:xfrm>
              <a:off x="5657361" y="2824811"/>
              <a:ext cx="1078361" cy="404655"/>
              <a:chOff x="5657361" y="2824811"/>
              <a:chExt cx="1078361" cy="404655"/>
            </a:xfrm>
          </p:grpSpPr>
          <p:grpSp>
            <p:nvGrpSpPr>
              <p:cNvPr id="11282" name="Google Shape;11282;p67"/>
              <p:cNvGrpSpPr/>
              <p:nvPr/>
            </p:nvGrpSpPr>
            <p:grpSpPr>
              <a:xfrm>
                <a:off x="5657361" y="2824811"/>
                <a:ext cx="1078361" cy="404655"/>
                <a:chOff x="5657361" y="2824811"/>
                <a:chExt cx="1078361" cy="404655"/>
              </a:xfrm>
            </p:grpSpPr>
            <p:grpSp>
              <p:nvGrpSpPr>
                <p:cNvPr id="11283" name="Google Shape;11283;p67"/>
                <p:cNvGrpSpPr/>
                <p:nvPr/>
              </p:nvGrpSpPr>
              <p:grpSpPr>
                <a:xfrm>
                  <a:off x="5938485" y="2824811"/>
                  <a:ext cx="797237" cy="404655"/>
                  <a:chOff x="5938485" y="2824811"/>
                  <a:chExt cx="797237" cy="404655"/>
                </a:xfrm>
              </p:grpSpPr>
              <p:sp>
                <p:nvSpPr>
                  <p:cNvPr id="11284" name="Google Shape;11284;p6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5" name="Google Shape;11285;p6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86" name="Google Shape;11286;p6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87" name="Google Shape;11287;p6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88" name="Google Shape;11288;p67"/>
            <p:cNvGrpSpPr/>
            <p:nvPr/>
          </p:nvGrpSpPr>
          <p:grpSpPr>
            <a:xfrm>
              <a:off x="5190863" y="3528942"/>
              <a:ext cx="1078026" cy="404739"/>
              <a:chOff x="5190863" y="3528942"/>
              <a:chExt cx="1078026" cy="404739"/>
            </a:xfrm>
          </p:grpSpPr>
          <p:sp>
            <p:nvSpPr>
              <p:cNvPr id="11289" name="Google Shape;11289;p6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90" name="Google Shape;11290;p67"/>
              <p:cNvGrpSpPr/>
              <p:nvPr/>
            </p:nvGrpSpPr>
            <p:grpSpPr>
              <a:xfrm>
                <a:off x="5190863" y="3528942"/>
                <a:ext cx="1078026" cy="404739"/>
                <a:chOff x="5190863" y="3528942"/>
                <a:chExt cx="1078026" cy="404739"/>
              </a:xfrm>
            </p:grpSpPr>
            <p:sp>
              <p:nvSpPr>
                <p:cNvPr id="11291" name="Google Shape;11291;p6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2" name="Google Shape;11292;p6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293" name="Google Shape;11293;p67"/>
          <p:cNvGrpSpPr/>
          <p:nvPr/>
        </p:nvGrpSpPr>
        <p:grpSpPr>
          <a:xfrm>
            <a:off x="728162" y="1268329"/>
            <a:ext cx="1086719" cy="879487"/>
            <a:chOff x="803162" y="1474292"/>
            <a:chExt cx="1086719" cy="879487"/>
          </a:xfrm>
        </p:grpSpPr>
        <p:grpSp>
          <p:nvGrpSpPr>
            <p:cNvPr id="11294" name="Google Shape;11294;p67"/>
            <p:cNvGrpSpPr/>
            <p:nvPr/>
          </p:nvGrpSpPr>
          <p:grpSpPr>
            <a:xfrm>
              <a:off x="803162" y="1625948"/>
              <a:ext cx="445856" cy="576579"/>
              <a:chOff x="803162" y="1625948"/>
              <a:chExt cx="445856" cy="576579"/>
            </a:xfrm>
          </p:grpSpPr>
          <p:sp>
            <p:nvSpPr>
              <p:cNvPr id="11295" name="Google Shape;11295;p6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96" name="Google Shape;11296;p67"/>
              <p:cNvGrpSpPr/>
              <p:nvPr/>
            </p:nvGrpSpPr>
            <p:grpSpPr>
              <a:xfrm>
                <a:off x="1056023" y="1625948"/>
                <a:ext cx="192995" cy="576579"/>
                <a:chOff x="1056023" y="1625948"/>
                <a:chExt cx="192995" cy="576579"/>
              </a:xfrm>
            </p:grpSpPr>
            <p:sp>
              <p:nvSpPr>
                <p:cNvPr id="11297" name="Google Shape;11297;p6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8" name="Google Shape;11298;p6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9" name="Google Shape;11299;p6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0" name="Google Shape;11300;p6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1" name="Google Shape;11301;p6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302" name="Google Shape;11302;p67"/>
            <p:cNvGrpSpPr/>
            <p:nvPr/>
          </p:nvGrpSpPr>
          <p:grpSpPr>
            <a:xfrm>
              <a:off x="1371406" y="1474292"/>
              <a:ext cx="518475" cy="879487"/>
              <a:chOff x="1398231" y="1474292"/>
              <a:chExt cx="518475" cy="879487"/>
            </a:xfrm>
          </p:grpSpPr>
          <p:grpSp>
            <p:nvGrpSpPr>
              <p:cNvPr id="11303" name="Google Shape;11303;p67"/>
              <p:cNvGrpSpPr/>
              <p:nvPr/>
            </p:nvGrpSpPr>
            <p:grpSpPr>
              <a:xfrm>
                <a:off x="1398231" y="1474292"/>
                <a:ext cx="518475" cy="341643"/>
                <a:chOff x="1398231" y="1474292"/>
                <a:chExt cx="518475" cy="341643"/>
              </a:xfrm>
            </p:grpSpPr>
            <p:sp>
              <p:nvSpPr>
                <p:cNvPr id="11304" name="Google Shape;11304;p6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05" name="Google Shape;11305;p67"/>
                <p:cNvGrpSpPr/>
                <p:nvPr/>
              </p:nvGrpSpPr>
              <p:grpSpPr>
                <a:xfrm>
                  <a:off x="1616453" y="1474292"/>
                  <a:ext cx="300253" cy="341643"/>
                  <a:chOff x="1616453" y="1475379"/>
                  <a:chExt cx="300253" cy="341643"/>
                </a:xfrm>
              </p:grpSpPr>
              <p:sp>
                <p:nvSpPr>
                  <p:cNvPr id="11306" name="Google Shape;11306;p6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7" name="Google Shape;11307;p6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8" name="Google Shape;11308;p6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9" name="Google Shape;11309;p6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0" name="Google Shape;11310;p6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1" name="Google Shape;11311;p6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2" name="Google Shape;11312;p6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13" name="Google Shape;11313;p67"/>
                  <p:cNvGrpSpPr/>
                  <p:nvPr/>
                </p:nvGrpSpPr>
                <p:grpSpPr>
                  <a:xfrm>
                    <a:off x="1839639" y="1475379"/>
                    <a:ext cx="77067" cy="341643"/>
                    <a:chOff x="1839639" y="1475379"/>
                    <a:chExt cx="77067" cy="341643"/>
                  </a:xfrm>
                </p:grpSpPr>
                <p:sp>
                  <p:nvSpPr>
                    <p:cNvPr id="11314" name="Google Shape;11314;p6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5" name="Google Shape;11315;p6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316" name="Google Shape;11316;p67"/>
              <p:cNvGrpSpPr/>
              <p:nvPr/>
            </p:nvGrpSpPr>
            <p:grpSpPr>
              <a:xfrm>
                <a:off x="1398451" y="2012951"/>
                <a:ext cx="518255" cy="340828"/>
                <a:chOff x="1398451" y="2012951"/>
                <a:chExt cx="518255" cy="340828"/>
              </a:xfrm>
            </p:grpSpPr>
            <p:sp>
              <p:nvSpPr>
                <p:cNvPr id="11317" name="Google Shape;11317;p6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18" name="Google Shape;11318;p67"/>
                <p:cNvGrpSpPr/>
                <p:nvPr/>
              </p:nvGrpSpPr>
              <p:grpSpPr>
                <a:xfrm>
                  <a:off x="1616453" y="2012951"/>
                  <a:ext cx="300253" cy="340828"/>
                  <a:chOff x="1616453" y="2013538"/>
                  <a:chExt cx="300253" cy="340828"/>
                </a:xfrm>
              </p:grpSpPr>
              <p:sp>
                <p:nvSpPr>
                  <p:cNvPr id="11319" name="Google Shape;11319;p6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0" name="Google Shape;11320;p6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1" name="Google Shape;11321;p6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2" name="Google Shape;11322;p6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3" name="Google Shape;11323;p6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4" name="Google Shape;11324;p6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5" name="Google Shape;11325;p6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26" name="Google Shape;11326;p67"/>
                  <p:cNvGrpSpPr/>
                  <p:nvPr/>
                </p:nvGrpSpPr>
                <p:grpSpPr>
                  <a:xfrm>
                    <a:off x="1839639" y="2013538"/>
                    <a:ext cx="77067" cy="340828"/>
                    <a:chOff x="1839639" y="2013538"/>
                    <a:chExt cx="77067" cy="340828"/>
                  </a:xfrm>
                </p:grpSpPr>
                <p:sp>
                  <p:nvSpPr>
                    <p:cNvPr id="11327" name="Google Shape;11327;p6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8" name="Google Shape;11328;p6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grpSp>
      <p:grpSp>
        <p:nvGrpSpPr>
          <p:cNvPr id="11329" name="Google Shape;11329;p67"/>
          <p:cNvGrpSpPr/>
          <p:nvPr/>
        </p:nvGrpSpPr>
        <p:grpSpPr>
          <a:xfrm>
            <a:off x="724986" y="3399516"/>
            <a:ext cx="1368681" cy="682918"/>
            <a:chOff x="724986" y="3605478"/>
            <a:chExt cx="1368681" cy="682918"/>
          </a:xfrm>
        </p:grpSpPr>
        <p:grpSp>
          <p:nvGrpSpPr>
            <p:cNvPr id="11330" name="Google Shape;11330;p67"/>
            <p:cNvGrpSpPr/>
            <p:nvPr/>
          </p:nvGrpSpPr>
          <p:grpSpPr>
            <a:xfrm>
              <a:off x="1289102" y="3823629"/>
              <a:ext cx="240442" cy="250435"/>
              <a:chOff x="-165066" y="3843615"/>
              <a:chExt cx="221259" cy="230455"/>
            </a:xfrm>
          </p:grpSpPr>
          <p:sp>
            <p:nvSpPr>
              <p:cNvPr id="11331" name="Google Shape;11331;p6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2" name="Google Shape;11332;p6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3" name="Google Shape;11333;p6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4" name="Google Shape;11334;p6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5" name="Google Shape;11335;p6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6" name="Google Shape;11336;p6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7" name="Google Shape;11337;p6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8" name="Google Shape;11338;p6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9" name="Google Shape;11339;p6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0" name="Google Shape;11340;p6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1" name="Google Shape;11341;p6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2" name="Google Shape;11342;p6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3" name="Google Shape;11343;p6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4" name="Google Shape;11344;p6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5" name="Google Shape;11345;p6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6" name="Google Shape;11346;p6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7" name="Google Shape;11347;p6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8" name="Google Shape;11348;p6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9" name="Google Shape;11349;p6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0" name="Google Shape;11350;p6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51" name="Google Shape;11351;p67"/>
            <p:cNvGrpSpPr/>
            <p:nvPr/>
          </p:nvGrpSpPr>
          <p:grpSpPr>
            <a:xfrm>
              <a:off x="724986" y="3605478"/>
              <a:ext cx="1368681" cy="682918"/>
              <a:chOff x="724986" y="3605478"/>
              <a:chExt cx="1368681" cy="682918"/>
            </a:xfrm>
          </p:grpSpPr>
          <p:grpSp>
            <p:nvGrpSpPr>
              <p:cNvPr id="11352" name="Google Shape;11352;p67"/>
              <p:cNvGrpSpPr/>
              <p:nvPr/>
            </p:nvGrpSpPr>
            <p:grpSpPr>
              <a:xfrm>
                <a:off x="1498221" y="4047614"/>
                <a:ext cx="529172" cy="240783"/>
                <a:chOff x="1498221" y="4047614"/>
                <a:chExt cx="529172" cy="240783"/>
              </a:xfrm>
            </p:grpSpPr>
            <p:grpSp>
              <p:nvGrpSpPr>
                <p:cNvPr id="11353" name="Google Shape;11353;p67"/>
                <p:cNvGrpSpPr/>
                <p:nvPr/>
              </p:nvGrpSpPr>
              <p:grpSpPr>
                <a:xfrm>
                  <a:off x="1826655" y="4224370"/>
                  <a:ext cx="200738" cy="25631"/>
                  <a:chOff x="1826655" y="4224370"/>
                  <a:chExt cx="200738" cy="25631"/>
                </a:xfrm>
              </p:grpSpPr>
              <p:sp>
                <p:nvSpPr>
                  <p:cNvPr id="11354" name="Google Shape;11354;p6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5" name="Google Shape;11355;p6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56" name="Google Shape;11356;p67"/>
                <p:cNvGrpSpPr/>
                <p:nvPr/>
              </p:nvGrpSpPr>
              <p:grpSpPr>
                <a:xfrm>
                  <a:off x="1498221" y="4047614"/>
                  <a:ext cx="328444" cy="240783"/>
                  <a:chOff x="1498221" y="4047614"/>
                  <a:chExt cx="328444" cy="240783"/>
                </a:xfrm>
              </p:grpSpPr>
              <p:sp>
                <p:nvSpPr>
                  <p:cNvPr id="11357" name="Google Shape;11357;p6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58" name="Google Shape;11358;p67"/>
                  <p:cNvGrpSpPr/>
                  <p:nvPr/>
                </p:nvGrpSpPr>
                <p:grpSpPr>
                  <a:xfrm>
                    <a:off x="1498221" y="4047614"/>
                    <a:ext cx="150566" cy="190416"/>
                    <a:chOff x="1498221" y="4047614"/>
                    <a:chExt cx="150566" cy="190416"/>
                  </a:xfrm>
                </p:grpSpPr>
                <p:sp>
                  <p:nvSpPr>
                    <p:cNvPr id="11359" name="Google Shape;11359;p6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0" name="Google Shape;11360;p6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361" name="Google Shape;11361;p67"/>
              <p:cNvGrpSpPr/>
              <p:nvPr/>
            </p:nvGrpSpPr>
            <p:grpSpPr>
              <a:xfrm>
                <a:off x="1560718" y="3800594"/>
                <a:ext cx="532948" cy="302090"/>
                <a:chOff x="1560718" y="3800594"/>
                <a:chExt cx="532948" cy="302090"/>
              </a:xfrm>
            </p:grpSpPr>
            <p:grpSp>
              <p:nvGrpSpPr>
                <p:cNvPr id="11362" name="Google Shape;11362;p67"/>
                <p:cNvGrpSpPr/>
                <p:nvPr/>
              </p:nvGrpSpPr>
              <p:grpSpPr>
                <a:xfrm>
                  <a:off x="1912179" y="3827344"/>
                  <a:ext cx="181487" cy="25631"/>
                  <a:chOff x="1912179" y="3827344"/>
                  <a:chExt cx="181487" cy="25631"/>
                </a:xfrm>
              </p:grpSpPr>
              <p:sp>
                <p:nvSpPr>
                  <p:cNvPr id="11363" name="Google Shape;11363;p6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4" name="Google Shape;11364;p6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65" name="Google Shape;11365;p67"/>
                <p:cNvGrpSpPr/>
                <p:nvPr/>
              </p:nvGrpSpPr>
              <p:grpSpPr>
                <a:xfrm>
                  <a:off x="1912179" y="4044505"/>
                  <a:ext cx="181487" cy="25622"/>
                  <a:chOff x="1912179" y="4044506"/>
                  <a:chExt cx="181487" cy="25622"/>
                </a:xfrm>
              </p:grpSpPr>
              <p:sp>
                <p:nvSpPr>
                  <p:cNvPr id="11366" name="Google Shape;11366;p6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7" name="Google Shape;11367;p6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68" name="Google Shape;11368;p67"/>
                <p:cNvGrpSpPr/>
                <p:nvPr/>
              </p:nvGrpSpPr>
              <p:grpSpPr>
                <a:xfrm>
                  <a:off x="1560718" y="3800594"/>
                  <a:ext cx="351472" cy="302090"/>
                  <a:chOff x="1560718" y="3800594"/>
                  <a:chExt cx="351472" cy="302090"/>
                </a:xfrm>
              </p:grpSpPr>
              <p:grpSp>
                <p:nvGrpSpPr>
                  <p:cNvPr id="11369" name="Google Shape;11369;p67"/>
                  <p:cNvGrpSpPr/>
                  <p:nvPr/>
                </p:nvGrpSpPr>
                <p:grpSpPr>
                  <a:xfrm>
                    <a:off x="1560718" y="3842857"/>
                    <a:ext cx="173586" cy="217131"/>
                    <a:chOff x="1560718" y="3842857"/>
                    <a:chExt cx="173586" cy="217131"/>
                  </a:xfrm>
                </p:grpSpPr>
                <p:sp>
                  <p:nvSpPr>
                    <p:cNvPr id="11370" name="Google Shape;11370;p6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1" name="Google Shape;11371;p6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2" name="Google Shape;11372;p6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373" name="Google Shape;11373;p6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4" name="Google Shape;11374;p6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1375" name="Google Shape;11375;p6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76" name="Google Shape;11376;p67"/>
              <p:cNvGrpSpPr/>
              <p:nvPr/>
            </p:nvGrpSpPr>
            <p:grpSpPr>
              <a:xfrm>
                <a:off x="785350" y="3605478"/>
                <a:ext cx="535311" cy="249245"/>
                <a:chOff x="785350" y="3605478"/>
                <a:chExt cx="535311" cy="249245"/>
              </a:xfrm>
            </p:grpSpPr>
            <p:grpSp>
              <p:nvGrpSpPr>
                <p:cNvPr id="11377" name="Google Shape;11377;p67"/>
                <p:cNvGrpSpPr/>
                <p:nvPr/>
              </p:nvGrpSpPr>
              <p:grpSpPr>
                <a:xfrm>
                  <a:off x="785350" y="3605478"/>
                  <a:ext cx="376191" cy="102736"/>
                  <a:chOff x="785350" y="3605478"/>
                  <a:chExt cx="376191" cy="102736"/>
                </a:xfrm>
              </p:grpSpPr>
              <p:sp>
                <p:nvSpPr>
                  <p:cNvPr id="11378" name="Google Shape;11378;p6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9" name="Google Shape;11379;p6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0" name="Google Shape;11380;p6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81" name="Google Shape;11381;p67"/>
                <p:cNvGrpSpPr/>
                <p:nvPr/>
              </p:nvGrpSpPr>
              <p:grpSpPr>
                <a:xfrm>
                  <a:off x="1161530" y="3655851"/>
                  <a:ext cx="159131" cy="198872"/>
                  <a:chOff x="1161530" y="3655851"/>
                  <a:chExt cx="159131" cy="198872"/>
                </a:xfrm>
              </p:grpSpPr>
              <p:sp>
                <p:nvSpPr>
                  <p:cNvPr id="11382" name="Google Shape;11382;p6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3" name="Google Shape;11383;p6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384" name="Google Shape;11384;p67"/>
              <p:cNvGrpSpPr/>
              <p:nvPr/>
            </p:nvGrpSpPr>
            <p:grpSpPr>
              <a:xfrm>
                <a:off x="785350" y="4047614"/>
                <a:ext cx="535311" cy="240783"/>
                <a:chOff x="785350" y="4047614"/>
                <a:chExt cx="535311" cy="240783"/>
              </a:xfrm>
            </p:grpSpPr>
            <p:grpSp>
              <p:nvGrpSpPr>
                <p:cNvPr id="11385" name="Google Shape;11385;p67"/>
                <p:cNvGrpSpPr/>
                <p:nvPr/>
              </p:nvGrpSpPr>
              <p:grpSpPr>
                <a:xfrm>
                  <a:off x="1161636" y="4047614"/>
                  <a:ext cx="159025" cy="190415"/>
                  <a:chOff x="1161636" y="4047614"/>
                  <a:chExt cx="159025" cy="190415"/>
                </a:xfrm>
              </p:grpSpPr>
              <p:sp>
                <p:nvSpPr>
                  <p:cNvPr id="11386" name="Google Shape;11386;p6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7" name="Google Shape;11387;p6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88" name="Google Shape;11388;p67"/>
                <p:cNvGrpSpPr/>
                <p:nvPr/>
              </p:nvGrpSpPr>
              <p:grpSpPr>
                <a:xfrm>
                  <a:off x="785350" y="4185661"/>
                  <a:ext cx="376191" cy="102736"/>
                  <a:chOff x="785350" y="4185661"/>
                  <a:chExt cx="376191" cy="102736"/>
                </a:xfrm>
              </p:grpSpPr>
              <p:sp>
                <p:nvSpPr>
                  <p:cNvPr id="11389" name="Google Shape;11389;p6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0" name="Google Shape;11390;p6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1" name="Google Shape;11391;p6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392" name="Google Shape;11392;p67"/>
              <p:cNvGrpSpPr/>
              <p:nvPr/>
            </p:nvGrpSpPr>
            <p:grpSpPr>
              <a:xfrm>
                <a:off x="1501054" y="3605478"/>
                <a:ext cx="526340" cy="249240"/>
                <a:chOff x="1501054" y="3605478"/>
                <a:chExt cx="526340" cy="249240"/>
              </a:xfrm>
            </p:grpSpPr>
            <p:grpSp>
              <p:nvGrpSpPr>
                <p:cNvPr id="11393" name="Google Shape;11393;p67"/>
                <p:cNvGrpSpPr/>
                <p:nvPr/>
              </p:nvGrpSpPr>
              <p:grpSpPr>
                <a:xfrm>
                  <a:off x="1834208" y="3643867"/>
                  <a:ext cx="193185" cy="25622"/>
                  <a:chOff x="1834208" y="3643867"/>
                  <a:chExt cx="193185" cy="25622"/>
                </a:xfrm>
              </p:grpSpPr>
              <p:sp>
                <p:nvSpPr>
                  <p:cNvPr id="11394" name="Google Shape;11394;p6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5" name="Google Shape;11395;p6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96" name="Google Shape;11396;p67"/>
                <p:cNvGrpSpPr/>
                <p:nvPr/>
              </p:nvGrpSpPr>
              <p:grpSpPr>
                <a:xfrm>
                  <a:off x="1501054" y="3605478"/>
                  <a:ext cx="333165" cy="249240"/>
                  <a:chOff x="1501054" y="3605478"/>
                  <a:chExt cx="333165" cy="249240"/>
                </a:xfrm>
              </p:grpSpPr>
              <p:sp>
                <p:nvSpPr>
                  <p:cNvPr id="11397" name="Google Shape;11397;p6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98" name="Google Shape;11398;p67"/>
                  <p:cNvGrpSpPr/>
                  <p:nvPr/>
                </p:nvGrpSpPr>
                <p:grpSpPr>
                  <a:xfrm>
                    <a:off x="1501054" y="3655851"/>
                    <a:ext cx="155286" cy="198867"/>
                    <a:chOff x="1501054" y="3655851"/>
                    <a:chExt cx="155286" cy="198867"/>
                  </a:xfrm>
                </p:grpSpPr>
                <p:sp>
                  <p:nvSpPr>
                    <p:cNvPr id="11399" name="Google Shape;11399;p6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0" name="Google Shape;11400;p6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401" name="Google Shape;11401;p67"/>
              <p:cNvGrpSpPr/>
              <p:nvPr/>
            </p:nvGrpSpPr>
            <p:grpSpPr>
              <a:xfrm>
                <a:off x="724986" y="3800594"/>
                <a:ext cx="532950" cy="302090"/>
                <a:chOff x="724986" y="3800594"/>
                <a:chExt cx="532950" cy="302090"/>
              </a:xfrm>
            </p:grpSpPr>
            <p:grpSp>
              <p:nvGrpSpPr>
                <p:cNvPr id="11402" name="Google Shape;11402;p67"/>
                <p:cNvGrpSpPr/>
                <p:nvPr/>
              </p:nvGrpSpPr>
              <p:grpSpPr>
                <a:xfrm>
                  <a:off x="724986" y="4044367"/>
                  <a:ext cx="181314" cy="25626"/>
                  <a:chOff x="724986" y="4044367"/>
                  <a:chExt cx="181314" cy="25626"/>
                </a:xfrm>
              </p:grpSpPr>
              <p:sp>
                <p:nvSpPr>
                  <p:cNvPr id="11403" name="Google Shape;11403;p6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4" name="Google Shape;11404;p6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05" name="Google Shape;11405;p67"/>
                <p:cNvGrpSpPr/>
                <p:nvPr/>
              </p:nvGrpSpPr>
              <p:grpSpPr>
                <a:xfrm>
                  <a:off x="906290" y="3800594"/>
                  <a:ext cx="351646" cy="302090"/>
                  <a:chOff x="906290" y="3800594"/>
                  <a:chExt cx="351646" cy="302090"/>
                </a:xfrm>
              </p:grpSpPr>
              <p:grpSp>
                <p:nvGrpSpPr>
                  <p:cNvPr id="11406" name="Google Shape;11406;p67"/>
                  <p:cNvGrpSpPr/>
                  <p:nvPr/>
                </p:nvGrpSpPr>
                <p:grpSpPr>
                  <a:xfrm>
                    <a:off x="1084172" y="3842857"/>
                    <a:ext cx="173764" cy="217131"/>
                    <a:chOff x="1084172" y="3842857"/>
                    <a:chExt cx="173764" cy="217131"/>
                  </a:xfrm>
                </p:grpSpPr>
                <p:grpSp>
                  <p:nvGrpSpPr>
                    <p:cNvPr id="11407" name="Google Shape;11407;p67"/>
                    <p:cNvGrpSpPr/>
                    <p:nvPr/>
                  </p:nvGrpSpPr>
                  <p:grpSpPr>
                    <a:xfrm>
                      <a:off x="1156862" y="3936509"/>
                      <a:ext cx="101073" cy="25622"/>
                      <a:chOff x="1156862" y="3936509"/>
                      <a:chExt cx="101073" cy="25622"/>
                    </a:xfrm>
                  </p:grpSpPr>
                  <p:sp>
                    <p:nvSpPr>
                      <p:cNvPr id="11408" name="Google Shape;11408;p6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9" name="Google Shape;11409;p6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10" name="Google Shape;11410;p6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11" name="Google Shape;11411;p6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2" name="Google Shape;11412;p6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13" name="Google Shape;11413;p67"/>
                <p:cNvGrpSpPr/>
                <p:nvPr/>
              </p:nvGrpSpPr>
              <p:grpSpPr>
                <a:xfrm>
                  <a:off x="724986" y="3830189"/>
                  <a:ext cx="189533" cy="25626"/>
                  <a:chOff x="724986" y="3830189"/>
                  <a:chExt cx="189533" cy="25626"/>
                </a:xfrm>
              </p:grpSpPr>
              <p:sp>
                <p:nvSpPr>
                  <p:cNvPr id="11414" name="Google Shape;11414;p6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5" name="Google Shape;11415;p6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grpSp>
        <p:nvGrpSpPr>
          <p:cNvPr id="11416" name="Google Shape;11416;p67"/>
          <p:cNvGrpSpPr/>
          <p:nvPr/>
        </p:nvGrpSpPr>
        <p:grpSpPr>
          <a:xfrm>
            <a:off x="2253298" y="2249677"/>
            <a:ext cx="948701" cy="935378"/>
            <a:chOff x="2253298" y="2428317"/>
            <a:chExt cx="948701" cy="935378"/>
          </a:xfrm>
        </p:grpSpPr>
        <p:sp>
          <p:nvSpPr>
            <p:cNvPr id="11417" name="Google Shape;11417;p6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8" name="Google Shape;11418;p6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9" name="Google Shape;11419;p6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0" name="Google Shape;11420;p6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1" name="Google Shape;11421;p6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2" name="Google Shape;11422;p6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3" name="Google Shape;11423;p6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4" name="Google Shape;11424;p6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5" name="Google Shape;11425;p6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6" name="Google Shape;11426;p6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7" name="Google Shape;11427;p6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8" name="Google Shape;11428;p6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9" name="Google Shape;11429;p6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0" name="Google Shape;11430;p6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1" name="Google Shape;11431;p6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2" name="Google Shape;11432;p6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3" name="Google Shape;11433;p6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4" name="Google Shape;11434;p6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5" name="Google Shape;11435;p6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6" name="Google Shape;11436;p6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7" name="Google Shape;11437;p6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8" name="Google Shape;11438;p6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9" name="Google Shape;11439;p6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0" name="Google Shape;11440;p6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1" name="Google Shape;11441;p6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2" name="Google Shape;11442;p6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3" name="Google Shape;11443;p6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4" name="Google Shape;11444;p6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5" name="Google Shape;11445;p6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6" name="Google Shape;11446;p6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7" name="Google Shape;11447;p6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8" name="Google Shape;11448;p6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9" name="Google Shape;11449;p6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453"/>
        <p:cNvGrpSpPr/>
        <p:nvPr/>
      </p:nvGrpSpPr>
      <p:grpSpPr>
        <a:xfrm>
          <a:off x="0" y="0"/>
          <a:ext cx="0" cy="0"/>
          <a:chOff x="0" y="0"/>
          <a:chExt cx="0" cy="0"/>
        </a:xfrm>
      </p:grpSpPr>
      <p:grpSp>
        <p:nvGrpSpPr>
          <p:cNvPr id="11454" name="Google Shape;11454;p68"/>
          <p:cNvGrpSpPr/>
          <p:nvPr/>
        </p:nvGrpSpPr>
        <p:grpSpPr>
          <a:xfrm>
            <a:off x="3339744" y="952977"/>
            <a:ext cx="2363393" cy="1017867"/>
            <a:chOff x="3292400" y="1219146"/>
            <a:chExt cx="2615240" cy="1110239"/>
          </a:xfrm>
        </p:grpSpPr>
        <p:sp>
          <p:nvSpPr>
            <p:cNvPr id="11455" name="Google Shape;11455;p6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dirty="0">
                <a:solidFill>
                  <a:srgbClr val="FFFFFF"/>
                </a:solidFill>
              </a:endParaRPr>
            </a:p>
          </p:txBody>
        </p:sp>
        <p:sp>
          <p:nvSpPr>
            <p:cNvPr id="11456" name="Google Shape;11456;p6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57" name="Google Shape;11457;p6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dirty="0">
                <a:solidFill>
                  <a:srgbClr val="FFFFFF"/>
                </a:solidFill>
              </a:endParaRPr>
            </a:p>
          </p:txBody>
        </p:sp>
        <p:sp>
          <p:nvSpPr>
            <p:cNvPr id="11458" name="Google Shape;11458;p6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dirty="0">
                <a:solidFill>
                  <a:srgbClr val="FFFFFF"/>
                </a:solidFill>
              </a:endParaRPr>
            </a:p>
          </p:txBody>
        </p:sp>
        <p:sp>
          <p:nvSpPr>
            <p:cNvPr id="11459" name="Google Shape;11459;p6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dirty="0">
                <a:solidFill>
                  <a:srgbClr val="FFFFFF"/>
                </a:solidFill>
              </a:endParaRPr>
            </a:p>
          </p:txBody>
        </p:sp>
        <p:sp>
          <p:nvSpPr>
            <p:cNvPr id="11460" name="Google Shape;11460;p6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dirty="0">
                <a:solidFill>
                  <a:srgbClr val="FFFFFF"/>
                </a:solidFill>
              </a:endParaRPr>
            </a:p>
          </p:txBody>
        </p:sp>
        <p:sp>
          <p:nvSpPr>
            <p:cNvPr id="11461" name="Google Shape;11461;p6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dirty="0">
                <a:solidFill>
                  <a:srgbClr val="FFFFFF"/>
                </a:solidFill>
              </a:endParaRPr>
            </a:p>
          </p:txBody>
        </p:sp>
        <p:sp>
          <p:nvSpPr>
            <p:cNvPr id="11462" name="Google Shape;11462;p6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dirty="0">
                <a:solidFill>
                  <a:srgbClr val="FFFFFF"/>
                </a:solidFill>
              </a:endParaRPr>
            </a:p>
          </p:txBody>
        </p:sp>
        <p:sp>
          <p:nvSpPr>
            <p:cNvPr id="11463" name="Google Shape;11463;p6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dirty="0">
                <a:solidFill>
                  <a:srgbClr val="FFFFFF"/>
                </a:solidFill>
              </a:endParaRPr>
            </a:p>
          </p:txBody>
        </p:sp>
        <p:sp>
          <p:nvSpPr>
            <p:cNvPr id="11464" name="Google Shape;11464;p6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dirty="0">
                <a:solidFill>
                  <a:srgbClr val="FFFFFF"/>
                </a:solidFill>
              </a:endParaRPr>
            </a:p>
          </p:txBody>
        </p:sp>
        <p:sp>
          <p:nvSpPr>
            <p:cNvPr id="11465" name="Google Shape;11465;p6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dirty="0">
                <a:solidFill>
                  <a:srgbClr val="FFFFFF"/>
                </a:solidFill>
              </a:endParaRPr>
            </a:p>
          </p:txBody>
        </p:sp>
        <p:sp>
          <p:nvSpPr>
            <p:cNvPr id="11466" name="Google Shape;11466;p6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dirty="0">
                <a:solidFill>
                  <a:srgbClr val="FFFFFF"/>
                </a:solidFill>
              </a:endParaRPr>
            </a:p>
          </p:txBody>
        </p:sp>
        <p:sp>
          <p:nvSpPr>
            <p:cNvPr id="11467" name="Google Shape;11467;p6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dirty="0">
                <a:solidFill>
                  <a:srgbClr val="FFFFFF"/>
                </a:solidFill>
              </a:endParaRPr>
            </a:p>
          </p:txBody>
        </p:sp>
        <p:sp>
          <p:nvSpPr>
            <p:cNvPr id="11468" name="Google Shape;11468;p6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dirty="0">
                <a:solidFill>
                  <a:srgbClr val="FFFFFF"/>
                </a:solidFill>
              </a:endParaRPr>
            </a:p>
          </p:txBody>
        </p:sp>
        <p:grpSp>
          <p:nvGrpSpPr>
            <p:cNvPr id="11469" name="Google Shape;11469;p68"/>
            <p:cNvGrpSpPr/>
            <p:nvPr/>
          </p:nvGrpSpPr>
          <p:grpSpPr>
            <a:xfrm>
              <a:off x="3748438" y="1378608"/>
              <a:ext cx="2159202" cy="903971"/>
              <a:chOff x="1683525" y="2179850"/>
              <a:chExt cx="4519050" cy="2134525"/>
            </a:xfrm>
          </p:grpSpPr>
          <p:sp>
            <p:nvSpPr>
              <p:cNvPr id="11470" name="Google Shape;11470;p6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1" name="Google Shape;11471;p6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2" name="Google Shape;11472;p6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3" name="Google Shape;11473;p6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4" name="Google Shape;11474;p6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5" name="Google Shape;11475;p6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6" name="Google Shape;11476;p6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7" name="Google Shape;11477;p6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8" name="Google Shape;11478;p6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79" name="Google Shape;11479;p6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80" name="Google Shape;11480;p6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sp>
            <p:nvSpPr>
              <p:cNvPr id="11481" name="Google Shape;11481;p6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solidFill>
                    <a:srgbClr val="FFFFFF"/>
                  </a:solidFill>
                </a:endParaRPr>
              </a:p>
            </p:txBody>
          </p:sp>
        </p:grpSp>
      </p:grpSp>
      <p:graphicFrame>
        <p:nvGraphicFramePr>
          <p:cNvPr id="11482" name="Google Shape;11482;p68"/>
          <p:cNvGraphicFramePr/>
          <p:nvPr/>
        </p:nvGraphicFramePr>
        <p:xfrm>
          <a:off x="5935838" y="2130450"/>
          <a:ext cx="2491300" cy="868600"/>
        </p:xfrm>
        <a:graphic>
          <a:graphicData uri="http://schemas.openxmlformats.org/drawingml/2006/table">
            <a:tbl>
              <a:tblPr>
                <a:noFill/>
                <a:tableStyleId>{7DF7B929-BE36-4A03-88E3-B0073AF1B594}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1483" name="Google Shape;11483;p68"/>
          <p:cNvGrpSpPr/>
          <p:nvPr/>
        </p:nvGrpSpPr>
        <p:grpSpPr>
          <a:xfrm>
            <a:off x="5913087" y="3189047"/>
            <a:ext cx="2519825" cy="1001454"/>
            <a:chOff x="1906114" y="789980"/>
            <a:chExt cx="1487676" cy="606868"/>
          </a:xfrm>
        </p:grpSpPr>
        <p:cxnSp>
          <p:nvCxnSpPr>
            <p:cNvPr id="11484" name="Google Shape;11484;p6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485" name="Google Shape;11485;p6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486" name="Google Shape;11486;p6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1487" name="Google Shape;11487;p6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dirty="0">
                <a:solidFill>
                  <a:srgbClr val="E3E9ED"/>
                </a:solidFill>
              </a:endParaRPr>
            </a:p>
          </p:txBody>
        </p:sp>
        <p:sp>
          <p:nvSpPr>
            <p:cNvPr id="11488" name="Google Shape;11488;p6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dirty="0">
                <a:solidFill>
                  <a:srgbClr val="E3E9ED"/>
                </a:solidFill>
              </a:endParaRPr>
            </a:p>
          </p:txBody>
        </p:sp>
        <p:sp>
          <p:nvSpPr>
            <p:cNvPr id="11489" name="Google Shape;11489;p6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dirty="0">
                <a:solidFill>
                  <a:srgbClr val="E3E9ED"/>
                </a:solidFill>
              </a:endParaRPr>
            </a:p>
          </p:txBody>
        </p:sp>
        <p:sp>
          <p:nvSpPr>
            <p:cNvPr id="11490" name="Google Shape;11490;p6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dirty="0">
                <a:solidFill>
                  <a:srgbClr val="E3E9ED"/>
                </a:solidFill>
              </a:endParaRPr>
            </a:p>
          </p:txBody>
        </p:sp>
        <p:sp>
          <p:nvSpPr>
            <p:cNvPr id="11491" name="Google Shape;11491;p6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2" name="Google Shape;11492;p6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3" name="Google Shape;11493;p6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4" name="Google Shape;11494;p6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5" name="Google Shape;11495;p6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6" name="Google Shape;11496;p6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7" name="Google Shape;11497;p6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dirty="0">
                <a:solidFill>
                  <a:srgbClr val="E3E9ED"/>
                </a:solidFill>
              </a:endParaRPr>
            </a:p>
          </p:txBody>
        </p:sp>
        <p:sp>
          <p:nvSpPr>
            <p:cNvPr id="11498" name="Google Shape;11498;p6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dirty="0">
                <a:solidFill>
                  <a:srgbClr val="E3E9ED"/>
                </a:solidFill>
              </a:endParaRPr>
            </a:p>
          </p:txBody>
        </p:sp>
        <p:sp>
          <p:nvSpPr>
            <p:cNvPr id="11499" name="Google Shape;11499;p6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dirty="0">
                <a:solidFill>
                  <a:srgbClr val="E3E9ED"/>
                </a:solidFill>
              </a:endParaRPr>
            </a:p>
          </p:txBody>
        </p:sp>
        <p:sp>
          <p:nvSpPr>
            <p:cNvPr id="11500" name="Google Shape;11500;p6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01" name="Google Shape;11501;p68"/>
          <p:cNvGrpSpPr/>
          <p:nvPr/>
        </p:nvGrpSpPr>
        <p:grpSpPr>
          <a:xfrm>
            <a:off x="712562" y="998005"/>
            <a:ext cx="2394370" cy="976502"/>
            <a:chOff x="749309" y="1112739"/>
            <a:chExt cx="2371603" cy="976502"/>
          </a:xfrm>
        </p:grpSpPr>
        <p:sp>
          <p:nvSpPr>
            <p:cNvPr id="11502" name="Google Shape;11502;p6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3" name="Google Shape;11503;p6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4" name="Google Shape;11504;p6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5" name="Google Shape;11505;p6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6" name="Google Shape;11506;p6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7" name="Google Shape;11507;p6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8" name="Google Shape;11508;p6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9" name="Google Shape;11509;p6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0" name="Google Shape;11510;p6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1" name="Google Shape;11511;p6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2" name="Google Shape;11512;p6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3" name="Google Shape;11513;p6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4" name="Google Shape;11514;p6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5" name="Google Shape;11515;p6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6" name="Google Shape;11516;p6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7" name="Google Shape;11517;p6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8" name="Google Shape;11518;p6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9" name="Google Shape;11519;p6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0" name="Google Shape;11520;p6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1" name="Google Shape;11521;p6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2" name="Google Shape;11522;p6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3" name="Google Shape;11523;p6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4" name="Google Shape;11524;p6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5" name="Google Shape;11525;p6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6" name="Google Shape;11526;p6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7" name="Google Shape;11527;p6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8" name="Google Shape;11528;p6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9" name="Google Shape;11529;p6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0" name="Google Shape;11530;p6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1" name="Google Shape;11531;p6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2" name="Google Shape;11532;p6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3" name="Google Shape;11533;p6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aphicFrame>
        <p:nvGraphicFramePr>
          <p:cNvPr id="11534" name="Google Shape;11534;p68"/>
          <p:cNvGraphicFramePr/>
          <p:nvPr/>
        </p:nvGraphicFramePr>
        <p:xfrm>
          <a:off x="5935863" y="996300"/>
          <a:ext cx="2491300" cy="976425"/>
        </p:xfrm>
        <a:graphic>
          <a:graphicData uri="http://schemas.openxmlformats.org/drawingml/2006/table">
            <a:tbl>
              <a:tblPr>
                <a:noFill/>
                <a:tableStyleId>{7DF7B929-BE36-4A03-88E3-B0073AF1B594}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11535" name="Google Shape;11535;p68"/>
          <p:cNvGraphicFramePr/>
          <p:nvPr/>
        </p:nvGraphicFramePr>
        <p:xfrm>
          <a:off x="3342575" y="2130450"/>
          <a:ext cx="2363400" cy="868575"/>
        </p:xfrm>
        <a:graphic>
          <a:graphicData uri="http://schemas.openxmlformats.org/drawingml/2006/table">
            <a:tbl>
              <a:tblPr>
                <a:noFill/>
                <a:tableStyleId>{7DF7B929-BE36-4A03-88E3-B0073AF1B594}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1536" name="Google Shape;11536;p68"/>
          <p:cNvGrpSpPr/>
          <p:nvPr/>
        </p:nvGrpSpPr>
        <p:grpSpPr>
          <a:xfrm>
            <a:off x="4086504" y="2517093"/>
            <a:ext cx="1517436" cy="74460"/>
            <a:chOff x="3980086" y="2804397"/>
            <a:chExt cx="1227600" cy="66900"/>
          </a:xfrm>
        </p:grpSpPr>
        <p:sp>
          <p:nvSpPr>
            <p:cNvPr id="11537" name="Google Shape;11537;p6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8" name="Google Shape;11538;p6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39" name="Google Shape;11539;p68"/>
          <p:cNvGrpSpPr/>
          <p:nvPr/>
        </p:nvGrpSpPr>
        <p:grpSpPr>
          <a:xfrm>
            <a:off x="4711569" y="2809680"/>
            <a:ext cx="892956" cy="74460"/>
            <a:chOff x="3980086" y="2804397"/>
            <a:chExt cx="1227600" cy="66900"/>
          </a:xfrm>
        </p:grpSpPr>
        <p:sp>
          <p:nvSpPr>
            <p:cNvPr id="11540" name="Google Shape;11540;p6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1" name="Google Shape;11541;p6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42" name="Google Shape;11542;p68"/>
          <p:cNvGrpSpPr/>
          <p:nvPr/>
        </p:nvGrpSpPr>
        <p:grpSpPr>
          <a:xfrm>
            <a:off x="3344661" y="3168563"/>
            <a:ext cx="2363244" cy="1005943"/>
            <a:chOff x="3358415" y="3361302"/>
            <a:chExt cx="2363244" cy="1024695"/>
          </a:xfrm>
        </p:grpSpPr>
        <p:grpSp>
          <p:nvGrpSpPr>
            <p:cNvPr id="11543" name="Google Shape;11543;p68"/>
            <p:cNvGrpSpPr/>
            <p:nvPr/>
          </p:nvGrpSpPr>
          <p:grpSpPr>
            <a:xfrm>
              <a:off x="3358415" y="3361302"/>
              <a:ext cx="441300" cy="1024695"/>
              <a:chOff x="3358415" y="3361302"/>
              <a:chExt cx="441300" cy="1024695"/>
            </a:xfrm>
          </p:grpSpPr>
          <p:sp>
            <p:nvSpPr>
              <p:cNvPr id="11544" name="Google Shape;11544;p6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5" name="Google Shape;11545;p6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6" name="Google Shape;11546;p6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7" name="Google Shape;11547;p6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8" name="Google Shape;11548;p6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9" name="Google Shape;11549;p6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50" name="Google Shape;11550;p68"/>
            <p:cNvGrpSpPr/>
            <p:nvPr/>
          </p:nvGrpSpPr>
          <p:grpSpPr>
            <a:xfrm>
              <a:off x="3838901" y="3361302"/>
              <a:ext cx="441300" cy="1024695"/>
              <a:chOff x="3838901" y="3361302"/>
              <a:chExt cx="441300" cy="1024695"/>
            </a:xfrm>
          </p:grpSpPr>
          <p:sp>
            <p:nvSpPr>
              <p:cNvPr id="11551" name="Google Shape;11551;p6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2" name="Google Shape;11552;p6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3" name="Google Shape;11553;p6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4" name="Google Shape;11554;p6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5" name="Google Shape;11555;p6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6" name="Google Shape;11556;p6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57" name="Google Shape;11557;p68"/>
            <p:cNvGrpSpPr/>
            <p:nvPr/>
          </p:nvGrpSpPr>
          <p:grpSpPr>
            <a:xfrm>
              <a:off x="4319387" y="3361302"/>
              <a:ext cx="441300" cy="1024695"/>
              <a:chOff x="4319387" y="3361302"/>
              <a:chExt cx="441300" cy="1024695"/>
            </a:xfrm>
          </p:grpSpPr>
          <p:sp>
            <p:nvSpPr>
              <p:cNvPr id="11558" name="Google Shape;11558;p6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9" name="Google Shape;11559;p6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0" name="Google Shape;11560;p6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1" name="Google Shape;11561;p6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2" name="Google Shape;11562;p6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3" name="Google Shape;11563;p6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64" name="Google Shape;11564;p68"/>
            <p:cNvGrpSpPr/>
            <p:nvPr/>
          </p:nvGrpSpPr>
          <p:grpSpPr>
            <a:xfrm>
              <a:off x="4799873" y="3361302"/>
              <a:ext cx="441300" cy="1024695"/>
              <a:chOff x="4799873" y="3361302"/>
              <a:chExt cx="441300" cy="1024695"/>
            </a:xfrm>
          </p:grpSpPr>
          <p:sp>
            <p:nvSpPr>
              <p:cNvPr id="11565" name="Google Shape;11565;p6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6" name="Google Shape;11566;p6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7" name="Google Shape;11567;p6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8" name="Google Shape;11568;p6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9" name="Google Shape;11569;p6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0" name="Google Shape;11570;p6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71" name="Google Shape;11571;p68"/>
            <p:cNvGrpSpPr/>
            <p:nvPr/>
          </p:nvGrpSpPr>
          <p:grpSpPr>
            <a:xfrm>
              <a:off x="5280360" y="3361302"/>
              <a:ext cx="441300" cy="1024695"/>
              <a:chOff x="5280360" y="3361302"/>
              <a:chExt cx="441300" cy="1024695"/>
            </a:xfrm>
          </p:grpSpPr>
          <p:sp>
            <p:nvSpPr>
              <p:cNvPr id="11572" name="Google Shape;11572;p6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3" name="Google Shape;11573;p6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4" name="Google Shape;11574;p6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5" name="Google Shape;11575;p6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6" name="Google Shape;11576;p6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7" name="Google Shape;11577;p6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aphicFrame>
        <p:nvGraphicFramePr>
          <p:cNvPr id="11578" name="Google Shape;11578;p68"/>
          <p:cNvGraphicFramePr/>
          <p:nvPr/>
        </p:nvGraphicFramePr>
        <p:xfrm>
          <a:off x="711088" y="2130450"/>
          <a:ext cx="2403600" cy="881400"/>
        </p:xfrm>
        <a:graphic>
          <a:graphicData uri="http://schemas.openxmlformats.org/drawingml/2006/table">
            <a:tbl>
              <a:tblPr>
                <a:noFill/>
                <a:tableStyleId>{7DF7B929-BE36-4A03-88E3-B0073AF1B594}</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1579" name="Google Shape;11579;p68"/>
          <p:cNvGrpSpPr/>
          <p:nvPr/>
        </p:nvGrpSpPr>
        <p:grpSpPr>
          <a:xfrm>
            <a:off x="712613" y="3180175"/>
            <a:ext cx="2403614" cy="1005900"/>
            <a:chOff x="726450" y="3372825"/>
            <a:chExt cx="2403614" cy="1005900"/>
          </a:xfrm>
        </p:grpSpPr>
        <p:grpSp>
          <p:nvGrpSpPr>
            <p:cNvPr id="11580" name="Google Shape;11580;p68"/>
            <p:cNvGrpSpPr/>
            <p:nvPr/>
          </p:nvGrpSpPr>
          <p:grpSpPr>
            <a:xfrm>
              <a:off x="726450" y="3696000"/>
              <a:ext cx="2403614" cy="500898"/>
              <a:chOff x="726450" y="3696000"/>
              <a:chExt cx="2403614" cy="500898"/>
            </a:xfrm>
          </p:grpSpPr>
          <p:sp>
            <p:nvSpPr>
              <p:cNvPr id="11581" name="Google Shape;11581;p6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11582" name="Google Shape;11582;p6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grpSp>
        <p:grpSp>
          <p:nvGrpSpPr>
            <p:cNvPr id="11583" name="Google Shape;11583;p68"/>
            <p:cNvGrpSpPr/>
            <p:nvPr/>
          </p:nvGrpSpPr>
          <p:grpSpPr>
            <a:xfrm>
              <a:off x="1348050" y="3372825"/>
              <a:ext cx="1720425" cy="1005900"/>
              <a:chOff x="1348050" y="3372825"/>
              <a:chExt cx="1720425" cy="1005900"/>
            </a:xfrm>
          </p:grpSpPr>
          <p:sp>
            <p:nvSpPr>
              <p:cNvPr id="11584" name="Google Shape;11584;p6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11585" name="Google Shape;11585;p6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11586" name="Google Shape;11586;p6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11587" name="Google Shape;11587;p6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11588" name="Google Shape;11588;p6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grpSp>
        <p:grpSp>
          <p:nvGrpSpPr>
            <p:cNvPr id="11589" name="Google Shape;11589;p68"/>
            <p:cNvGrpSpPr/>
            <p:nvPr/>
          </p:nvGrpSpPr>
          <p:grpSpPr>
            <a:xfrm>
              <a:off x="1455707" y="3731058"/>
              <a:ext cx="1491150" cy="417657"/>
              <a:chOff x="1455707" y="3731058"/>
              <a:chExt cx="1491150" cy="417657"/>
            </a:xfrm>
          </p:grpSpPr>
          <p:grpSp>
            <p:nvGrpSpPr>
              <p:cNvPr id="11590" name="Google Shape;11590;p68"/>
              <p:cNvGrpSpPr/>
              <p:nvPr/>
            </p:nvGrpSpPr>
            <p:grpSpPr>
              <a:xfrm>
                <a:off x="1472938" y="3745828"/>
                <a:ext cx="72126" cy="53788"/>
                <a:chOff x="1472938" y="3745828"/>
                <a:chExt cx="72126" cy="53788"/>
              </a:xfrm>
            </p:grpSpPr>
            <p:sp>
              <p:nvSpPr>
                <p:cNvPr id="11591" name="Google Shape;11591;p6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2" name="Google Shape;11592;p6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93" name="Google Shape;11593;p68"/>
              <p:cNvGrpSpPr/>
              <p:nvPr/>
            </p:nvGrpSpPr>
            <p:grpSpPr>
              <a:xfrm>
                <a:off x="1819181" y="4089633"/>
                <a:ext cx="72126" cy="53788"/>
                <a:chOff x="1819181" y="4089633"/>
                <a:chExt cx="72126" cy="53788"/>
              </a:xfrm>
            </p:grpSpPr>
            <p:sp>
              <p:nvSpPr>
                <p:cNvPr id="11594" name="Google Shape;11594;p6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5" name="Google Shape;11595;p6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96" name="Google Shape;11596;p68"/>
              <p:cNvGrpSpPr/>
              <p:nvPr/>
            </p:nvGrpSpPr>
            <p:grpSpPr>
              <a:xfrm>
                <a:off x="1455707" y="4084171"/>
                <a:ext cx="64321" cy="64544"/>
                <a:chOff x="1455707" y="4084171"/>
                <a:chExt cx="64321" cy="64544"/>
              </a:xfrm>
            </p:grpSpPr>
            <p:sp>
              <p:nvSpPr>
                <p:cNvPr id="11597" name="Google Shape;11597;p6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8" name="Google Shape;11598;p6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99" name="Google Shape;11599;p68"/>
              <p:cNvGrpSpPr/>
              <p:nvPr/>
            </p:nvGrpSpPr>
            <p:grpSpPr>
              <a:xfrm>
                <a:off x="1818610" y="3731058"/>
                <a:ext cx="64321" cy="64544"/>
                <a:chOff x="1818610" y="3731058"/>
                <a:chExt cx="64321" cy="64544"/>
              </a:xfrm>
            </p:grpSpPr>
            <p:sp>
              <p:nvSpPr>
                <p:cNvPr id="11600" name="Google Shape;11600;p6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1" name="Google Shape;11601;p6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02" name="Google Shape;11602;p68"/>
              <p:cNvGrpSpPr/>
              <p:nvPr/>
            </p:nvGrpSpPr>
            <p:grpSpPr>
              <a:xfrm>
                <a:off x="2172491" y="4089633"/>
                <a:ext cx="72126" cy="53788"/>
                <a:chOff x="2172491" y="4089633"/>
                <a:chExt cx="72126" cy="53788"/>
              </a:xfrm>
            </p:grpSpPr>
            <p:sp>
              <p:nvSpPr>
                <p:cNvPr id="11603" name="Google Shape;11603;p6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4" name="Google Shape;11604;p6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05" name="Google Shape;11605;p68"/>
              <p:cNvGrpSpPr/>
              <p:nvPr/>
            </p:nvGrpSpPr>
            <p:grpSpPr>
              <a:xfrm>
                <a:off x="2171920" y="3731058"/>
                <a:ext cx="64321" cy="64544"/>
                <a:chOff x="2171920" y="3731058"/>
                <a:chExt cx="64321" cy="64544"/>
              </a:xfrm>
            </p:grpSpPr>
            <p:sp>
              <p:nvSpPr>
                <p:cNvPr id="11606" name="Google Shape;11606;p6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7" name="Google Shape;11607;p6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08" name="Google Shape;11608;p68"/>
              <p:cNvGrpSpPr/>
              <p:nvPr/>
            </p:nvGrpSpPr>
            <p:grpSpPr>
              <a:xfrm>
                <a:off x="2874730" y="3745828"/>
                <a:ext cx="72126" cy="53788"/>
                <a:chOff x="2874730" y="3745828"/>
                <a:chExt cx="72126" cy="53788"/>
              </a:xfrm>
            </p:grpSpPr>
            <p:sp>
              <p:nvSpPr>
                <p:cNvPr id="11609" name="Google Shape;11609;p6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0" name="Google Shape;11610;p6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11" name="Google Shape;11611;p68"/>
              <p:cNvGrpSpPr/>
              <p:nvPr/>
            </p:nvGrpSpPr>
            <p:grpSpPr>
              <a:xfrm>
                <a:off x="2878589" y="4081481"/>
                <a:ext cx="64321" cy="64544"/>
                <a:chOff x="2878589" y="4081481"/>
                <a:chExt cx="64321" cy="64544"/>
              </a:xfrm>
            </p:grpSpPr>
            <p:sp>
              <p:nvSpPr>
                <p:cNvPr id="11612" name="Google Shape;11612;p6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3" name="Google Shape;11613;p6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14" name="Google Shape;11614;p68"/>
              <p:cNvGrpSpPr/>
              <p:nvPr/>
            </p:nvGrpSpPr>
            <p:grpSpPr>
              <a:xfrm>
                <a:off x="2525796" y="4089633"/>
                <a:ext cx="72126" cy="53788"/>
                <a:chOff x="2525796" y="4089633"/>
                <a:chExt cx="72126" cy="53788"/>
              </a:xfrm>
            </p:grpSpPr>
            <p:sp>
              <p:nvSpPr>
                <p:cNvPr id="11615" name="Google Shape;11615;p6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6" name="Google Shape;11616;p6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17" name="Google Shape;11617;p68"/>
              <p:cNvGrpSpPr/>
              <p:nvPr/>
            </p:nvGrpSpPr>
            <p:grpSpPr>
              <a:xfrm>
                <a:off x="2525225" y="3731058"/>
                <a:ext cx="64321" cy="64544"/>
                <a:chOff x="2525225" y="3731058"/>
                <a:chExt cx="64321" cy="64544"/>
              </a:xfrm>
            </p:grpSpPr>
            <p:sp>
              <p:nvSpPr>
                <p:cNvPr id="11618" name="Google Shape;11618;p6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9" name="Google Shape;11619;p6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623"/>
        <p:cNvGrpSpPr/>
        <p:nvPr/>
      </p:nvGrpSpPr>
      <p:grpSpPr>
        <a:xfrm>
          <a:off x="0" y="0"/>
          <a:ext cx="0" cy="0"/>
          <a:chOff x="0" y="0"/>
          <a:chExt cx="0" cy="0"/>
        </a:xfrm>
      </p:grpSpPr>
      <p:grpSp>
        <p:nvGrpSpPr>
          <p:cNvPr id="11624" name="Google Shape;11624;p69"/>
          <p:cNvGrpSpPr/>
          <p:nvPr/>
        </p:nvGrpSpPr>
        <p:grpSpPr>
          <a:xfrm>
            <a:off x="5780148" y="1859605"/>
            <a:ext cx="671400" cy="674856"/>
            <a:chOff x="5780148" y="1859605"/>
            <a:chExt cx="671400" cy="674856"/>
          </a:xfrm>
        </p:grpSpPr>
        <p:sp>
          <p:nvSpPr>
            <p:cNvPr id="11625" name="Google Shape;11625;p69"/>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6" name="Google Shape;11626;p69"/>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7" name="Google Shape;11627;p69"/>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8" name="Google Shape;11628;p69"/>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29" name="Google Shape;11629;p69"/>
          <p:cNvGrpSpPr/>
          <p:nvPr/>
        </p:nvGrpSpPr>
        <p:grpSpPr>
          <a:xfrm>
            <a:off x="716991" y="971306"/>
            <a:ext cx="845921" cy="690752"/>
            <a:chOff x="732428" y="1198513"/>
            <a:chExt cx="845921" cy="690752"/>
          </a:xfrm>
        </p:grpSpPr>
        <p:grpSp>
          <p:nvGrpSpPr>
            <p:cNvPr id="11630" name="Google Shape;11630;p69"/>
            <p:cNvGrpSpPr/>
            <p:nvPr/>
          </p:nvGrpSpPr>
          <p:grpSpPr>
            <a:xfrm>
              <a:off x="823030" y="1198513"/>
              <a:ext cx="755319" cy="690752"/>
              <a:chOff x="823030" y="1198513"/>
              <a:chExt cx="755319" cy="690752"/>
            </a:xfrm>
          </p:grpSpPr>
          <p:sp>
            <p:nvSpPr>
              <p:cNvPr id="11631" name="Google Shape;11631;p6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2" name="Google Shape;11632;p6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33" name="Google Shape;11633;p69"/>
            <p:cNvGrpSpPr/>
            <p:nvPr/>
          </p:nvGrpSpPr>
          <p:grpSpPr>
            <a:xfrm>
              <a:off x="732428" y="1239937"/>
              <a:ext cx="739912" cy="607886"/>
              <a:chOff x="732428" y="1239937"/>
              <a:chExt cx="739912" cy="607886"/>
            </a:xfrm>
          </p:grpSpPr>
          <p:sp>
            <p:nvSpPr>
              <p:cNvPr id="11634" name="Google Shape;11634;p6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5" name="Google Shape;11635;p6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36" name="Google Shape;11636;p69"/>
            <p:cNvGrpSpPr/>
            <p:nvPr/>
          </p:nvGrpSpPr>
          <p:grpSpPr>
            <a:xfrm>
              <a:off x="732428" y="1277018"/>
              <a:ext cx="702832" cy="533758"/>
              <a:chOff x="732428" y="1277018"/>
              <a:chExt cx="702832" cy="533758"/>
            </a:xfrm>
          </p:grpSpPr>
          <p:sp>
            <p:nvSpPr>
              <p:cNvPr id="11637" name="Google Shape;11637;p6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8" name="Google Shape;11638;p6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39" name="Google Shape;11639;p69"/>
            <p:cNvGrpSpPr/>
            <p:nvPr/>
          </p:nvGrpSpPr>
          <p:grpSpPr>
            <a:xfrm>
              <a:off x="931170" y="1306653"/>
              <a:ext cx="647179" cy="474455"/>
              <a:chOff x="931170" y="1306653"/>
              <a:chExt cx="647179" cy="474455"/>
            </a:xfrm>
          </p:grpSpPr>
          <p:sp>
            <p:nvSpPr>
              <p:cNvPr id="11640" name="Google Shape;11640;p6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1" name="Google Shape;11641;p6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42" name="Google Shape;11642;p6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43" name="Google Shape;11643;p69"/>
          <p:cNvGrpSpPr/>
          <p:nvPr/>
        </p:nvGrpSpPr>
        <p:grpSpPr>
          <a:xfrm>
            <a:off x="3948600" y="971313"/>
            <a:ext cx="634656" cy="699982"/>
            <a:chOff x="5985650" y="2860025"/>
            <a:chExt cx="1396075" cy="1539775"/>
          </a:xfrm>
        </p:grpSpPr>
        <p:sp>
          <p:nvSpPr>
            <p:cNvPr id="11644" name="Google Shape;11644;p6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5" name="Google Shape;11645;p6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6" name="Google Shape;11646;p6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7" name="Google Shape;11647;p6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8" name="Google Shape;11648;p6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9" name="Google Shape;11649;p6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0" name="Google Shape;11650;p6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1" name="Google Shape;11651;p6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2" name="Google Shape;11652;p6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3" name="Google Shape;11653;p6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4" name="Google Shape;11654;p6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5" name="Google Shape;11655;p6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6" name="Google Shape;11656;p6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7" name="Google Shape;11657;p6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8" name="Google Shape;11658;p6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9" name="Google Shape;11659;p6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0" name="Google Shape;11660;p6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1" name="Google Shape;11661;p6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2" name="Google Shape;11662;p6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3" name="Google Shape;11663;p6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4" name="Google Shape;11664;p6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5" name="Google Shape;11665;p6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6" name="Google Shape;11666;p6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7" name="Google Shape;11667;p6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8" name="Google Shape;11668;p6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9" name="Google Shape;11669;p6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0" name="Google Shape;11670;p6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1" name="Google Shape;11671;p6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2" name="Google Shape;11672;p6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3" name="Google Shape;11673;p6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4" name="Google Shape;11674;p6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5" name="Google Shape;11675;p6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76" name="Google Shape;11676;p69"/>
          <p:cNvGrpSpPr/>
          <p:nvPr/>
        </p:nvGrpSpPr>
        <p:grpSpPr>
          <a:xfrm>
            <a:off x="4704250" y="971306"/>
            <a:ext cx="725845" cy="699975"/>
            <a:chOff x="4249973" y="1201875"/>
            <a:chExt cx="1958568" cy="1888762"/>
          </a:xfrm>
        </p:grpSpPr>
        <p:sp>
          <p:nvSpPr>
            <p:cNvPr id="11677" name="Google Shape;11677;p6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78" name="Google Shape;11678;p69"/>
            <p:cNvGrpSpPr/>
            <p:nvPr/>
          </p:nvGrpSpPr>
          <p:grpSpPr>
            <a:xfrm>
              <a:off x="5853086" y="1789142"/>
              <a:ext cx="355454" cy="1048099"/>
              <a:chOff x="5576108" y="2016725"/>
              <a:chExt cx="565200" cy="1666560"/>
            </a:xfrm>
          </p:grpSpPr>
          <p:sp>
            <p:nvSpPr>
              <p:cNvPr id="11679" name="Google Shape;11679;p6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11680" name="Google Shape;11680;p6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81" name="Google Shape;11681;p69"/>
            <p:cNvGrpSpPr/>
            <p:nvPr/>
          </p:nvGrpSpPr>
          <p:grpSpPr>
            <a:xfrm>
              <a:off x="4869455" y="2691676"/>
              <a:ext cx="1013897" cy="398961"/>
              <a:chOff x="4012057" y="3451825"/>
              <a:chExt cx="1612175" cy="634379"/>
            </a:xfrm>
          </p:grpSpPr>
          <p:sp>
            <p:nvSpPr>
              <p:cNvPr id="11682" name="Google Shape;11682;p6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11683" name="Google Shape;11683;p6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84" name="Google Shape;11684;p69"/>
            <p:cNvGrpSpPr/>
            <p:nvPr/>
          </p:nvGrpSpPr>
          <p:grpSpPr>
            <a:xfrm>
              <a:off x="4276937" y="2155961"/>
              <a:ext cx="651965" cy="891358"/>
              <a:chOff x="3069908" y="2599997"/>
              <a:chExt cx="1036675" cy="1417328"/>
            </a:xfrm>
          </p:grpSpPr>
          <p:sp>
            <p:nvSpPr>
              <p:cNvPr id="11685" name="Google Shape;11685;p6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11686" name="Google Shape;11686;p6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87" name="Google Shape;11687;p69"/>
            <p:cNvGrpSpPr/>
            <p:nvPr/>
          </p:nvGrpSpPr>
          <p:grpSpPr>
            <a:xfrm>
              <a:off x="5054918" y="1201875"/>
              <a:ext cx="999548" cy="602711"/>
              <a:chOff x="4306958" y="1082925"/>
              <a:chExt cx="1589359" cy="958358"/>
            </a:xfrm>
          </p:grpSpPr>
          <p:sp>
            <p:nvSpPr>
              <p:cNvPr id="11688" name="Google Shape;11688;p6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11689" name="Google Shape;11689;p6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90" name="Google Shape;11690;p69"/>
            <p:cNvGrpSpPr/>
            <p:nvPr/>
          </p:nvGrpSpPr>
          <p:grpSpPr>
            <a:xfrm>
              <a:off x="4249973" y="1303451"/>
              <a:ext cx="799317" cy="841334"/>
              <a:chOff x="3027033" y="1244439"/>
              <a:chExt cx="1270977" cy="1337786"/>
            </a:xfrm>
          </p:grpSpPr>
          <p:sp>
            <p:nvSpPr>
              <p:cNvPr id="11691" name="Google Shape;11691;p6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11692" name="Google Shape;11692;p6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693" name="Google Shape;11693;p69"/>
          <p:cNvGrpSpPr/>
          <p:nvPr/>
        </p:nvGrpSpPr>
        <p:grpSpPr>
          <a:xfrm>
            <a:off x="4057114" y="1858087"/>
            <a:ext cx="750769" cy="683784"/>
            <a:chOff x="4204684" y="2104422"/>
            <a:chExt cx="699822" cy="637382"/>
          </a:xfrm>
        </p:grpSpPr>
        <p:grpSp>
          <p:nvGrpSpPr>
            <p:cNvPr id="11694" name="Google Shape;11694;p69"/>
            <p:cNvGrpSpPr/>
            <p:nvPr/>
          </p:nvGrpSpPr>
          <p:grpSpPr>
            <a:xfrm>
              <a:off x="4204684" y="2430067"/>
              <a:ext cx="342957" cy="311738"/>
              <a:chOff x="4204684" y="2430067"/>
              <a:chExt cx="342957" cy="311738"/>
            </a:xfrm>
          </p:grpSpPr>
          <p:sp>
            <p:nvSpPr>
              <p:cNvPr id="11695" name="Google Shape;11695;p6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6" name="Google Shape;11696;p6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97" name="Google Shape;11697;p69"/>
            <p:cNvGrpSpPr/>
            <p:nvPr/>
          </p:nvGrpSpPr>
          <p:grpSpPr>
            <a:xfrm>
              <a:off x="4561586" y="2430067"/>
              <a:ext cx="342920" cy="311738"/>
              <a:chOff x="4561586" y="2430067"/>
              <a:chExt cx="342920" cy="311738"/>
            </a:xfrm>
          </p:grpSpPr>
          <p:sp>
            <p:nvSpPr>
              <p:cNvPr id="11698" name="Google Shape;11698;p6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9" name="Google Shape;11699;p6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00" name="Google Shape;11700;p69"/>
            <p:cNvGrpSpPr/>
            <p:nvPr/>
          </p:nvGrpSpPr>
          <p:grpSpPr>
            <a:xfrm>
              <a:off x="4561586" y="2104422"/>
              <a:ext cx="342920" cy="311738"/>
              <a:chOff x="4561586" y="2104422"/>
              <a:chExt cx="342920" cy="311738"/>
            </a:xfrm>
          </p:grpSpPr>
          <p:sp>
            <p:nvSpPr>
              <p:cNvPr id="11701" name="Google Shape;11701;p6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2" name="Google Shape;11702;p6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03" name="Google Shape;11703;p69"/>
            <p:cNvGrpSpPr/>
            <p:nvPr/>
          </p:nvGrpSpPr>
          <p:grpSpPr>
            <a:xfrm>
              <a:off x="4204684" y="2104422"/>
              <a:ext cx="342957" cy="311664"/>
              <a:chOff x="4204684" y="2104422"/>
              <a:chExt cx="342957" cy="311664"/>
            </a:xfrm>
          </p:grpSpPr>
          <p:sp>
            <p:nvSpPr>
              <p:cNvPr id="11704" name="Google Shape;11704;p6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5" name="Google Shape;11705;p6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706" name="Google Shape;11706;p69"/>
          <p:cNvGrpSpPr/>
          <p:nvPr/>
        </p:nvGrpSpPr>
        <p:grpSpPr>
          <a:xfrm>
            <a:off x="5521547" y="971301"/>
            <a:ext cx="660591" cy="688867"/>
            <a:chOff x="5830645" y="1267368"/>
            <a:chExt cx="530340" cy="553040"/>
          </a:xfrm>
        </p:grpSpPr>
        <p:sp>
          <p:nvSpPr>
            <p:cNvPr id="11707" name="Google Shape;11707;p6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08" name="Google Shape;11708;p69"/>
            <p:cNvGrpSpPr/>
            <p:nvPr/>
          </p:nvGrpSpPr>
          <p:grpSpPr>
            <a:xfrm>
              <a:off x="5830645" y="1267368"/>
              <a:ext cx="259743" cy="269909"/>
              <a:chOff x="5830645" y="1267368"/>
              <a:chExt cx="259743" cy="269909"/>
            </a:xfrm>
          </p:grpSpPr>
          <p:sp>
            <p:nvSpPr>
              <p:cNvPr id="11709" name="Google Shape;11709;p6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0" name="Google Shape;11710;p6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11" name="Google Shape;11711;p69"/>
            <p:cNvGrpSpPr/>
            <p:nvPr/>
          </p:nvGrpSpPr>
          <p:grpSpPr>
            <a:xfrm>
              <a:off x="6101293" y="1267368"/>
              <a:ext cx="259692" cy="269909"/>
              <a:chOff x="6101293" y="1267368"/>
              <a:chExt cx="259692" cy="269909"/>
            </a:xfrm>
          </p:grpSpPr>
          <p:sp>
            <p:nvSpPr>
              <p:cNvPr id="11712" name="Google Shape;11712;p6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3" name="Google Shape;11713;p6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14" name="Google Shape;11714;p69"/>
            <p:cNvGrpSpPr/>
            <p:nvPr/>
          </p:nvGrpSpPr>
          <p:grpSpPr>
            <a:xfrm>
              <a:off x="5830645" y="1550500"/>
              <a:ext cx="259692" cy="269909"/>
              <a:chOff x="5830645" y="1550500"/>
              <a:chExt cx="259692" cy="269909"/>
            </a:xfrm>
          </p:grpSpPr>
          <p:sp>
            <p:nvSpPr>
              <p:cNvPr id="11715" name="Google Shape;11715;p6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6" name="Google Shape;11716;p6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17" name="Google Shape;11717;p69"/>
            <p:cNvGrpSpPr/>
            <p:nvPr/>
          </p:nvGrpSpPr>
          <p:grpSpPr>
            <a:xfrm>
              <a:off x="6101293" y="1550500"/>
              <a:ext cx="259692" cy="269909"/>
              <a:chOff x="6101293" y="1550500"/>
              <a:chExt cx="259692" cy="269909"/>
            </a:xfrm>
          </p:grpSpPr>
          <p:sp>
            <p:nvSpPr>
              <p:cNvPr id="11718" name="Google Shape;11718;p6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9" name="Google Shape;11719;p6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720" name="Google Shape;11720;p69"/>
          <p:cNvGrpSpPr/>
          <p:nvPr/>
        </p:nvGrpSpPr>
        <p:grpSpPr>
          <a:xfrm>
            <a:off x="723700" y="1861760"/>
            <a:ext cx="697154" cy="679574"/>
            <a:chOff x="2679875" y="2361475"/>
            <a:chExt cx="780425" cy="760575"/>
          </a:xfrm>
        </p:grpSpPr>
        <p:sp>
          <p:nvSpPr>
            <p:cNvPr id="11721" name="Google Shape;11721;p6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2" name="Google Shape;11722;p6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3" name="Google Shape;11723;p6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4" name="Google Shape;11724;p6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5" name="Google Shape;11725;p6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6" name="Google Shape;11726;p6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27" name="Google Shape;11727;p69"/>
          <p:cNvGrpSpPr/>
          <p:nvPr/>
        </p:nvGrpSpPr>
        <p:grpSpPr>
          <a:xfrm>
            <a:off x="3122859" y="971352"/>
            <a:ext cx="735829" cy="684547"/>
            <a:chOff x="3351965" y="1148808"/>
            <a:chExt cx="750770" cy="698375"/>
          </a:xfrm>
        </p:grpSpPr>
        <p:grpSp>
          <p:nvGrpSpPr>
            <p:cNvPr id="11728" name="Google Shape;11728;p69"/>
            <p:cNvGrpSpPr/>
            <p:nvPr/>
          </p:nvGrpSpPr>
          <p:grpSpPr>
            <a:xfrm>
              <a:off x="3586796" y="1148808"/>
              <a:ext cx="294857" cy="286830"/>
              <a:chOff x="3750225" y="1774000"/>
              <a:chExt cx="149575" cy="145525"/>
            </a:xfrm>
          </p:grpSpPr>
          <p:sp>
            <p:nvSpPr>
              <p:cNvPr id="11729" name="Google Shape;11729;p6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0" name="Google Shape;11730;p6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31" name="Google Shape;11731;p69"/>
            <p:cNvGrpSpPr/>
            <p:nvPr/>
          </p:nvGrpSpPr>
          <p:grpSpPr>
            <a:xfrm>
              <a:off x="3779245" y="1375768"/>
              <a:ext cx="323490" cy="286978"/>
              <a:chOff x="3847850" y="1889150"/>
              <a:chExt cx="164100" cy="145600"/>
            </a:xfrm>
          </p:grpSpPr>
          <p:sp>
            <p:nvSpPr>
              <p:cNvPr id="11732" name="Google Shape;11732;p6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3" name="Google Shape;11733;p6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34" name="Google Shape;11734;p69"/>
            <p:cNvGrpSpPr/>
            <p:nvPr/>
          </p:nvGrpSpPr>
          <p:grpSpPr>
            <a:xfrm>
              <a:off x="3351965" y="1330435"/>
              <a:ext cx="295449" cy="285401"/>
              <a:chOff x="3631100" y="1866150"/>
              <a:chExt cx="149875" cy="144800"/>
            </a:xfrm>
          </p:grpSpPr>
          <p:sp>
            <p:nvSpPr>
              <p:cNvPr id="11735" name="Google Shape;11735;p6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6" name="Google Shape;11736;p6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37" name="Google Shape;11737;p69"/>
            <p:cNvGrpSpPr/>
            <p:nvPr/>
          </p:nvGrpSpPr>
          <p:grpSpPr>
            <a:xfrm>
              <a:off x="3548208" y="1560352"/>
              <a:ext cx="294808" cy="286830"/>
              <a:chOff x="3730650" y="1982800"/>
              <a:chExt cx="149550" cy="145525"/>
            </a:xfrm>
          </p:grpSpPr>
          <p:sp>
            <p:nvSpPr>
              <p:cNvPr id="11738" name="Google Shape;11738;p6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9" name="Google Shape;11739;p6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740" name="Google Shape;11740;p69"/>
          <p:cNvGrpSpPr/>
          <p:nvPr/>
        </p:nvGrpSpPr>
        <p:grpSpPr>
          <a:xfrm>
            <a:off x="7624512" y="971306"/>
            <a:ext cx="804565" cy="677795"/>
            <a:chOff x="7636443" y="1204988"/>
            <a:chExt cx="804565" cy="677795"/>
          </a:xfrm>
        </p:grpSpPr>
        <p:grpSp>
          <p:nvGrpSpPr>
            <p:cNvPr id="11741" name="Google Shape;11741;p69"/>
            <p:cNvGrpSpPr/>
            <p:nvPr/>
          </p:nvGrpSpPr>
          <p:grpSpPr>
            <a:xfrm>
              <a:off x="7636443" y="1509705"/>
              <a:ext cx="804565" cy="373078"/>
              <a:chOff x="7636443" y="1509705"/>
              <a:chExt cx="804565" cy="373078"/>
            </a:xfrm>
          </p:grpSpPr>
          <p:sp>
            <p:nvSpPr>
              <p:cNvPr id="11742" name="Google Shape;11742;p6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3" name="Google Shape;11743;p6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44" name="Google Shape;11744;p69"/>
            <p:cNvGrpSpPr/>
            <p:nvPr/>
          </p:nvGrpSpPr>
          <p:grpSpPr>
            <a:xfrm>
              <a:off x="7636443" y="1408133"/>
              <a:ext cx="804565" cy="373078"/>
              <a:chOff x="7636443" y="1408133"/>
              <a:chExt cx="804565" cy="373078"/>
            </a:xfrm>
          </p:grpSpPr>
          <p:sp>
            <p:nvSpPr>
              <p:cNvPr id="11745" name="Google Shape;11745;p6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6" name="Google Shape;11746;p6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47" name="Google Shape;11747;p69"/>
            <p:cNvGrpSpPr/>
            <p:nvPr/>
          </p:nvGrpSpPr>
          <p:grpSpPr>
            <a:xfrm>
              <a:off x="7636443" y="1306560"/>
              <a:ext cx="804565" cy="373078"/>
              <a:chOff x="7636443" y="1306560"/>
              <a:chExt cx="804565" cy="373078"/>
            </a:xfrm>
          </p:grpSpPr>
          <p:sp>
            <p:nvSpPr>
              <p:cNvPr id="11748" name="Google Shape;11748;p6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9" name="Google Shape;11749;p6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50" name="Google Shape;11750;p69"/>
            <p:cNvGrpSpPr/>
            <p:nvPr/>
          </p:nvGrpSpPr>
          <p:grpSpPr>
            <a:xfrm>
              <a:off x="7636443" y="1204988"/>
              <a:ext cx="804565" cy="373078"/>
              <a:chOff x="7636443" y="1204988"/>
              <a:chExt cx="804565" cy="373078"/>
            </a:xfrm>
          </p:grpSpPr>
          <p:sp>
            <p:nvSpPr>
              <p:cNvPr id="11751" name="Google Shape;11751;p6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2" name="Google Shape;11752;p6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753" name="Google Shape;11753;p69"/>
          <p:cNvGrpSpPr/>
          <p:nvPr/>
        </p:nvGrpSpPr>
        <p:grpSpPr>
          <a:xfrm>
            <a:off x="4963358" y="1878721"/>
            <a:ext cx="661339" cy="661188"/>
            <a:chOff x="3990000" y="975400"/>
            <a:chExt cx="3934200" cy="3933300"/>
          </a:xfrm>
        </p:grpSpPr>
        <p:sp>
          <p:nvSpPr>
            <p:cNvPr id="11754" name="Google Shape;11754;p6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5" name="Google Shape;11755;p6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6" name="Google Shape;11756;p6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7" name="Google Shape;11757;p6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58" name="Google Shape;11758;p69"/>
          <p:cNvGrpSpPr/>
          <p:nvPr/>
        </p:nvGrpSpPr>
        <p:grpSpPr>
          <a:xfrm>
            <a:off x="6607006" y="1857359"/>
            <a:ext cx="868881" cy="684241"/>
            <a:chOff x="6598259" y="2078634"/>
            <a:chExt cx="868881" cy="684241"/>
          </a:xfrm>
        </p:grpSpPr>
        <p:sp>
          <p:nvSpPr>
            <p:cNvPr id="11759" name="Google Shape;11759;p6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0" name="Google Shape;11760;p6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1" name="Google Shape;11761;p6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2" name="Google Shape;11762;p6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3" name="Google Shape;11763;p6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4" name="Google Shape;11764;p6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65" name="Google Shape;11765;p69"/>
            <p:cNvGrpSpPr/>
            <p:nvPr/>
          </p:nvGrpSpPr>
          <p:grpSpPr>
            <a:xfrm>
              <a:off x="6808175" y="2078634"/>
              <a:ext cx="452229" cy="684241"/>
              <a:chOff x="6808175" y="2078634"/>
              <a:chExt cx="452229" cy="684241"/>
            </a:xfrm>
          </p:grpSpPr>
          <p:sp>
            <p:nvSpPr>
              <p:cNvPr id="11766" name="Google Shape;11766;p6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7" name="Google Shape;11767;p6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8" name="Google Shape;11768;p6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9" name="Google Shape;11769;p6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0" name="Google Shape;11770;p6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1" name="Google Shape;11771;p6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72" name="Google Shape;11772;p69"/>
              <p:cNvGrpSpPr/>
              <p:nvPr/>
            </p:nvGrpSpPr>
            <p:grpSpPr>
              <a:xfrm>
                <a:off x="6821586" y="2078634"/>
                <a:ext cx="426871" cy="684241"/>
                <a:chOff x="6821586" y="2078634"/>
                <a:chExt cx="426871" cy="684241"/>
              </a:xfrm>
            </p:grpSpPr>
            <p:grpSp>
              <p:nvGrpSpPr>
                <p:cNvPr id="11773" name="Google Shape;11773;p69"/>
                <p:cNvGrpSpPr/>
                <p:nvPr/>
              </p:nvGrpSpPr>
              <p:grpSpPr>
                <a:xfrm>
                  <a:off x="6821586" y="2078634"/>
                  <a:ext cx="426871" cy="684241"/>
                  <a:chOff x="6821586" y="2078634"/>
                  <a:chExt cx="426871" cy="684241"/>
                </a:xfrm>
              </p:grpSpPr>
              <p:sp>
                <p:nvSpPr>
                  <p:cNvPr id="11774" name="Google Shape;11774;p6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5" name="Google Shape;11775;p6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6" name="Google Shape;11776;p6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7" name="Google Shape;11777;p6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8" name="Google Shape;11778;p6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9" name="Google Shape;11779;p6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0" name="Google Shape;11780;p6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1" name="Google Shape;11781;p6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2" name="Google Shape;11782;p6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3" name="Google Shape;11783;p6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4" name="Google Shape;11784;p6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5" name="Google Shape;11785;p6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6" name="Google Shape;11786;p6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7" name="Google Shape;11787;p6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8" name="Google Shape;11788;p6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9" name="Google Shape;11789;p6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0" name="Google Shape;11790;p6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1" name="Google Shape;11791;p6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2" name="Google Shape;11792;p6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793" name="Google Shape;11793;p6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4" name="Google Shape;11794;p6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5" name="Google Shape;11795;p6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6" name="Google Shape;11796;p6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7" name="Google Shape;11797;p6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8" name="Google Shape;11798;p6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1799" name="Google Shape;11799;p69"/>
          <p:cNvGrpSpPr/>
          <p:nvPr/>
        </p:nvGrpSpPr>
        <p:grpSpPr>
          <a:xfrm>
            <a:off x="716989" y="3531368"/>
            <a:ext cx="1340789" cy="640830"/>
            <a:chOff x="238125" y="1151100"/>
            <a:chExt cx="7139450" cy="3412300"/>
          </a:xfrm>
        </p:grpSpPr>
        <p:sp>
          <p:nvSpPr>
            <p:cNvPr id="11800" name="Google Shape;11800;p6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1" name="Google Shape;11801;p6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2" name="Google Shape;11802;p6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3" name="Google Shape;11803;p6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4" name="Google Shape;11804;p6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5" name="Google Shape;11805;p6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6" name="Google Shape;11806;p6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7" name="Google Shape;11807;p6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8" name="Google Shape;11808;p6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9" name="Google Shape;11809;p6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0" name="Google Shape;11810;p6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1" name="Google Shape;11811;p6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12" name="Google Shape;11812;p69"/>
          <p:cNvGrpSpPr/>
          <p:nvPr/>
        </p:nvGrpSpPr>
        <p:grpSpPr>
          <a:xfrm>
            <a:off x="5584212" y="2734649"/>
            <a:ext cx="985357" cy="585764"/>
            <a:chOff x="5145061" y="2881789"/>
            <a:chExt cx="1107641" cy="658458"/>
          </a:xfrm>
        </p:grpSpPr>
        <p:grpSp>
          <p:nvGrpSpPr>
            <p:cNvPr id="11813" name="Google Shape;11813;p69"/>
            <p:cNvGrpSpPr/>
            <p:nvPr/>
          </p:nvGrpSpPr>
          <p:grpSpPr>
            <a:xfrm>
              <a:off x="5722989" y="3244587"/>
              <a:ext cx="529713" cy="295659"/>
              <a:chOff x="5722989" y="3244587"/>
              <a:chExt cx="529713" cy="295659"/>
            </a:xfrm>
          </p:grpSpPr>
          <p:sp>
            <p:nvSpPr>
              <p:cNvPr id="11814" name="Google Shape;11814;p6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11815" name="Google Shape;11815;p6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11816" name="Google Shape;11816;p69"/>
            <p:cNvGrpSpPr/>
            <p:nvPr/>
          </p:nvGrpSpPr>
          <p:grpSpPr>
            <a:xfrm>
              <a:off x="5145061" y="3244587"/>
              <a:ext cx="536807" cy="295659"/>
              <a:chOff x="5145061" y="3244587"/>
              <a:chExt cx="536807" cy="295659"/>
            </a:xfrm>
          </p:grpSpPr>
          <p:sp>
            <p:nvSpPr>
              <p:cNvPr id="11817" name="Google Shape;11817;p6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11818" name="Google Shape;11818;p6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11819" name="Google Shape;11819;p69"/>
            <p:cNvGrpSpPr/>
            <p:nvPr/>
          </p:nvGrpSpPr>
          <p:grpSpPr>
            <a:xfrm>
              <a:off x="5341327" y="2898245"/>
              <a:ext cx="532309" cy="614891"/>
              <a:chOff x="5341327" y="2898245"/>
              <a:chExt cx="532309" cy="614891"/>
            </a:xfrm>
          </p:grpSpPr>
          <p:sp>
            <p:nvSpPr>
              <p:cNvPr id="11820" name="Google Shape;11820;p6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11821" name="Google Shape;11821;p6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11822" name="Google Shape;11822;p69"/>
            <p:cNvGrpSpPr/>
            <p:nvPr/>
          </p:nvGrpSpPr>
          <p:grpSpPr>
            <a:xfrm>
              <a:off x="5532290" y="2881789"/>
              <a:ext cx="620516" cy="305456"/>
              <a:chOff x="5532290" y="2881789"/>
              <a:chExt cx="620516" cy="305456"/>
            </a:xfrm>
          </p:grpSpPr>
          <p:sp>
            <p:nvSpPr>
              <p:cNvPr id="11823" name="Google Shape;11823;p6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11824" name="Google Shape;11824;p6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grpSp>
        <p:nvGrpSpPr>
          <p:cNvPr id="11825" name="Google Shape;11825;p69"/>
          <p:cNvGrpSpPr/>
          <p:nvPr/>
        </p:nvGrpSpPr>
        <p:grpSpPr>
          <a:xfrm>
            <a:off x="8163135" y="3526707"/>
            <a:ext cx="269068" cy="645491"/>
            <a:chOff x="7026852" y="3311869"/>
            <a:chExt cx="434331" cy="1041954"/>
          </a:xfrm>
        </p:grpSpPr>
        <p:sp>
          <p:nvSpPr>
            <p:cNvPr id="11826" name="Google Shape;11826;p6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7" name="Google Shape;11827;p6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8" name="Google Shape;11828;p6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29" name="Google Shape;11829;p69"/>
          <p:cNvGrpSpPr/>
          <p:nvPr/>
        </p:nvGrpSpPr>
        <p:grpSpPr>
          <a:xfrm>
            <a:off x="6179716" y="3565945"/>
            <a:ext cx="293882" cy="293836"/>
            <a:chOff x="4873519" y="3311869"/>
            <a:chExt cx="499374" cy="499296"/>
          </a:xfrm>
        </p:grpSpPr>
        <p:sp>
          <p:nvSpPr>
            <p:cNvPr id="11830" name="Google Shape;11830;p6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1" name="Google Shape;11831;p6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32" name="Google Shape;11832;p69"/>
          <p:cNvGrpSpPr/>
          <p:nvPr/>
        </p:nvGrpSpPr>
        <p:grpSpPr>
          <a:xfrm>
            <a:off x="6179716" y="3878316"/>
            <a:ext cx="293882" cy="293882"/>
            <a:chOff x="4873519" y="3875839"/>
            <a:chExt cx="499374" cy="499374"/>
          </a:xfrm>
        </p:grpSpPr>
        <p:sp>
          <p:nvSpPr>
            <p:cNvPr id="11833" name="Google Shape;11833;p6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4" name="Google Shape;11834;p6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35" name="Google Shape;11835;p69"/>
          <p:cNvGrpSpPr/>
          <p:nvPr/>
        </p:nvGrpSpPr>
        <p:grpSpPr>
          <a:xfrm>
            <a:off x="2410244" y="1850269"/>
            <a:ext cx="698104" cy="698208"/>
            <a:chOff x="2565073" y="2075876"/>
            <a:chExt cx="672482" cy="672518"/>
          </a:xfrm>
        </p:grpSpPr>
        <p:sp>
          <p:nvSpPr>
            <p:cNvPr id="11836" name="Google Shape;11836;p6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7" name="Google Shape;11837;p6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8" name="Google Shape;11838;p6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9" name="Google Shape;11839;p6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0" name="Google Shape;11840;p6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1" name="Google Shape;11841;p6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42" name="Google Shape;11842;p69"/>
          <p:cNvGrpSpPr/>
          <p:nvPr/>
        </p:nvGrpSpPr>
        <p:grpSpPr>
          <a:xfrm>
            <a:off x="5633655" y="3534869"/>
            <a:ext cx="438354" cy="637329"/>
            <a:chOff x="1697726" y="3244179"/>
            <a:chExt cx="788124" cy="1146069"/>
          </a:xfrm>
        </p:grpSpPr>
        <p:sp>
          <p:nvSpPr>
            <p:cNvPr id="11843" name="Google Shape;11843;p6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4" name="Google Shape;11844;p6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845" name="Google Shape;11845;p69"/>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846" name="Google Shape;11846;p69"/>
          <p:cNvGrpSpPr/>
          <p:nvPr/>
        </p:nvGrpSpPr>
        <p:grpSpPr>
          <a:xfrm>
            <a:off x="7634869" y="1863232"/>
            <a:ext cx="799565" cy="670282"/>
            <a:chOff x="7617850" y="2063282"/>
            <a:chExt cx="799565" cy="670282"/>
          </a:xfrm>
        </p:grpSpPr>
        <p:cxnSp>
          <p:nvCxnSpPr>
            <p:cNvPr id="11847" name="Google Shape;11847;p6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848" name="Google Shape;11848;p6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849" name="Google Shape;11849;p6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850" name="Google Shape;11850;p6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851" name="Google Shape;11851;p6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1852" name="Google Shape;11852;p6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1853" name="Google Shape;11853;p69"/>
            <p:cNvGrpSpPr/>
            <p:nvPr/>
          </p:nvGrpSpPr>
          <p:grpSpPr>
            <a:xfrm>
              <a:off x="7734309" y="2063282"/>
              <a:ext cx="570957" cy="620095"/>
              <a:chOff x="7734309" y="2063282"/>
              <a:chExt cx="570957" cy="620095"/>
            </a:xfrm>
          </p:grpSpPr>
          <p:grpSp>
            <p:nvGrpSpPr>
              <p:cNvPr id="11854" name="Google Shape;11854;p69"/>
              <p:cNvGrpSpPr/>
              <p:nvPr/>
            </p:nvGrpSpPr>
            <p:grpSpPr>
              <a:xfrm>
                <a:off x="8031573" y="2063282"/>
                <a:ext cx="273693" cy="620095"/>
                <a:chOff x="8031573" y="2063282"/>
                <a:chExt cx="273693" cy="620095"/>
              </a:xfrm>
            </p:grpSpPr>
            <p:sp>
              <p:nvSpPr>
                <p:cNvPr id="11855" name="Google Shape;11855;p6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6" name="Google Shape;11856;p6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7" name="Google Shape;11857;p6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8" name="Google Shape;11858;p6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59" name="Google Shape;11859;p69"/>
              <p:cNvGrpSpPr/>
              <p:nvPr/>
            </p:nvGrpSpPr>
            <p:grpSpPr>
              <a:xfrm flipH="1">
                <a:off x="7734309" y="2063282"/>
                <a:ext cx="273693" cy="620095"/>
                <a:chOff x="8031573" y="2063282"/>
                <a:chExt cx="273693" cy="620095"/>
              </a:xfrm>
            </p:grpSpPr>
            <p:sp>
              <p:nvSpPr>
                <p:cNvPr id="11860" name="Google Shape;11860;p6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1" name="Google Shape;11861;p6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2" name="Google Shape;11862;p6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3" name="Google Shape;11863;p6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sp>
        <p:nvSpPr>
          <p:cNvPr id="11864" name="Google Shape;11864;p69"/>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5" name="Google Shape;11865;p69"/>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866" name="Google Shape;11866;p69"/>
          <p:cNvGrpSpPr/>
          <p:nvPr/>
        </p:nvGrpSpPr>
        <p:grpSpPr>
          <a:xfrm>
            <a:off x="7821475" y="2716715"/>
            <a:ext cx="602567" cy="601884"/>
            <a:chOff x="1186975" y="238125"/>
            <a:chExt cx="5244275" cy="5238325"/>
          </a:xfrm>
        </p:grpSpPr>
        <p:sp>
          <p:nvSpPr>
            <p:cNvPr id="11867" name="Google Shape;11867;p6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8" name="Google Shape;11868;p6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9" name="Google Shape;11869;p6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0" name="Google Shape;11870;p6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71" name="Google Shape;11871;p69"/>
          <p:cNvGrpSpPr/>
          <p:nvPr/>
        </p:nvGrpSpPr>
        <p:grpSpPr>
          <a:xfrm>
            <a:off x="3264213" y="1856199"/>
            <a:ext cx="651848" cy="687338"/>
            <a:chOff x="3400515" y="2056248"/>
            <a:chExt cx="698134" cy="735987"/>
          </a:xfrm>
        </p:grpSpPr>
        <p:grpSp>
          <p:nvGrpSpPr>
            <p:cNvPr id="11872" name="Google Shape;11872;p69"/>
            <p:cNvGrpSpPr/>
            <p:nvPr/>
          </p:nvGrpSpPr>
          <p:grpSpPr>
            <a:xfrm>
              <a:off x="3400515" y="2283913"/>
              <a:ext cx="312919" cy="219900"/>
              <a:chOff x="3400515" y="2283913"/>
              <a:chExt cx="312919" cy="219900"/>
            </a:xfrm>
          </p:grpSpPr>
          <p:sp>
            <p:nvSpPr>
              <p:cNvPr id="11873" name="Google Shape;11873;p6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11874" name="Google Shape;11874;p6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1875" name="Google Shape;11875;p69"/>
            <p:cNvGrpSpPr/>
            <p:nvPr/>
          </p:nvGrpSpPr>
          <p:grpSpPr>
            <a:xfrm>
              <a:off x="3547823" y="2461089"/>
              <a:ext cx="219900" cy="331146"/>
              <a:chOff x="3547823" y="2461089"/>
              <a:chExt cx="219900" cy="331146"/>
            </a:xfrm>
          </p:grpSpPr>
          <p:sp>
            <p:nvSpPr>
              <p:cNvPr id="11876" name="Google Shape;11876;p6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11877" name="Google Shape;11877;p6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1878" name="Google Shape;11878;p69"/>
            <p:cNvGrpSpPr/>
            <p:nvPr/>
          </p:nvGrpSpPr>
          <p:grpSpPr>
            <a:xfrm>
              <a:off x="3734138" y="2461089"/>
              <a:ext cx="219900" cy="331146"/>
              <a:chOff x="3734138" y="2461089"/>
              <a:chExt cx="219900" cy="331146"/>
            </a:xfrm>
          </p:grpSpPr>
          <p:sp>
            <p:nvSpPr>
              <p:cNvPr id="11879" name="Google Shape;11879;p6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11880" name="Google Shape;11880;p6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1881" name="Google Shape;11881;p69"/>
            <p:cNvGrpSpPr/>
            <p:nvPr/>
          </p:nvGrpSpPr>
          <p:grpSpPr>
            <a:xfrm>
              <a:off x="3787560" y="2281742"/>
              <a:ext cx="311089" cy="219900"/>
              <a:chOff x="3787560" y="2281742"/>
              <a:chExt cx="311089" cy="219900"/>
            </a:xfrm>
          </p:grpSpPr>
          <p:sp>
            <p:nvSpPr>
              <p:cNvPr id="11882" name="Google Shape;11882;p6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11883" name="Google Shape;11883;p6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1884" name="Google Shape;11884;p69"/>
            <p:cNvGrpSpPr/>
            <p:nvPr/>
          </p:nvGrpSpPr>
          <p:grpSpPr>
            <a:xfrm>
              <a:off x="3637290" y="2056248"/>
              <a:ext cx="219900" cy="330736"/>
              <a:chOff x="3637290" y="2056248"/>
              <a:chExt cx="219900" cy="330736"/>
            </a:xfrm>
          </p:grpSpPr>
          <p:sp>
            <p:nvSpPr>
              <p:cNvPr id="11885" name="Google Shape;11885;p6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FFFFFF"/>
                  </a:solidFill>
                  <a:latin typeface="Calibri"/>
                  <a:ea typeface="Calibri"/>
                  <a:cs typeface="Calibri"/>
                  <a:sym typeface="Calibri"/>
                </a:endParaRPr>
              </a:p>
            </p:txBody>
          </p:sp>
          <p:cxnSp>
            <p:nvCxnSpPr>
              <p:cNvPr id="11886" name="Google Shape;11886;p6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1887" name="Google Shape;11887;p69"/>
          <p:cNvGrpSpPr/>
          <p:nvPr/>
        </p:nvGrpSpPr>
        <p:grpSpPr>
          <a:xfrm>
            <a:off x="2555919" y="2726205"/>
            <a:ext cx="1268144" cy="592394"/>
            <a:chOff x="238125" y="1188750"/>
            <a:chExt cx="7140450" cy="3335550"/>
          </a:xfrm>
        </p:grpSpPr>
        <p:sp>
          <p:nvSpPr>
            <p:cNvPr id="11888" name="Google Shape;11888;p6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9" name="Google Shape;11889;p6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0" name="Google Shape;11890;p6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1" name="Google Shape;11891;p6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2" name="Google Shape;11892;p6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93" name="Google Shape;11893;p69"/>
          <p:cNvGrpSpPr/>
          <p:nvPr/>
        </p:nvGrpSpPr>
        <p:grpSpPr>
          <a:xfrm>
            <a:off x="6663819" y="2728360"/>
            <a:ext cx="1053944" cy="590147"/>
            <a:chOff x="238125" y="1335475"/>
            <a:chExt cx="5418735" cy="3034175"/>
          </a:xfrm>
        </p:grpSpPr>
        <p:sp>
          <p:nvSpPr>
            <p:cNvPr id="11894" name="Google Shape;11894;p6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5" name="Google Shape;11895;p6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6" name="Google Shape;11896;p6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97" name="Google Shape;11897;p69"/>
          <p:cNvGrpSpPr/>
          <p:nvPr/>
        </p:nvGrpSpPr>
        <p:grpSpPr>
          <a:xfrm>
            <a:off x="4094628" y="3533259"/>
            <a:ext cx="1268207" cy="638939"/>
            <a:chOff x="3967651" y="3645904"/>
            <a:chExt cx="1479304" cy="745292"/>
          </a:xfrm>
        </p:grpSpPr>
        <p:grpSp>
          <p:nvGrpSpPr>
            <p:cNvPr id="11898" name="Google Shape;11898;p69"/>
            <p:cNvGrpSpPr/>
            <p:nvPr/>
          </p:nvGrpSpPr>
          <p:grpSpPr>
            <a:xfrm>
              <a:off x="3967651" y="4009026"/>
              <a:ext cx="1479304" cy="382170"/>
              <a:chOff x="3967651" y="4009026"/>
              <a:chExt cx="1479304" cy="382170"/>
            </a:xfrm>
          </p:grpSpPr>
          <p:grpSp>
            <p:nvGrpSpPr>
              <p:cNvPr id="11899" name="Google Shape;11899;p69"/>
              <p:cNvGrpSpPr/>
              <p:nvPr/>
            </p:nvGrpSpPr>
            <p:grpSpPr>
              <a:xfrm>
                <a:off x="4892216" y="4195630"/>
                <a:ext cx="554739" cy="195566"/>
                <a:chOff x="3604375" y="4892160"/>
                <a:chExt cx="1651500" cy="582215"/>
              </a:xfrm>
            </p:grpSpPr>
            <p:sp>
              <p:nvSpPr>
                <p:cNvPr id="11900" name="Google Shape;11900;p6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1" name="Google Shape;11901;p6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02" name="Google Shape;11902;p69"/>
              <p:cNvGrpSpPr/>
              <p:nvPr/>
            </p:nvGrpSpPr>
            <p:grpSpPr>
              <a:xfrm>
                <a:off x="3967651" y="4146303"/>
                <a:ext cx="579402" cy="244893"/>
                <a:chOff x="851875" y="4745310"/>
                <a:chExt cx="1724925" cy="729065"/>
              </a:xfrm>
            </p:grpSpPr>
            <p:sp>
              <p:nvSpPr>
                <p:cNvPr id="11903" name="Google Shape;11903;p6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4" name="Google Shape;11904;p6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05" name="Google Shape;11905;p69"/>
              <p:cNvGrpSpPr/>
              <p:nvPr/>
            </p:nvGrpSpPr>
            <p:grpSpPr>
              <a:xfrm>
                <a:off x="4460753" y="4009026"/>
                <a:ext cx="493110" cy="382170"/>
                <a:chOff x="2319875" y="4336625"/>
                <a:chExt cx="1468025" cy="1137750"/>
              </a:xfrm>
            </p:grpSpPr>
            <p:sp>
              <p:nvSpPr>
                <p:cNvPr id="11906" name="Google Shape;11906;p6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7" name="Google Shape;11907;p6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908" name="Google Shape;11908;p69"/>
            <p:cNvGrpSpPr/>
            <p:nvPr/>
          </p:nvGrpSpPr>
          <p:grpSpPr>
            <a:xfrm>
              <a:off x="4479443" y="3645904"/>
              <a:ext cx="455965" cy="388789"/>
              <a:chOff x="2957425" y="238100"/>
              <a:chExt cx="1910200" cy="1628775"/>
            </a:xfrm>
          </p:grpSpPr>
          <p:sp>
            <p:nvSpPr>
              <p:cNvPr id="11909" name="Google Shape;11909;p6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0" name="Google Shape;11910;p6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1" name="Google Shape;11911;p6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2" name="Google Shape;11912;p6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3" name="Google Shape;11913;p6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4" name="Google Shape;11914;p6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5" name="Google Shape;11915;p6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6" name="Google Shape;11916;p6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7" name="Google Shape;11917;p6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8" name="Google Shape;11918;p6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919" name="Google Shape;11919;p69"/>
          <p:cNvGrpSpPr/>
          <p:nvPr/>
        </p:nvGrpSpPr>
        <p:grpSpPr>
          <a:xfrm>
            <a:off x="2480742" y="3534460"/>
            <a:ext cx="1243128" cy="637739"/>
            <a:chOff x="2496310" y="3693351"/>
            <a:chExt cx="1342906" cy="688926"/>
          </a:xfrm>
        </p:grpSpPr>
        <p:grpSp>
          <p:nvGrpSpPr>
            <p:cNvPr id="11920" name="Google Shape;11920;p69"/>
            <p:cNvGrpSpPr/>
            <p:nvPr/>
          </p:nvGrpSpPr>
          <p:grpSpPr>
            <a:xfrm>
              <a:off x="2496310" y="3693351"/>
              <a:ext cx="1342906" cy="688875"/>
              <a:chOff x="2496310" y="3693351"/>
              <a:chExt cx="1342906" cy="688875"/>
            </a:xfrm>
          </p:grpSpPr>
          <p:sp>
            <p:nvSpPr>
              <p:cNvPr id="11921" name="Google Shape;11921;p6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2" name="Google Shape;11922;p6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3" name="Google Shape;11923;p6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4" name="Google Shape;11924;p6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5" name="Google Shape;11925;p6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6" name="Google Shape;11926;p6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927" name="Google Shape;11927;p69"/>
              <p:cNvCxnSpPr>
                <a:stCxn id="1192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1928" name="Google Shape;11928;p69"/>
              <p:cNvCxnSpPr>
                <a:stCxn id="1192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1929" name="Google Shape;11929;p69"/>
              <p:cNvCxnSpPr>
                <a:stCxn id="1192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1930" name="Google Shape;11930;p69"/>
              <p:cNvCxnSpPr>
                <a:stCxn id="1192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1931" name="Google Shape;11931;p69"/>
              <p:cNvCxnSpPr>
                <a:stCxn id="1192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932" name="Google Shape;11932;p69"/>
            <p:cNvGrpSpPr/>
            <p:nvPr/>
          </p:nvGrpSpPr>
          <p:grpSpPr>
            <a:xfrm>
              <a:off x="2675275" y="3930557"/>
              <a:ext cx="1003306" cy="451719"/>
              <a:chOff x="2675275" y="4174282"/>
              <a:chExt cx="1003306" cy="451719"/>
            </a:xfrm>
          </p:grpSpPr>
          <p:sp>
            <p:nvSpPr>
              <p:cNvPr id="11933" name="Google Shape;11933;p6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4" name="Google Shape;11934;p6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5" name="Google Shape;11935;p6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936" name="Google Shape;11936;p69"/>
          <p:cNvGrpSpPr/>
          <p:nvPr/>
        </p:nvGrpSpPr>
        <p:grpSpPr>
          <a:xfrm>
            <a:off x="1654412" y="971306"/>
            <a:ext cx="574511" cy="874709"/>
            <a:chOff x="1715404" y="1112080"/>
            <a:chExt cx="642270" cy="977984"/>
          </a:xfrm>
        </p:grpSpPr>
        <p:grpSp>
          <p:nvGrpSpPr>
            <p:cNvPr id="11937" name="Google Shape;11937;p69"/>
            <p:cNvGrpSpPr/>
            <p:nvPr/>
          </p:nvGrpSpPr>
          <p:grpSpPr>
            <a:xfrm>
              <a:off x="1715404" y="1112080"/>
              <a:ext cx="642270" cy="977984"/>
              <a:chOff x="1715404" y="1112080"/>
              <a:chExt cx="642270" cy="977984"/>
            </a:xfrm>
          </p:grpSpPr>
          <p:sp>
            <p:nvSpPr>
              <p:cNvPr id="11938" name="Google Shape;11938;p6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9" name="Google Shape;11939;p6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40" name="Google Shape;11940;p69"/>
            <p:cNvGrpSpPr/>
            <p:nvPr/>
          </p:nvGrpSpPr>
          <p:grpSpPr>
            <a:xfrm>
              <a:off x="1768927" y="1165603"/>
              <a:ext cx="535225" cy="851367"/>
              <a:chOff x="1768927" y="1165603"/>
              <a:chExt cx="535225" cy="851367"/>
            </a:xfrm>
          </p:grpSpPr>
          <p:sp>
            <p:nvSpPr>
              <p:cNvPr id="11941" name="Google Shape;11941;p6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2" name="Google Shape;11942;p6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43" name="Google Shape;11943;p69"/>
            <p:cNvGrpSpPr/>
            <p:nvPr/>
          </p:nvGrpSpPr>
          <p:grpSpPr>
            <a:xfrm>
              <a:off x="1822449" y="1219125"/>
              <a:ext cx="428180" cy="718859"/>
              <a:chOff x="1822449" y="1219125"/>
              <a:chExt cx="428180" cy="718859"/>
            </a:xfrm>
          </p:grpSpPr>
          <p:sp>
            <p:nvSpPr>
              <p:cNvPr id="11944" name="Google Shape;11944;p6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5" name="Google Shape;11945;p6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46" name="Google Shape;11946;p69"/>
            <p:cNvGrpSpPr/>
            <p:nvPr/>
          </p:nvGrpSpPr>
          <p:grpSpPr>
            <a:xfrm>
              <a:off x="1875972" y="1272648"/>
              <a:ext cx="321135" cy="586939"/>
              <a:chOff x="1875972" y="1272648"/>
              <a:chExt cx="321135" cy="586939"/>
            </a:xfrm>
          </p:grpSpPr>
          <p:sp>
            <p:nvSpPr>
              <p:cNvPr id="11947" name="Google Shape;11947;p6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8" name="Google Shape;11948;p6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949" name="Google Shape;11949;p69"/>
          <p:cNvGrpSpPr/>
          <p:nvPr/>
        </p:nvGrpSpPr>
        <p:grpSpPr>
          <a:xfrm>
            <a:off x="7761573" y="3528028"/>
            <a:ext cx="293855" cy="644170"/>
            <a:chOff x="241025" y="3151575"/>
            <a:chExt cx="293855" cy="644170"/>
          </a:xfrm>
        </p:grpSpPr>
        <p:sp>
          <p:nvSpPr>
            <p:cNvPr id="11950" name="Google Shape;11950;p6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1" name="Google Shape;11951;p6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52" name="Google Shape;11952;p69"/>
          <p:cNvGrpSpPr/>
          <p:nvPr/>
        </p:nvGrpSpPr>
        <p:grpSpPr>
          <a:xfrm>
            <a:off x="709557" y="2728028"/>
            <a:ext cx="1779649" cy="591620"/>
            <a:chOff x="246070" y="1983375"/>
            <a:chExt cx="1855347" cy="616849"/>
          </a:xfrm>
        </p:grpSpPr>
        <p:sp>
          <p:nvSpPr>
            <p:cNvPr id="11953" name="Google Shape;11953;p6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4" name="Google Shape;11954;p6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5" name="Google Shape;11955;p6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6" name="Google Shape;11956;p6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7" name="Google Shape;11957;p6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8" name="Google Shape;11958;p6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9" name="Google Shape;11959;p6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0" name="Google Shape;11960;p6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1" name="Google Shape;11961;p6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62" name="Google Shape;11962;p69"/>
          <p:cNvGrpSpPr/>
          <p:nvPr/>
        </p:nvGrpSpPr>
        <p:grpSpPr>
          <a:xfrm>
            <a:off x="2320424" y="971306"/>
            <a:ext cx="711055" cy="745993"/>
            <a:chOff x="2496269" y="1171698"/>
            <a:chExt cx="761953" cy="799392"/>
          </a:xfrm>
        </p:grpSpPr>
        <p:grpSp>
          <p:nvGrpSpPr>
            <p:cNvPr id="11963" name="Google Shape;11963;p69"/>
            <p:cNvGrpSpPr/>
            <p:nvPr/>
          </p:nvGrpSpPr>
          <p:grpSpPr>
            <a:xfrm>
              <a:off x="2496269" y="1171698"/>
              <a:ext cx="761953" cy="723022"/>
              <a:chOff x="2496269" y="1171698"/>
              <a:chExt cx="761953" cy="723022"/>
            </a:xfrm>
          </p:grpSpPr>
          <p:sp>
            <p:nvSpPr>
              <p:cNvPr id="11964" name="Google Shape;11964;p6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5" name="Google Shape;11965;p6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966" name="Google Shape;11966;p69"/>
              <p:cNvGrpSpPr/>
              <p:nvPr/>
            </p:nvGrpSpPr>
            <p:grpSpPr>
              <a:xfrm>
                <a:off x="2496269" y="1171698"/>
                <a:ext cx="761953" cy="723022"/>
                <a:chOff x="2496269" y="1120652"/>
                <a:chExt cx="761953" cy="723022"/>
              </a:xfrm>
            </p:grpSpPr>
            <p:grpSp>
              <p:nvGrpSpPr>
                <p:cNvPr id="11967" name="Google Shape;11967;p69"/>
                <p:cNvGrpSpPr/>
                <p:nvPr/>
              </p:nvGrpSpPr>
              <p:grpSpPr>
                <a:xfrm>
                  <a:off x="2496269" y="1120652"/>
                  <a:ext cx="761953" cy="723022"/>
                  <a:chOff x="2496269" y="1120652"/>
                  <a:chExt cx="761953" cy="723022"/>
                </a:xfrm>
              </p:grpSpPr>
              <p:grpSp>
                <p:nvGrpSpPr>
                  <p:cNvPr id="11968" name="Google Shape;11968;p69"/>
                  <p:cNvGrpSpPr/>
                  <p:nvPr/>
                </p:nvGrpSpPr>
                <p:grpSpPr>
                  <a:xfrm>
                    <a:off x="2496269" y="1304589"/>
                    <a:ext cx="407089" cy="305057"/>
                    <a:chOff x="2496269" y="1304589"/>
                    <a:chExt cx="407089" cy="305057"/>
                  </a:xfrm>
                </p:grpSpPr>
                <p:sp>
                  <p:nvSpPr>
                    <p:cNvPr id="11969" name="Google Shape;11969;p6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0" name="Google Shape;11970;p6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71" name="Google Shape;11971;p69"/>
                  <p:cNvGrpSpPr/>
                  <p:nvPr/>
                </p:nvGrpSpPr>
                <p:grpSpPr>
                  <a:xfrm>
                    <a:off x="2586468" y="1493376"/>
                    <a:ext cx="358850" cy="349656"/>
                    <a:chOff x="2586468" y="1493376"/>
                    <a:chExt cx="358850" cy="349656"/>
                  </a:xfrm>
                </p:grpSpPr>
                <p:sp>
                  <p:nvSpPr>
                    <p:cNvPr id="11972" name="Google Shape;11972;p6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3" name="Google Shape;11973;p6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74" name="Google Shape;11974;p69"/>
                  <p:cNvGrpSpPr/>
                  <p:nvPr/>
                </p:nvGrpSpPr>
                <p:grpSpPr>
                  <a:xfrm>
                    <a:off x="2807939" y="1494024"/>
                    <a:ext cx="358857" cy="349650"/>
                    <a:chOff x="2807939" y="1494024"/>
                    <a:chExt cx="358857" cy="349650"/>
                  </a:xfrm>
                </p:grpSpPr>
                <p:sp>
                  <p:nvSpPr>
                    <p:cNvPr id="11975" name="Google Shape;11975;p6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6" name="Google Shape;11976;p6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77" name="Google Shape;11977;p69"/>
                  <p:cNvGrpSpPr/>
                  <p:nvPr/>
                </p:nvGrpSpPr>
                <p:grpSpPr>
                  <a:xfrm>
                    <a:off x="2851133" y="1305635"/>
                    <a:ext cx="407089" cy="305057"/>
                    <a:chOff x="2851133" y="1305635"/>
                    <a:chExt cx="407089" cy="305057"/>
                  </a:xfrm>
                </p:grpSpPr>
                <p:sp>
                  <p:nvSpPr>
                    <p:cNvPr id="11978" name="Google Shape;11978;p6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9" name="Google Shape;11979;p6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80" name="Google Shape;11980;p69"/>
                  <p:cNvGrpSpPr/>
                  <p:nvPr/>
                </p:nvGrpSpPr>
                <p:grpSpPr>
                  <a:xfrm>
                    <a:off x="2727495" y="1120652"/>
                    <a:ext cx="300271" cy="396358"/>
                    <a:chOff x="2727495" y="1120652"/>
                    <a:chExt cx="300271" cy="396358"/>
                  </a:xfrm>
                </p:grpSpPr>
                <p:sp>
                  <p:nvSpPr>
                    <p:cNvPr id="11981" name="Google Shape;11981;p6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2" name="Google Shape;11982;p6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983" name="Google Shape;11983;p69"/>
                <p:cNvGrpSpPr/>
                <p:nvPr/>
              </p:nvGrpSpPr>
              <p:grpSpPr>
                <a:xfrm>
                  <a:off x="2722305" y="1350460"/>
                  <a:ext cx="308357" cy="308344"/>
                  <a:chOff x="2722305" y="1350460"/>
                  <a:chExt cx="308357" cy="308344"/>
                </a:xfrm>
              </p:grpSpPr>
              <p:sp>
                <p:nvSpPr>
                  <p:cNvPr id="11984" name="Google Shape;11984;p6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985" name="Google Shape;11985;p69"/>
                  <p:cNvGrpSpPr/>
                  <p:nvPr/>
                </p:nvGrpSpPr>
                <p:grpSpPr>
                  <a:xfrm>
                    <a:off x="2725064" y="1364529"/>
                    <a:ext cx="297954" cy="280182"/>
                    <a:chOff x="2725064" y="1364529"/>
                    <a:chExt cx="297954" cy="280182"/>
                  </a:xfrm>
                </p:grpSpPr>
                <p:sp>
                  <p:nvSpPr>
                    <p:cNvPr id="11986" name="Google Shape;11986;p6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7" name="Google Shape;11987;p6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8" name="Google Shape;11988;p6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9" name="Google Shape;11989;p6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0" name="Google Shape;11990;p6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sp>
          <p:nvSpPr>
            <p:cNvPr id="11991" name="Google Shape;11991;p6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2" name="Google Shape;11992;p6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3" name="Google Shape;11993;p6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4" name="Google Shape;11994;p6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5" name="Google Shape;11995;p6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96" name="Google Shape;11996;p69"/>
          <p:cNvGrpSpPr/>
          <p:nvPr/>
        </p:nvGrpSpPr>
        <p:grpSpPr>
          <a:xfrm>
            <a:off x="3909124" y="2727412"/>
            <a:ext cx="1569144" cy="591015"/>
            <a:chOff x="3820100" y="3023049"/>
            <a:chExt cx="1303926" cy="491162"/>
          </a:xfrm>
        </p:grpSpPr>
        <p:grpSp>
          <p:nvGrpSpPr>
            <p:cNvPr id="11997" name="Google Shape;11997;p69"/>
            <p:cNvGrpSpPr/>
            <p:nvPr/>
          </p:nvGrpSpPr>
          <p:grpSpPr>
            <a:xfrm>
              <a:off x="3820100" y="3023072"/>
              <a:ext cx="1303926" cy="491139"/>
              <a:chOff x="3820100" y="3023072"/>
              <a:chExt cx="1303926" cy="491139"/>
            </a:xfrm>
          </p:grpSpPr>
          <p:sp>
            <p:nvSpPr>
              <p:cNvPr id="11998" name="Google Shape;11998;p6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9" name="Google Shape;11999;p6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00" name="Google Shape;12000;p69"/>
            <p:cNvGrpSpPr/>
            <p:nvPr/>
          </p:nvGrpSpPr>
          <p:grpSpPr>
            <a:xfrm>
              <a:off x="4132439" y="3023645"/>
              <a:ext cx="393633" cy="177096"/>
              <a:chOff x="4132439" y="3023645"/>
              <a:chExt cx="393633" cy="177096"/>
            </a:xfrm>
          </p:grpSpPr>
          <p:sp>
            <p:nvSpPr>
              <p:cNvPr id="12001" name="Google Shape;12001;p6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2" name="Google Shape;12002;p6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03" name="Google Shape;12003;p69"/>
            <p:cNvGrpSpPr/>
            <p:nvPr/>
          </p:nvGrpSpPr>
          <p:grpSpPr>
            <a:xfrm>
              <a:off x="3921811" y="3023049"/>
              <a:ext cx="1002397" cy="388943"/>
              <a:chOff x="3921811" y="3023049"/>
              <a:chExt cx="1002397" cy="388943"/>
            </a:xfrm>
          </p:grpSpPr>
          <p:sp>
            <p:nvSpPr>
              <p:cNvPr id="12004" name="Google Shape;12004;p6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5" name="Google Shape;12005;p6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06" name="Google Shape;12006;p69"/>
            <p:cNvGrpSpPr/>
            <p:nvPr/>
          </p:nvGrpSpPr>
          <p:grpSpPr>
            <a:xfrm>
              <a:off x="4023645" y="3023049"/>
              <a:ext cx="683032" cy="286722"/>
              <a:chOff x="4023645" y="3023049"/>
              <a:chExt cx="683032" cy="286722"/>
            </a:xfrm>
          </p:grpSpPr>
          <p:sp>
            <p:nvSpPr>
              <p:cNvPr id="12007" name="Google Shape;12007;p6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8" name="Google Shape;12008;p6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009" name="Google Shape;12009;p69"/>
          <p:cNvGrpSpPr/>
          <p:nvPr/>
        </p:nvGrpSpPr>
        <p:grpSpPr>
          <a:xfrm>
            <a:off x="1541246" y="1854257"/>
            <a:ext cx="713522" cy="688025"/>
            <a:chOff x="1706078" y="2092648"/>
            <a:chExt cx="660913" cy="637296"/>
          </a:xfrm>
        </p:grpSpPr>
        <p:sp>
          <p:nvSpPr>
            <p:cNvPr id="12010" name="Google Shape;12010;p6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011" name="Google Shape;12011;p69"/>
            <p:cNvGrpSpPr/>
            <p:nvPr/>
          </p:nvGrpSpPr>
          <p:grpSpPr>
            <a:xfrm>
              <a:off x="1706078" y="2092648"/>
              <a:ext cx="660913" cy="575241"/>
              <a:chOff x="1706078" y="2092648"/>
              <a:chExt cx="660913" cy="575241"/>
            </a:xfrm>
          </p:grpSpPr>
          <p:sp>
            <p:nvSpPr>
              <p:cNvPr id="12012" name="Google Shape;12012;p6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3" name="Google Shape;12013;p6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4" name="Google Shape;12014;p6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015" name="Google Shape;12015;p69"/>
          <p:cNvGrpSpPr/>
          <p:nvPr/>
        </p:nvGrpSpPr>
        <p:grpSpPr>
          <a:xfrm>
            <a:off x="6303104" y="971806"/>
            <a:ext cx="1317459" cy="684168"/>
            <a:chOff x="238125" y="999450"/>
            <a:chExt cx="7140700" cy="3708225"/>
          </a:xfrm>
        </p:grpSpPr>
        <p:sp>
          <p:nvSpPr>
            <p:cNvPr id="12016" name="Google Shape;12016;p6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7" name="Google Shape;12017;p6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8" name="Google Shape;12018;p6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9" name="Google Shape;12019;p6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0" name="Google Shape;12020;p6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1" name="Google Shape;12021;p6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2" name="Google Shape;12022;p6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3" name="Google Shape;12023;p6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4" name="Google Shape;12024;p6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45"/>
        <p:cNvGrpSpPr/>
        <p:nvPr/>
      </p:nvGrpSpPr>
      <p:grpSpPr>
        <a:xfrm>
          <a:off x="0" y="0"/>
          <a:ext cx="0" cy="0"/>
          <a:chOff x="0" y="0"/>
          <a:chExt cx="0" cy="0"/>
        </a:xfrm>
      </p:grpSpPr>
      <p:sp>
        <p:nvSpPr>
          <p:cNvPr id="2" name="Google Shape;5421;p34">
            <a:extLst>
              <a:ext uri="{FF2B5EF4-FFF2-40B4-BE49-F238E27FC236}">
                <a16:creationId xmlns:a16="http://schemas.microsoft.com/office/drawing/2014/main" id="{0BC64CFA-E6B0-4392-BC90-BD4C4971F706}"/>
              </a:ext>
            </a:extLst>
          </p:cNvPr>
          <p:cNvSpPr txBox="1">
            <a:spLocks/>
          </p:cNvSpPr>
          <p:nvPr/>
        </p:nvSpPr>
        <p:spPr>
          <a:xfrm>
            <a:off x="2064664" y="622273"/>
            <a:ext cx="5036425"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2"/>
                </a:solidFill>
              </a:rPr>
              <a:t>Capitulo 2. </a:t>
            </a:r>
            <a:r>
              <a:rPr lang="es-AR" sz="3600" i="0" dirty="0">
                <a:solidFill>
                  <a:schemeClr val="tx2"/>
                </a:solidFill>
                <a:effectLst/>
                <a:latin typeface="Big Shoulders Text ExtraBold" panose="020B0604020202020204" charset="0"/>
              </a:rPr>
              <a:t>Metodología y Procedimientos</a:t>
            </a:r>
            <a:endParaRPr lang="es-AR" dirty="0">
              <a:solidFill>
                <a:schemeClr val="tx2"/>
              </a:solidFill>
              <a:latin typeface="Big Shoulders Text ExtraBold" panose="020B0604020202020204" charset="0"/>
            </a:endParaRPr>
          </a:p>
          <a:p>
            <a:endParaRPr lang="es-AR" dirty="0">
              <a:solidFill>
                <a:schemeClr val="tx2"/>
              </a:solidFill>
            </a:endParaRPr>
          </a:p>
        </p:txBody>
      </p:sp>
      <p:cxnSp>
        <p:nvCxnSpPr>
          <p:cNvPr id="5" name="Google Shape;5563;p43">
            <a:extLst>
              <a:ext uri="{FF2B5EF4-FFF2-40B4-BE49-F238E27FC236}">
                <a16:creationId xmlns:a16="http://schemas.microsoft.com/office/drawing/2014/main" id="{18C6426F-1454-31ED-B604-70DC2EC9F507}"/>
              </a:ext>
            </a:extLst>
          </p:cNvPr>
          <p:cNvCxnSpPr>
            <a:cxnSpLocks/>
            <a:stCxn id="7" idx="0"/>
            <a:endCxn id="6" idx="2"/>
          </p:cNvCxnSpPr>
          <p:nvPr/>
        </p:nvCxnSpPr>
        <p:spPr>
          <a:xfrm rot="5400000" flipH="1" flipV="1">
            <a:off x="2383573" y="272846"/>
            <a:ext cx="573773" cy="3803082"/>
          </a:xfrm>
          <a:prstGeom prst="bentConnector3">
            <a:avLst>
              <a:gd name="adj1" fmla="val 50000"/>
            </a:avLst>
          </a:prstGeom>
          <a:noFill/>
          <a:ln w="9525" cap="flat" cmpd="sng">
            <a:solidFill>
              <a:schemeClr val="dk1"/>
            </a:solidFill>
            <a:prstDash val="solid"/>
            <a:miter lim="8000"/>
            <a:headEnd type="none" w="sm" len="sm"/>
            <a:tailEnd type="none" w="sm" len="sm"/>
          </a:ln>
        </p:spPr>
      </p:cxnSp>
      <p:sp>
        <p:nvSpPr>
          <p:cNvPr id="6" name="Google Shape;5561;p43">
            <a:extLst>
              <a:ext uri="{FF2B5EF4-FFF2-40B4-BE49-F238E27FC236}">
                <a16:creationId xmlns:a16="http://schemas.microsoft.com/office/drawing/2014/main" id="{DCC95EEF-0129-9189-4053-BEA40773460E}"/>
              </a:ext>
            </a:extLst>
          </p:cNvPr>
          <p:cNvSpPr txBox="1"/>
          <p:nvPr/>
        </p:nvSpPr>
        <p:spPr>
          <a:xfrm>
            <a:off x="3691650" y="1521200"/>
            <a:ext cx="1760700" cy="366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lt1"/>
                </a:solidFill>
                <a:latin typeface="Big Shoulders Text"/>
                <a:ea typeface="Big Shoulders Text"/>
                <a:cs typeface="Big Shoulders Text"/>
                <a:sym typeface="Big Shoulders Text"/>
              </a:rPr>
              <a:t>Proyecto</a:t>
            </a:r>
            <a:endParaRPr sz="2000" b="1" dirty="0">
              <a:solidFill>
                <a:schemeClr val="lt1"/>
              </a:solidFill>
              <a:latin typeface="Big Shoulders Text"/>
              <a:ea typeface="Big Shoulders Text"/>
              <a:cs typeface="Big Shoulders Text"/>
              <a:sym typeface="Big Shoulders Text"/>
            </a:endParaRPr>
          </a:p>
        </p:txBody>
      </p:sp>
      <p:sp>
        <p:nvSpPr>
          <p:cNvPr id="7" name="Google Shape;5564;p43">
            <a:extLst>
              <a:ext uri="{FF2B5EF4-FFF2-40B4-BE49-F238E27FC236}">
                <a16:creationId xmlns:a16="http://schemas.microsoft.com/office/drawing/2014/main" id="{F352D1C6-F377-A936-E0F3-B052B931E0A7}"/>
              </a:ext>
            </a:extLst>
          </p:cNvPr>
          <p:cNvSpPr txBox="1"/>
          <p:nvPr/>
        </p:nvSpPr>
        <p:spPr>
          <a:xfrm>
            <a:off x="291125" y="2461273"/>
            <a:ext cx="955586" cy="29755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lt2"/>
                </a:solidFill>
                <a:latin typeface="Big Shoulders Text"/>
                <a:ea typeface="Big Shoulders Text"/>
                <a:cs typeface="Big Shoulders Text"/>
                <a:sym typeface="Big Shoulders Text"/>
              </a:rPr>
              <a:t>Introducción</a:t>
            </a:r>
          </a:p>
        </p:txBody>
      </p:sp>
      <p:cxnSp>
        <p:nvCxnSpPr>
          <p:cNvPr id="11" name="Google Shape;5568;p43">
            <a:extLst>
              <a:ext uri="{FF2B5EF4-FFF2-40B4-BE49-F238E27FC236}">
                <a16:creationId xmlns:a16="http://schemas.microsoft.com/office/drawing/2014/main" id="{39F46292-C9DD-229C-E58D-1CD744CFE6FC}"/>
              </a:ext>
            </a:extLst>
          </p:cNvPr>
          <p:cNvCxnSpPr>
            <a:cxnSpLocks/>
            <a:endCxn id="57" idx="0"/>
          </p:cNvCxnSpPr>
          <p:nvPr/>
        </p:nvCxnSpPr>
        <p:spPr>
          <a:xfrm>
            <a:off x="4523232" y="2173423"/>
            <a:ext cx="3841520" cy="273716"/>
          </a:xfrm>
          <a:prstGeom prst="bentConnector2">
            <a:avLst/>
          </a:prstGeom>
          <a:noFill/>
          <a:ln w="9525" cap="flat" cmpd="sng">
            <a:solidFill>
              <a:schemeClr val="dk1"/>
            </a:solidFill>
            <a:prstDash val="solid"/>
            <a:round/>
            <a:headEnd type="none" w="med" len="med"/>
            <a:tailEnd type="none" w="med" len="med"/>
          </a:ln>
        </p:spPr>
      </p:cxnSp>
      <p:sp>
        <p:nvSpPr>
          <p:cNvPr id="51" name="Google Shape;5564;p43">
            <a:extLst>
              <a:ext uri="{FF2B5EF4-FFF2-40B4-BE49-F238E27FC236}">
                <a16:creationId xmlns:a16="http://schemas.microsoft.com/office/drawing/2014/main" id="{922C368B-548F-60E2-85A9-0980C22C36F1}"/>
              </a:ext>
            </a:extLst>
          </p:cNvPr>
          <p:cNvSpPr txBox="1"/>
          <p:nvPr/>
        </p:nvSpPr>
        <p:spPr>
          <a:xfrm>
            <a:off x="1528542" y="2463452"/>
            <a:ext cx="955586" cy="29755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lt2"/>
                </a:solidFill>
                <a:latin typeface="Big Shoulders Text"/>
                <a:ea typeface="Big Shoulders Text"/>
                <a:cs typeface="Big Shoulders Text"/>
                <a:sym typeface="Big Shoulders Text"/>
              </a:rPr>
              <a:t>Metodología</a:t>
            </a:r>
          </a:p>
        </p:txBody>
      </p:sp>
      <p:sp>
        <p:nvSpPr>
          <p:cNvPr id="53" name="Google Shape;5564;p43">
            <a:extLst>
              <a:ext uri="{FF2B5EF4-FFF2-40B4-BE49-F238E27FC236}">
                <a16:creationId xmlns:a16="http://schemas.microsoft.com/office/drawing/2014/main" id="{EF4B364D-7BA3-AF96-AC81-C559B2222595}"/>
              </a:ext>
            </a:extLst>
          </p:cNvPr>
          <p:cNvSpPr txBox="1"/>
          <p:nvPr/>
        </p:nvSpPr>
        <p:spPr>
          <a:xfrm>
            <a:off x="2789937" y="2327161"/>
            <a:ext cx="955586" cy="59063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lt2"/>
                </a:solidFill>
                <a:latin typeface="Big Shoulders Text"/>
                <a:ea typeface="Big Shoulders Text"/>
                <a:cs typeface="Big Shoulders Text"/>
                <a:sym typeface="Big Shoulders Text"/>
              </a:rPr>
              <a:t>Síntesis de Literatura Consultada</a:t>
            </a:r>
          </a:p>
        </p:txBody>
      </p:sp>
      <p:sp>
        <p:nvSpPr>
          <p:cNvPr id="54" name="Google Shape;5564;p43">
            <a:extLst>
              <a:ext uri="{FF2B5EF4-FFF2-40B4-BE49-F238E27FC236}">
                <a16:creationId xmlns:a16="http://schemas.microsoft.com/office/drawing/2014/main" id="{98137B0D-7F11-81AE-2C28-CB2F5591A1F4}"/>
              </a:ext>
            </a:extLst>
          </p:cNvPr>
          <p:cNvSpPr txBox="1"/>
          <p:nvPr/>
        </p:nvSpPr>
        <p:spPr>
          <a:xfrm>
            <a:off x="5315021" y="2434566"/>
            <a:ext cx="1027585" cy="29755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lt2"/>
                </a:solidFill>
                <a:latin typeface="Big Shoulders Text"/>
                <a:ea typeface="Big Shoulders Text"/>
                <a:cs typeface="Big Shoulders Text"/>
                <a:sym typeface="Big Shoulders Text"/>
              </a:rPr>
              <a:t>Capacitación</a:t>
            </a:r>
          </a:p>
        </p:txBody>
      </p:sp>
      <p:sp>
        <p:nvSpPr>
          <p:cNvPr id="55" name="Google Shape;5564;p43">
            <a:extLst>
              <a:ext uri="{FF2B5EF4-FFF2-40B4-BE49-F238E27FC236}">
                <a16:creationId xmlns:a16="http://schemas.microsoft.com/office/drawing/2014/main" id="{3DBA0478-FE8C-002F-E116-664A991BCD83}"/>
              </a:ext>
            </a:extLst>
          </p:cNvPr>
          <p:cNvSpPr txBox="1"/>
          <p:nvPr/>
        </p:nvSpPr>
        <p:spPr>
          <a:xfrm>
            <a:off x="4028100" y="2461273"/>
            <a:ext cx="1075201" cy="29755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lt2"/>
                </a:solidFill>
                <a:latin typeface="Big Shoulders Text"/>
                <a:ea typeface="Big Shoulders Text"/>
                <a:cs typeface="Big Shoulders Text"/>
                <a:sym typeface="Big Shoulders Text"/>
              </a:rPr>
              <a:t>Justificación</a:t>
            </a:r>
          </a:p>
        </p:txBody>
      </p:sp>
      <p:sp>
        <p:nvSpPr>
          <p:cNvPr id="56" name="Google Shape;5564;p43">
            <a:extLst>
              <a:ext uri="{FF2B5EF4-FFF2-40B4-BE49-F238E27FC236}">
                <a16:creationId xmlns:a16="http://schemas.microsoft.com/office/drawing/2014/main" id="{0FD2B498-001B-0067-7EBE-E3C87A221D68}"/>
              </a:ext>
            </a:extLst>
          </p:cNvPr>
          <p:cNvSpPr txBox="1"/>
          <p:nvPr/>
        </p:nvSpPr>
        <p:spPr>
          <a:xfrm>
            <a:off x="6586720" y="2447138"/>
            <a:ext cx="955586" cy="29755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lt2"/>
                </a:solidFill>
                <a:latin typeface="Big Shoulders Text"/>
                <a:ea typeface="Big Shoulders Text"/>
                <a:cs typeface="Big Shoulders Text"/>
                <a:sym typeface="Big Shoulders Text"/>
              </a:rPr>
              <a:t>Resultados</a:t>
            </a:r>
          </a:p>
        </p:txBody>
      </p:sp>
      <p:sp>
        <p:nvSpPr>
          <p:cNvPr id="57" name="Google Shape;5564;p43">
            <a:extLst>
              <a:ext uri="{FF2B5EF4-FFF2-40B4-BE49-F238E27FC236}">
                <a16:creationId xmlns:a16="http://schemas.microsoft.com/office/drawing/2014/main" id="{8BAEBDC5-0448-07BA-7719-FB7148A82FA6}"/>
              </a:ext>
            </a:extLst>
          </p:cNvPr>
          <p:cNvSpPr txBox="1"/>
          <p:nvPr/>
        </p:nvSpPr>
        <p:spPr>
          <a:xfrm>
            <a:off x="7835922" y="2447139"/>
            <a:ext cx="1057659" cy="29755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lt2"/>
                </a:solidFill>
                <a:latin typeface="Big Shoulders Text"/>
                <a:ea typeface="Big Shoulders Text"/>
                <a:cs typeface="Big Shoulders Text"/>
                <a:sym typeface="Big Shoulders Text"/>
              </a:rPr>
              <a:t>Conclusiones</a:t>
            </a:r>
          </a:p>
        </p:txBody>
      </p:sp>
      <p:cxnSp>
        <p:nvCxnSpPr>
          <p:cNvPr id="63" name="Conector recto 62">
            <a:extLst>
              <a:ext uri="{FF2B5EF4-FFF2-40B4-BE49-F238E27FC236}">
                <a16:creationId xmlns:a16="http://schemas.microsoft.com/office/drawing/2014/main" id="{86436AC3-69CE-760C-9850-820876DBA1CD}"/>
              </a:ext>
            </a:extLst>
          </p:cNvPr>
          <p:cNvCxnSpPr>
            <a:cxnSpLocks/>
          </p:cNvCxnSpPr>
          <p:nvPr/>
        </p:nvCxnSpPr>
        <p:spPr>
          <a:xfrm>
            <a:off x="2042911" y="2173423"/>
            <a:ext cx="0" cy="290029"/>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8" name="Conector recto 67">
            <a:extLst>
              <a:ext uri="{FF2B5EF4-FFF2-40B4-BE49-F238E27FC236}">
                <a16:creationId xmlns:a16="http://schemas.microsoft.com/office/drawing/2014/main" id="{29F2981D-41D2-7FDE-1C5A-4F80120E0D20}"/>
              </a:ext>
            </a:extLst>
          </p:cNvPr>
          <p:cNvCxnSpPr>
            <a:cxnSpLocks/>
            <a:endCxn id="53" idx="0"/>
          </p:cNvCxnSpPr>
          <p:nvPr/>
        </p:nvCxnSpPr>
        <p:spPr>
          <a:xfrm>
            <a:off x="3267730" y="2173423"/>
            <a:ext cx="0" cy="153738"/>
          </a:xfrm>
          <a:prstGeom prst="line">
            <a:avLst/>
          </a:prstGeom>
        </p:spPr>
        <p:style>
          <a:lnRef idx="1">
            <a:schemeClr val="dk1"/>
          </a:lnRef>
          <a:fillRef idx="0">
            <a:schemeClr val="dk1"/>
          </a:fillRef>
          <a:effectRef idx="0">
            <a:schemeClr val="dk1"/>
          </a:effectRef>
          <a:fontRef idx="minor">
            <a:schemeClr val="tx1"/>
          </a:fontRef>
        </p:style>
      </p:cxnSp>
      <p:cxnSp>
        <p:nvCxnSpPr>
          <p:cNvPr id="70" name="Conector recto 69">
            <a:extLst>
              <a:ext uri="{FF2B5EF4-FFF2-40B4-BE49-F238E27FC236}">
                <a16:creationId xmlns:a16="http://schemas.microsoft.com/office/drawing/2014/main" id="{B723B796-2AD1-094A-62F0-7B11B7139765}"/>
              </a:ext>
            </a:extLst>
          </p:cNvPr>
          <p:cNvCxnSpPr>
            <a:cxnSpLocks/>
            <a:endCxn id="55" idx="0"/>
          </p:cNvCxnSpPr>
          <p:nvPr/>
        </p:nvCxnSpPr>
        <p:spPr>
          <a:xfrm flipH="1">
            <a:off x="4565701" y="2170176"/>
            <a:ext cx="6299" cy="291097"/>
          </a:xfrm>
          <a:prstGeom prst="line">
            <a:avLst/>
          </a:prstGeom>
        </p:spPr>
        <p:style>
          <a:lnRef idx="1">
            <a:schemeClr val="dk1"/>
          </a:lnRef>
          <a:fillRef idx="0">
            <a:schemeClr val="dk1"/>
          </a:fillRef>
          <a:effectRef idx="0">
            <a:schemeClr val="dk1"/>
          </a:effectRef>
          <a:fontRef idx="minor">
            <a:schemeClr val="tx1"/>
          </a:fontRef>
        </p:style>
      </p:cxnSp>
      <p:cxnSp>
        <p:nvCxnSpPr>
          <p:cNvPr id="73" name="Conector recto 72">
            <a:extLst>
              <a:ext uri="{FF2B5EF4-FFF2-40B4-BE49-F238E27FC236}">
                <a16:creationId xmlns:a16="http://schemas.microsoft.com/office/drawing/2014/main" id="{057BB3A5-CB97-CC1F-91DA-C0B530DF8111}"/>
              </a:ext>
            </a:extLst>
          </p:cNvPr>
          <p:cNvCxnSpPr>
            <a:cxnSpLocks/>
            <a:endCxn id="54" idx="0"/>
          </p:cNvCxnSpPr>
          <p:nvPr/>
        </p:nvCxnSpPr>
        <p:spPr>
          <a:xfrm>
            <a:off x="5828814" y="2159289"/>
            <a:ext cx="0" cy="275277"/>
          </a:xfrm>
          <a:prstGeom prst="line">
            <a:avLst/>
          </a:prstGeom>
        </p:spPr>
        <p:style>
          <a:lnRef idx="1">
            <a:schemeClr val="dk1"/>
          </a:lnRef>
          <a:fillRef idx="0">
            <a:schemeClr val="dk1"/>
          </a:fillRef>
          <a:effectRef idx="0">
            <a:schemeClr val="dk1"/>
          </a:effectRef>
          <a:fontRef idx="minor">
            <a:schemeClr val="tx1"/>
          </a:fontRef>
        </p:style>
      </p:cxnSp>
      <p:cxnSp>
        <p:nvCxnSpPr>
          <p:cNvPr id="75" name="Conector recto 74">
            <a:extLst>
              <a:ext uri="{FF2B5EF4-FFF2-40B4-BE49-F238E27FC236}">
                <a16:creationId xmlns:a16="http://schemas.microsoft.com/office/drawing/2014/main" id="{FCB0B3DC-6F26-E598-11BC-3B0ED03D795C}"/>
              </a:ext>
            </a:extLst>
          </p:cNvPr>
          <p:cNvCxnSpPr>
            <a:endCxn id="56" idx="0"/>
          </p:cNvCxnSpPr>
          <p:nvPr/>
        </p:nvCxnSpPr>
        <p:spPr>
          <a:xfrm>
            <a:off x="7064513" y="2173423"/>
            <a:ext cx="0" cy="273715"/>
          </a:xfrm>
          <a:prstGeom prst="line">
            <a:avLst/>
          </a:prstGeom>
        </p:spPr>
        <p:style>
          <a:lnRef idx="1">
            <a:schemeClr val="dk1"/>
          </a:lnRef>
          <a:fillRef idx="0">
            <a:schemeClr val="dk1"/>
          </a:fillRef>
          <a:effectRef idx="0">
            <a:schemeClr val="dk1"/>
          </a:effectRef>
          <a:fontRef idx="minor">
            <a:schemeClr val="tx1"/>
          </a:fontRef>
        </p:style>
      </p:cxnSp>
      <p:sp>
        <p:nvSpPr>
          <p:cNvPr id="78" name="Google Shape;5564;p43">
            <a:extLst>
              <a:ext uri="{FF2B5EF4-FFF2-40B4-BE49-F238E27FC236}">
                <a16:creationId xmlns:a16="http://schemas.microsoft.com/office/drawing/2014/main" id="{AF91753D-DF49-5F4B-F476-56A6730FE090}"/>
              </a:ext>
            </a:extLst>
          </p:cNvPr>
          <p:cNvSpPr txBox="1"/>
          <p:nvPr/>
        </p:nvSpPr>
        <p:spPr>
          <a:xfrm>
            <a:off x="1477503" y="3055241"/>
            <a:ext cx="1057664" cy="29755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Investigación</a:t>
            </a:r>
          </a:p>
        </p:txBody>
      </p:sp>
      <p:sp>
        <p:nvSpPr>
          <p:cNvPr id="79" name="Google Shape;5564;p43">
            <a:extLst>
              <a:ext uri="{FF2B5EF4-FFF2-40B4-BE49-F238E27FC236}">
                <a16:creationId xmlns:a16="http://schemas.microsoft.com/office/drawing/2014/main" id="{EEE975B2-005F-0898-EEB3-C0CA855403C1}"/>
              </a:ext>
            </a:extLst>
          </p:cNvPr>
          <p:cNvSpPr txBox="1"/>
          <p:nvPr/>
        </p:nvSpPr>
        <p:spPr>
          <a:xfrm>
            <a:off x="1477502" y="3647030"/>
            <a:ext cx="1057663" cy="47386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Dirección de Proyectos</a:t>
            </a:r>
          </a:p>
        </p:txBody>
      </p:sp>
      <p:sp>
        <p:nvSpPr>
          <p:cNvPr id="80" name="Google Shape;5564;p43">
            <a:extLst>
              <a:ext uri="{FF2B5EF4-FFF2-40B4-BE49-F238E27FC236}">
                <a16:creationId xmlns:a16="http://schemas.microsoft.com/office/drawing/2014/main" id="{459BD2CF-5EA7-5F9B-493D-70A04CD30BD2}"/>
              </a:ext>
            </a:extLst>
          </p:cNvPr>
          <p:cNvSpPr txBox="1"/>
          <p:nvPr/>
        </p:nvSpPr>
        <p:spPr>
          <a:xfrm>
            <a:off x="1477502" y="4415126"/>
            <a:ext cx="1057662" cy="327562"/>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Cronograma</a:t>
            </a:r>
          </a:p>
        </p:txBody>
      </p:sp>
      <p:sp>
        <p:nvSpPr>
          <p:cNvPr id="81" name="Google Shape;5564;p43">
            <a:extLst>
              <a:ext uri="{FF2B5EF4-FFF2-40B4-BE49-F238E27FC236}">
                <a16:creationId xmlns:a16="http://schemas.microsoft.com/office/drawing/2014/main" id="{72367459-D9F5-7B88-85F3-3008CF5729D0}"/>
              </a:ext>
            </a:extLst>
          </p:cNvPr>
          <p:cNvSpPr txBox="1"/>
          <p:nvPr/>
        </p:nvSpPr>
        <p:spPr>
          <a:xfrm>
            <a:off x="2738897" y="3088487"/>
            <a:ext cx="1057663" cy="29756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Marco Teórico</a:t>
            </a:r>
          </a:p>
        </p:txBody>
      </p:sp>
      <p:sp>
        <p:nvSpPr>
          <p:cNvPr id="82" name="Google Shape;5564;p43">
            <a:extLst>
              <a:ext uri="{FF2B5EF4-FFF2-40B4-BE49-F238E27FC236}">
                <a16:creationId xmlns:a16="http://schemas.microsoft.com/office/drawing/2014/main" id="{652245E0-A821-F057-D685-66001FF4F7A0}"/>
              </a:ext>
            </a:extLst>
          </p:cNvPr>
          <p:cNvSpPr txBox="1"/>
          <p:nvPr/>
        </p:nvSpPr>
        <p:spPr>
          <a:xfrm>
            <a:off x="2738897" y="3659222"/>
            <a:ext cx="1057663" cy="47386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Estado del Arte</a:t>
            </a:r>
          </a:p>
        </p:txBody>
      </p:sp>
      <p:sp>
        <p:nvSpPr>
          <p:cNvPr id="84" name="Google Shape;5564;p43">
            <a:extLst>
              <a:ext uri="{FF2B5EF4-FFF2-40B4-BE49-F238E27FC236}">
                <a16:creationId xmlns:a16="http://schemas.microsoft.com/office/drawing/2014/main" id="{248D8276-7E38-72ED-FEE5-1D3FE5A58175}"/>
              </a:ext>
            </a:extLst>
          </p:cNvPr>
          <p:cNvSpPr txBox="1"/>
          <p:nvPr/>
        </p:nvSpPr>
        <p:spPr>
          <a:xfrm>
            <a:off x="4082015" y="3051912"/>
            <a:ext cx="955586" cy="29755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Técnica</a:t>
            </a:r>
          </a:p>
        </p:txBody>
      </p:sp>
      <p:sp>
        <p:nvSpPr>
          <p:cNvPr id="85" name="Google Shape;5564;p43">
            <a:extLst>
              <a:ext uri="{FF2B5EF4-FFF2-40B4-BE49-F238E27FC236}">
                <a16:creationId xmlns:a16="http://schemas.microsoft.com/office/drawing/2014/main" id="{F33706D3-6775-E12D-814C-CF37006154EC}"/>
              </a:ext>
            </a:extLst>
          </p:cNvPr>
          <p:cNvSpPr txBox="1"/>
          <p:nvPr/>
        </p:nvSpPr>
        <p:spPr>
          <a:xfrm>
            <a:off x="4075749" y="3647364"/>
            <a:ext cx="955586" cy="29755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Económica</a:t>
            </a:r>
          </a:p>
        </p:txBody>
      </p:sp>
      <p:sp>
        <p:nvSpPr>
          <p:cNvPr id="86" name="Google Shape;5564;p43">
            <a:extLst>
              <a:ext uri="{FF2B5EF4-FFF2-40B4-BE49-F238E27FC236}">
                <a16:creationId xmlns:a16="http://schemas.microsoft.com/office/drawing/2014/main" id="{1E14FF8F-06BD-5A79-94F7-CC911EBC56DF}"/>
              </a:ext>
            </a:extLst>
          </p:cNvPr>
          <p:cNvSpPr txBox="1"/>
          <p:nvPr/>
        </p:nvSpPr>
        <p:spPr>
          <a:xfrm>
            <a:off x="4084961" y="4248052"/>
            <a:ext cx="955586" cy="29755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Otras</a:t>
            </a:r>
          </a:p>
        </p:txBody>
      </p:sp>
      <p:sp>
        <p:nvSpPr>
          <p:cNvPr id="89" name="Google Shape;5564;p43">
            <a:extLst>
              <a:ext uri="{FF2B5EF4-FFF2-40B4-BE49-F238E27FC236}">
                <a16:creationId xmlns:a16="http://schemas.microsoft.com/office/drawing/2014/main" id="{EE77DE6B-4929-0730-A68C-75E561CB0654}"/>
              </a:ext>
            </a:extLst>
          </p:cNvPr>
          <p:cNvSpPr txBox="1"/>
          <p:nvPr/>
        </p:nvSpPr>
        <p:spPr>
          <a:xfrm>
            <a:off x="5298672" y="3000334"/>
            <a:ext cx="1057663" cy="47386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Machine Learning</a:t>
            </a:r>
          </a:p>
        </p:txBody>
      </p:sp>
      <p:sp>
        <p:nvSpPr>
          <p:cNvPr id="97" name="Google Shape;5564;p43">
            <a:extLst>
              <a:ext uri="{FF2B5EF4-FFF2-40B4-BE49-F238E27FC236}">
                <a16:creationId xmlns:a16="http://schemas.microsoft.com/office/drawing/2014/main" id="{68199EF4-F947-6728-D0FA-5AA279746669}"/>
              </a:ext>
            </a:extLst>
          </p:cNvPr>
          <p:cNvSpPr txBox="1"/>
          <p:nvPr/>
        </p:nvSpPr>
        <p:spPr>
          <a:xfrm>
            <a:off x="5298671" y="3659222"/>
            <a:ext cx="1057663" cy="58883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Curso de Android Studio</a:t>
            </a:r>
          </a:p>
        </p:txBody>
      </p:sp>
      <p:sp>
        <p:nvSpPr>
          <p:cNvPr id="98" name="Google Shape;5564;p43">
            <a:extLst>
              <a:ext uri="{FF2B5EF4-FFF2-40B4-BE49-F238E27FC236}">
                <a16:creationId xmlns:a16="http://schemas.microsoft.com/office/drawing/2014/main" id="{8D16D992-6CA6-F092-0950-D08C8AF27107}"/>
              </a:ext>
            </a:extLst>
          </p:cNvPr>
          <p:cNvSpPr txBox="1"/>
          <p:nvPr/>
        </p:nvSpPr>
        <p:spPr>
          <a:xfrm>
            <a:off x="6535685" y="3647030"/>
            <a:ext cx="1057663" cy="58883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Testeo y Evaluación del Modelo</a:t>
            </a:r>
          </a:p>
        </p:txBody>
      </p:sp>
      <p:sp>
        <p:nvSpPr>
          <p:cNvPr id="99" name="Google Shape;5564;p43">
            <a:extLst>
              <a:ext uri="{FF2B5EF4-FFF2-40B4-BE49-F238E27FC236}">
                <a16:creationId xmlns:a16="http://schemas.microsoft.com/office/drawing/2014/main" id="{80ACF13F-DE23-53D0-F8C0-8A9003119379}"/>
              </a:ext>
            </a:extLst>
          </p:cNvPr>
          <p:cNvSpPr txBox="1"/>
          <p:nvPr/>
        </p:nvSpPr>
        <p:spPr>
          <a:xfrm>
            <a:off x="6535681" y="3000334"/>
            <a:ext cx="1057663" cy="47386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Modelo de Clases</a:t>
            </a:r>
          </a:p>
        </p:txBody>
      </p:sp>
      <p:sp>
        <p:nvSpPr>
          <p:cNvPr id="100" name="Google Shape;5564;p43">
            <a:extLst>
              <a:ext uri="{FF2B5EF4-FFF2-40B4-BE49-F238E27FC236}">
                <a16:creationId xmlns:a16="http://schemas.microsoft.com/office/drawing/2014/main" id="{AE3CB618-9A71-D0A0-74B3-92E1DE6C1F75}"/>
              </a:ext>
            </a:extLst>
          </p:cNvPr>
          <p:cNvSpPr txBox="1"/>
          <p:nvPr/>
        </p:nvSpPr>
        <p:spPr>
          <a:xfrm>
            <a:off x="6586720" y="4445129"/>
            <a:ext cx="955586" cy="297559"/>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Opiniones</a:t>
            </a:r>
          </a:p>
        </p:txBody>
      </p:sp>
      <p:cxnSp>
        <p:nvCxnSpPr>
          <p:cNvPr id="102" name="Conector recto 101">
            <a:extLst>
              <a:ext uri="{FF2B5EF4-FFF2-40B4-BE49-F238E27FC236}">
                <a16:creationId xmlns:a16="http://schemas.microsoft.com/office/drawing/2014/main" id="{916EE7CF-8130-D5E2-497E-AB9DD17C8A13}"/>
              </a:ext>
            </a:extLst>
          </p:cNvPr>
          <p:cNvCxnSpPr>
            <a:stCxn id="51" idx="2"/>
            <a:endCxn id="78" idx="0"/>
          </p:cNvCxnSpPr>
          <p:nvPr/>
        </p:nvCxnSpPr>
        <p:spPr>
          <a:xfrm>
            <a:off x="2006335" y="2761011"/>
            <a:ext cx="0" cy="294230"/>
          </a:xfrm>
          <a:prstGeom prst="line">
            <a:avLst/>
          </a:prstGeom>
        </p:spPr>
        <p:style>
          <a:lnRef idx="1">
            <a:schemeClr val="dk1"/>
          </a:lnRef>
          <a:fillRef idx="0">
            <a:schemeClr val="dk1"/>
          </a:fillRef>
          <a:effectRef idx="0">
            <a:schemeClr val="dk1"/>
          </a:effectRef>
          <a:fontRef idx="minor">
            <a:schemeClr val="tx1"/>
          </a:fontRef>
        </p:style>
      </p:cxnSp>
      <p:cxnSp>
        <p:nvCxnSpPr>
          <p:cNvPr id="104" name="Conector recto 103">
            <a:extLst>
              <a:ext uri="{FF2B5EF4-FFF2-40B4-BE49-F238E27FC236}">
                <a16:creationId xmlns:a16="http://schemas.microsoft.com/office/drawing/2014/main" id="{F5D407DB-676D-9224-0A7E-D9CE6DBDB15A}"/>
              </a:ext>
            </a:extLst>
          </p:cNvPr>
          <p:cNvCxnSpPr>
            <a:stCxn id="78" idx="2"/>
            <a:endCxn id="79" idx="0"/>
          </p:cNvCxnSpPr>
          <p:nvPr/>
        </p:nvCxnSpPr>
        <p:spPr>
          <a:xfrm flipH="1">
            <a:off x="2006334" y="3352800"/>
            <a:ext cx="1" cy="294230"/>
          </a:xfrm>
          <a:prstGeom prst="line">
            <a:avLst/>
          </a:prstGeom>
        </p:spPr>
        <p:style>
          <a:lnRef idx="1">
            <a:schemeClr val="dk1"/>
          </a:lnRef>
          <a:fillRef idx="0">
            <a:schemeClr val="dk1"/>
          </a:fillRef>
          <a:effectRef idx="0">
            <a:schemeClr val="dk1"/>
          </a:effectRef>
          <a:fontRef idx="minor">
            <a:schemeClr val="tx1"/>
          </a:fontRef>
        </p:style>
      </p:cxnSp>
      <p:cxnSp>
        <p:nvCxnSpPr>
          <p:cNvPr id="106" name="Conector recto 105">
            <a:extLst>
              <a:ext uri="{FF2B5EF4-FFF2-40B4-BE49-F238E27FC236}">
                <a16:creationId xmlns:a16="http://schemas.microsoft.com/office/drawing/2014/main" id="{E7047DBD-B5F1-70EC-CBFC-9A5B82ADF969}"/>
              </a:ext>
            </a:extLst>
          </p:cNvPr>
          <p:cNvCxnSpPr>
            <a:stCxn id="79" idx="2"/>
            <a:endCxn id="80" idx="0"/>
          </p:cNvCxnSpPr>
          <p:nvPr/>
        </p:nvCxnSpPr>
        <p:spPr>
          <a:xfrm flipH="1">
            <a:off x="2006333" y="4120896"/>
            <a:ext cx="1" cy="294230"/>
          </a:xfrm>
          <a:prstGeom prst="line">
            <a:avLst/>
          </a:prstGeom>
        </p:spPr>
        <p:style>
          <a:lnRef idx="1">
            <a:schemeClr val="dk1"/>
          </a:lnRef>
          <a:fillRef idx="0">
            <a:schemeClr val="dk1"/>
          </a:fillRef>
          <a:effectRef idx="0">
            <a:schemeClr val="dk1"/>
          </a:effectRef>
          <a:fontRef idx="minor">
            <a:schemeClr val="tx1"/>
          </a:fontRef>
        </p:style>
      </p:cxnSp>
      <p:cxnSp>
        <p:nvCxnSpPr>
          <p:cNvPr id="108" name="Conector recto 107">
            <a:extLst>
              <a:ext uri="{FF2B5EF4-FFF2-40B4-BE49-F238E27FC236}">
                <a16:creationId xmlns:a16="http://schemas.microsoft.com/office/drawing/2014/main" id="{D7048A02-35AE-B432-5465-5CFC6B0D43AA}"/>
              </a:ext>
            </a:extLst>
          </p:cNvPr>
          <p:cNvCxnSpPr>
            <a:cxnSpLocks/>
            <a:endCxn id="81" idx="0"/>
          </p:cNvCxnSpPr>
          <p:nvPr/>
        </p:nvCxnSpPr>
        <p:spPr>
          <a:xfrm flipH="1">
            <a:off x="3267729" y="2917800"/>
            <a:ext cx="1" cy="170687"/>
          </a:xfrm>
          <a:prstGeom prst="line">
            <a:avLst/>
          </a:prstGeom>
        </p:spPr>
        <p:style>
          <a:lnRef idx="1">
            <a:schemeClr val="dk1"/>
          </a:lnRef>
          <a:fillRef idx="0">
            <a:schemeClr val="dk1"/>
          </a:fillRef>
          <a:effectRef idx="0">
            <a:schemeClr val="dk1"/>
          </a:effectRef>
          <a:fontRef idx="minor">
            <a:schemeClr val="tx1"/>
          </a:fontRef>
        </p:style>
      </p:cxnSp>
      <p:cxnSp>
        <p:nvCxnSpPr>
          <p:cNvPr id="110" name="Conector recto 109">
            <a:extLst>
              <a:ext uri="{FF2B5EF4-FFF2-40B4-BE49-F238E27FC236}">
                <a16:creationId xmlns:a16="http://schemas.microsoft.com/office/drawing/2014/main" id="{FFB63C75-112A-0974-9F34-1E915AB25200}"/>
              </a:ext>
            </a:extLst>
          </p:cNvPr>
          <p:cNvCxnSpPr>
            <a:stCxn id="81" idx="2"/>
            <a:endCxn id="82" idx="0"/>
          </p:cNvCxnSpPr>
          <p:nvPr/>
        </p:nvCxnSpPr>
        <p:spPr>
          <a:xfrm>
            <a:off x="3267729" y="3386047"/>
            <a:ext cx="0" cy="273175"/>
          </a:xfrm>
          <a:prstGeom prst="line">
            <a:avLst/>
          </a:prstGeom>
        </p:spPr>
        <p:style>
          <a:lnRef idx="1">
            <a:schemeClr val="dk1"/>
          </a:lnRef>
          <a:fillRef idx="0">
            <a:schemeClr val="dk1"/>
          </a:fillRef>
          <a:effectRef idx="0">
            <a:schemeClr val="dk1"/>
          </a:effectRef>
          <a:fontRef idx="minor">
            <a:schemeClr val="tx1"/>
          </a:fontRef>
        </p:style>
      </p:cxnSp>
      <p:cxnSp>
        <p:nvCxnSpPr>
          <p:cNvPr id="112" name="Conector recto 111">
            <a:extLst>
              <a:ext uri="{FF2B5EF4-FFF2-40B4-BE49-F238E27FC236}">
                <a16:creationId xmlns:a16="http://schemas.microsoft.com/office/drawing/2014/main" id="{A8AEEA5A-14F7-2999-6E8B-5CD6FDA0908E}"/>
              </a:ext>
            </a:extLst>
          </p:cNvPr>
          <p:cNvCxnSpPr>
            <a:stCxn id="55" idx="2"/>
            <a:endCxn id="84" idx="0"/>
          </p:cNvCxnSpPr>
          <p:nvPr/>
        </p:nvCxnSpPr>
        <p:spPr>
          <a:xfrm flipH="1">
            <a:off x="4559808" y="2758832"/>
            <a:ext cx="5893" cy="293080"/>
          </a:xfrm>
          <a:prstGeom prst="line">
            <a:avLst/>
          </a:prstGeom>
        </p:spPr>
        <p:style>
          <a:lnRef idx="1">
            <a:schemeClr val="dk1"/>
          </a:lnRef>
          <a:fillRef idx="0">
            <a:schemeClr val="dk1"/>
          </a:fillRef>
          <a:effectRef idx="0">
            <a:schemeClr val="dk1"/>
          </a:effectRef>
          <a:fontRef idx="minor">
            <a:schemeClr val="tx1"/>
          </a:fontRef>
        </p:style>
      </p:cxnSp>
      <p:cxnSp>
        <p:nvCxnSpPr>
          <p:cNvPr id="114" name="Conector recto 113">
            <a:extLst>
              <a:ext uri="{FF2B5EF4-FFF2-40B4-BE49-F238E27FC236}">
                <a16:creationId xmlns:a16="http://schemas.microsoft.com/office/drawing/2014/main" id="{BE6D8A4A-71FF-F8A9-912C-6BE51D4498E9}"/>
              </a:ext>
            </a:extLst>
          </p:cNvPr>
          <p:cNvCxnSpPr>
            <a:cxnSpLocks/>
            <a:stCxn id="84" idx="2"/>
            <a:endCxn id="85" idx="0"/>
          </p:cNvCxnSpPr>
          <p:nvPr/>
        </p:nvCxnSpPr>
        <p:spPr>
          <a:xfrm flipH="1">
            <a:off x="4553542" y="3349471"/>
            <a:ext cx="6266" cy="297893"/>
          </a:xfrm>
          <a:prstGeom prst="line">
            <a:avLst/>
          </a:prstGeom>
        </p:spPr>
        <p:style>
          <a:lnRef idx="1">
            <a:schemeClr val="dk1"/>
          </a:lnRef>
          <a:fillRef idx="0">
            <a:schemeClr val="dk1"/>
          </a:fillRef>
          <a:effectRef idx="0">
            <a:schemeClr val="dk1"/>
          </a:effectRef>
          <a:fontRef idx="minor">
            <a:schemeClr val="tx1"/>
          </a:fontRef>
        </p:style>
      </p:cxnSp>
      <p:cxnSp>
        <p:nvCxnSpPr>
          <p:cNvPr id="117" name="Conector recto 116">
            <a:extLst>
              <a:ext uri="{FF2B5EF4-FFF2-40B4-BE49-F238E27FC236}">
                <a16:creationId xmlns:a16="http://schemas.microsoft.com/office/drawing/2014/main" id="{3C995D63-D7EE-AAE1-AC51-F1A3A8C3D078}"/>
              </a:ext>
            </a:extLst>
          </p:cNvPr>
          <p:cNvCxnSpPr>
            <a:stCxn id="85" idx="2"/>
            <a:endCxn id="86" idx="0"/>
          </p:cNvCxnSpPr>
          <p:nvPr/>
        </p:nvCxnSpPr>
        <p:spPr>
          <a:xfrm>
            <a:off x="4553542" y="3944923"/>
            <a:ext cx="9212" cy="303129"/>
          </a:xfrm>
          <a:prstGeom prst="line">
            <a:avLst/>
          </a:prstGeom>
        </p:spPr>
        <p:style>
          <a:lnRef idx="1">
            <a:schemeClr val="dk1"/>
          </a:lnRef>
          <a:fillRef idx="0">
            <a:schemeClr val="dk1"/>
          </a:fillRef>
          <a:effectRef idx="0">
            <a:schemeClr val="dk1"/>
          </a:effectRef>
          <a:fontRef idx="minor">
            <a:schemeClr val="tx1"/>
          </a:fontRef>
        </p:style>
      </p:cxnSp>
      <p:cxnSp>
        <p:nvCxnSpPr>
          <p:cNvPr id="120" name="Conector recto 119">
            <a:extLst>
              <a:ext uri="{FF2B5EF4-FFF2-40B4-BE49-F238E27FC236}">
                <a16:creationId xmlns:a16="http://schemas.microsoft.com/office/drawing/2014/main" id="{75C66AFA-CF75-F01A-A13B-0B772A84B154}"/>
              </a:ext>
            </a:extLst>
          </p:cNvPr>
          <p:cNvCxnSpPr>
            <a:stCxn id="54" idx="2"/>
            <a:endCxn id="89" idx="0"/>
          </p:cNvCxnSpPr>
          <p:nvPr/>
        </p:nvCxnSpPr>
        <p:spPr>
          <a:xfrm flipH="1">
            <a:off x="5827504" y="2732125"/>
            <a:ext cx="1310" cy="268209"/>
          </a:xfrm>
          <a:prstGeom prst="line">
            <a:avLst/>
          </a:prstGeom>
        </p:spPr>
        <p:style>
          <a:lnRef idx="1">
            <a:schemeClr val="dk1"/>
          </a:lnRef>
          <a:fillRef idx="0">
            <a:schemeClr val="dk1"/>
          </a:fillRef>
          <a:effectRef idx="0">
            <a:schemeClr val="dk1"/>
          </a:effectRef>
          <a:fontRef idx="minor">
            <a:schemeClr val="tx1"/>
          </a:fontRef>
        </p:style>
      </p:cxnSp>
      <p:cxnSp>
        <p:nvCxnSpPr>
          <p:cNvPr id="122" name="Conector recto 121">
            <a:extLst>
              <a:ext uri="{FF2B5EF4-FFF2-40B4-BE49-F238E27FC236}">
                <a16:creationId xmlns:a16="http://schemas.microsoft.com/office/drawing/2014/main" id="{F9AF90BF-1A81-4784-CA01-521505BE81DD}"/>
              </a:ext>
            </a:extLst>
          </p:cNvPr>
          <p:cNvCxnSpPr>
            <a:stCxn id="89" idx="2"/>
            <a:endCxn id="97" idx="0"/>
          </p:cNvCxnSpPr>
          <p:nvPr/>
        </p:nvCxnSpPr>
        <p:spPr>
          <a:xfrm flipH="1">
            <a:off x="5827503" y="3474200"/>
            <a:ext cx="1" cy="185022"/>
          </a:xfrm>
          <a:prstGeom prst="line">
            <a:avLst/>
          </a:prstGeom>
        </p:spPr>
        <p:style>
          <a:lnRef idx="1">
            <a:schemeClr val="dk1"/>
          </a:lnRef>
          <a:fillRef idx="0">
            <a:schemeClr val="dk1"/>
          </a:fillRef>
          <a:effectRef idx="0">
            <a:schemeClr val="dk1"/>
          </a:effectRef>
          <a:fontRef idx="minor">
            <a:schemeClr val="tx1"/>
          </a:fontRef>
        </p:style>
      </p:cxnSp>
      <p:cxnSp>
        <p:nvCxnSpPr>
          <p:cNvPr id="124" name="Conector recto 123">
            <a:extLst>
              <a:ext uri="{FF2B5EF4-FFF2-40B4-BE49-F238E27FC236}">
                <a16:creationId xmlns:a16="http://schemas.microsoft.com/office/drawing/2014/main" id="{325F454A-AF78-9D59-5C69-637C39A3A800}"/>
              </a:ext>
            </a:extLst>
          </p:cNvPr>
          <p:cNvCxnSpPr>
            <a:stCxn id="56" idx="2"/>
            <a:endCxn id="99" idx="0"/>
          </p:cNvCxnSpPr>
          <p:nvPr/>
        </p:nvCxnSpPr>
        <p:spPr>
          <a:xfrm>
            <a:off x="7064513" y="2744697"/>
            <a:ext cx="0" cy="255637"/>
          </a:xfrm>
          <a:prstGeom prst="line">
            <a:avLst/>
          </a:prstGeom>
        </p:spPr>
        <p:style>
          <a:lnRef idx="1">
            <a:schemeClr val="dk1"/>
          </a:lnRef>
          <a:fillRef idx="0">
            <a:schemeClr val="dk1"/>
          </a:fillRef>
          <a:effectRef idx="0">
            <a:schemeClr val="dk1"/>
          </a:effectRef>
          <a:fontRef idx="minor">
            <a:schemeClr val="tx1"/>
          </a:fontRef>
        </p:style>
      </p:cxnSp>
      <p:cxnSp>
        <p:nvCxnSpPr>
          <p:cNvPr id="126" name="Conector recto 125">
            <a:extLst>
              <a:ext uri="{FF2B5EF4-FFF2-40B4-BE49-F238E27FC236}">
                <a16:creationId xmlns:a16="http://schemas.microsoft.com/office/drawing/2014/main" id="{8AF19E3F-9A58-70A4-F0D0-D71CEB032A41}"/>
              </a:ext>
            </a:extLst>
          </p:cNvPr>
          <p:cNvCxnSpPr>
            <a:stCxn id="99" idx="2"/>
            <a:endCxn id="98" idx="0"/>
          </p:cNvCxnSpPr>
          <p:nvPr/>
        </p:nvCxnSpPr>
        <p:spPr>
          <a:xfrm>
            <a:off x="7064513" y="3474200"/>
            <a:ext cx="4" cy="172830"/>
          </a:xfrm>
          <a:prstGeom prst="line">
            <a:avLst/>
          </a:prstGeom>
        </p:spPr>
        <p:style>
          <a:lnRef idx="1">
            <a:schemeClr val="dk1"/>
          </a:lnRef>
          <a:fillRef idx="0">
            <a:schemeClr val="dk1"/>
          </a:fillRef>
          <a:effectRef idx="0">
            <a:schemeClr val="dk1"/>
          </a:effectRef>
          <a:fontRef idx="minor">
            <a:schemeClr val="tx1"/>
          </a:fontRef>
        </p:style>
      </p:cxnSp>
      <p:cxnSp>
        <p:nvCxnSpPr>
          <p:cNvPr id="128" name="Conector recto 127">
            <a:extLst>
              <a:ext uri="{FF2B5EF4-FFF2-40B4-BE49-F238E27FC236}">
                <a16:creationId xmlns:a16="http://schemas.microsoft.com/office/drawing/2014/main" id="{14F3A37B-F5DD-880D-B647-7C0E61001515}"/>
              </a:ext>
            </a:extLst>
          </p:cNvPr>
          <p:cNvCxnSpPr>
            <a:stCxn id="98" idx="2"/>
            <a:endCxn id="100" idx="0"/>
          </p:cNvCxnSpPr>
          <p:nvPr/>
        </p:nvCxnSpPr>
        <p:spPr>
          <a:xfrm flipH="1">
            <a:off x="7064513" y="4235860"/>
            <a:ext cx="4" cy="209269"/>
          </a:xfrm>
          <a:prstGeom prst="line">
            <a:avLst/>
          </a:prstGeom>
        </p:spPr>
        <p:style>
          <a:lnRef idx="1">
            <a:schemeClr val="dk1"/>
          </a:lnRef>
          <a:fillRef idx="0">
            <a:schemeClr val="dk1"/>
          </a:fillRef>
          <a:effectRef idx="0">
            <a:schemeClr val="dk1"/>
          </a:effectRef>
          <a:fontRef idx="minor">
            <a:schemeClr val="tx1"/>
          </a:fontRef>
        </p:style>
      </p:cxnSp>
      <p:sp>
        <p:nvSpPr>
          <p:cNvPr id="129" name="Google Shape;5564;p43">
            <a:extLst>
              <a:ext uri="{FF2B5EF4-FFF2-40B4-BE49-F238E27FC236}">
                <a16:creationId xmlns:a16="http://schemas.microsoft.com/office/drawing/2014/main" id="{E005B548-7AA8-48CE-5AA3-4FB0D9878AA0}"/>
              </a:ext>
            </a:extLst>
          </p:cNvPr>
          <p:cNvSpPr txBox="1"/>
          <p:nvPr/>
        </p:nvSpPr>
        <p:spPr>
          <a:xfrm>
            <a:off x="7833652" y="2998746"/>
            <a:ext cx="1057663" cy="47386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Juicio de los Resultados</a:t>
            </a:r>
          </a:p>
        </p:txBody>
      </p:sp>
      <p:sp>
        <p:nvSpPr>
          <p:cNvPr id="130" name="Google Shape;5564;p43">
            <a:extLst>
              <a:ext uri="{FF2B5EF4-FFF2-40B4-BE49-F238E27FC236}">
                <a16:creationId xmlns:a16="http://schemas.microsoft.com/office/drawing/2014/main" id="{04DD906C-F2AD-B875-2974-F957B2E87F96}"/>
              </a:ext>
            </a:extLst>
          </p:cNvPr>
          <p:cNvSpPr txBox="1"/>
          <p:nvPr/>
        </p:nvSpPr>
        <p:spPr>
          <a:xfrm>
            <a:off x="7833652" y="3660842"/>
            <a:ext cx="1057663" cy="575017"/>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Conclusiones Generales y Especificas</a:t>
            </a:r>
          </a:p>
        </p:txBody>
      </p:sp>
      <p:sp>
        <p:nvSpPr>
          <p:cNvPr id="131" name="Google Shape;5564;p43">
            <a:extLst>
              <a:ext uri="{FF2B5EF4-FFF2-40B4-BE49-F238E27FC236}">
                <a16:creationId xmlns:a16="http://schemas.microsoft.com/office/drawing/2014/main" id="{783F4D29-71D5-DBA5-39AD-FFC5DD09CEA4}"/>
              </a:ext>
            </a:extLst>
          </p:cNvPr>
          <p:cNvSpPr txBox="1"/>
          <p:nvPr/>
        </p:nvSpPr>
        <p:spPr>
          <a:xfrm>
            <a:off x="7833651" y="4396831"/>
            <a:ext cx="1057663" cy="575017"/>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AR" sz="1200" b="1" dirty="0">
                <a:solidFill>
                  <a:schemeClr val="tx1"/>
                </a:solidFill>
                <a:latin typeface="Big Shoulders Text"/>
                <a:ea typeface="Big Shoulders Text"/>
                <a:cs typeface="Big Shoulders Text"/>
                <a:sym typeface="Big Shoulders Text"/>
              </a:rPr>
              <a:t>Futuras Líneas de Investigación</a:t>
            </a:r>
          </a:p>
        </p:txBody>
      </p:sp>
      <p:cxnSp>
        <p:nvCxnSpPr>
          <p:cNvPr id="134" name="Conector recto 133">
            <a:extLst>
              <a:ext uri="{FF2B5EF4-FFF2-40B4-BE49-F238E27FC236}">
                <a16:creationId xmlns:a16="http://schemas.microsoft.com/office/drawing/2014/main" id="{74F176FF-2DDD-ADB5-2783-641B2F548CDA}"/>
              </a:ext>
            </a:extLst>
          </p:cNvPr>
          <p:cNvCxnSpPr>
            <a:stCxn id="57" idx="2"/>
            <a:endCxn id="129" idx="0"/>
          </p:cNvCxnSpPr>
          <p:nvPr/>
        </p:nvCxnSpPr>
        <p:spPr>
          <a:xfrm flipH="1">
            <a:off x="8362484" y="2744698"/>
            <a:ext cx="2268" cy="254048"/>
          </a:xfrm>
          <a:prstGeom prst="line">
            <a:avLst/>
          </a:prstGeom>
        </p:spPr>
        <p:style>
          <a:lnRef idx="1">
            <a:schemeClr val="dk1"/>
          </a:lnRef>
          <a:fillRef idx="0">
            <a:schemeClr val="dk1"/>
          </a:fillRef>
          <a:effectRef idx="0">
            <a:schemeClr val="dk1"/>
          </a:effectRef>
          <a:fontRef idx="minor">
            <a:schemeClr val="tx1"/>
          </a:fontRef>
        </p:style>
      </p:cxnSp>
      <p:cxnSp>
        <p:nvCxnSpPr>
          <p:cNvPr id="136" name="Conector recto 135">
            <a:extLst>
              <a:ext uri="{FF2B5EF4-FFF2-40B4-BE49-F238E27FC236}">
                <a16:creationId xmlns:a16="http://schemas.microsoft.com/office/drawing/2014/main" id="{1CB414EE-7AAF-F71C-87E1-5903BB8F1D31}"/>
              </a:ext>
            </a:extLst>
          </p:cNvPr>
          <p:cNvCxnSpPr>
            <a:stCxn id="129" idx="2"/>
            <a:endCxn id="130" idx="0"/>
          </p:cNvCxnSpPr>
          <p:nvPr/>
        </p:nvCxnSpPr>
        <p:spPr>
          <a:xfrm>
            <a:off x="8362484" y="3472612"/>
            <a:ext cx="0" cy="188230"/>
          </a:xfrm>
          <a:prstGeom prst="line">
            <a:avLst/>
          </a:prstGeom>
        </p:spPr>
        <p:style>
          <a:lnRef idx="1">
            <a:schemeClr val="dk1"/>
          </a:lnRef>
          <a:fillRef idx="0">
            <a:schemeClr val="dk1"/>
          </a:fillRef>
          <a:effectRef idx="0">
            <a:schemeClr val="dk1"/>
          </a:effectRef>
          <a:fontRef idx="minor">
            <a:schemeClr val="tx1"/>
          </a:fontRef>
        </p:style>
      </p:cxnSp>
      <p:cxnSp>
        <p:nvCxnSpPr>
          <p:cNvPr id="138" name="Conector recto 137">
            <a:extLst>
              <a:ext uri="{FF2B5EF4-FFF2-40B4-BE49-F238E27FC236}">
                <a16:creationId xmlns:a16="http://schemas.microsoft.com/office/drawing/2014/main" id="{3DD39272-ADC2-5DD8-A771-44A540FD881E}"/>
              </a:ext>
            </a:extLst>
          </p:cNvPr>
          <p:cNvCxnSpPr>
            <a:stCxn id="130" idx="2"/>
            <a:endCxn id="131" idx="0"/>
          </p:cNvCxnSpPr>
          <p:nvPr/>
        </p:nvCxnSpPr>
        <p:spPr>
          <a:xfrm flipH="1">
            <a:off x="8362483" y="4235859"/>
            <a:ext cx="1" cy="160972"/>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028"/>
        <p:cNvGrpSpPr/>
        <p:nvPr/>
      </p:nvGrpSpPr>
      <p:grpSpPr>
        <a:xfrm>
          <a:off x="0" y="0"/>
          <a:ext cx="0" cy="0"/>
          <a:chOff x="0" y="0"/>
          <a:chExt cx="0" cy="0"/>
        </a:xfrm>
      </p:grpSpPr>
      <p:grpSp>
        <p:nvGrpSpPr>
          <p:cNvPr id="12029" name="Google Shape;12029;p70"/>
          <p:cNvGrpSpPr/>
          <p:nvPr/>
        </p:nvGrpSpPr>
        <p:grpSpPr>
          <a:xfrm>
            <a:off x="717025" y="967615"/>
            <a:ext cx="1636117" cy="1526144"/>
            <a:chOff x="729238" y="1179665"/>
            <a:chExt cx="1636117" cy="1526144"/>
          </a:xfrm>
        </p:grpSpPr>
        <p:grpSp>
          <p:nvGrpSpPr>
            <p:cNvPr id="12030" name="Google Shape;12030;p70"/>
            <p:cNvGrpSpPr/>
            <p:nvPr/>
          </p:nvGrpSpPr>
          <p:grpSpPr>
            <a:xfrm>
              <a:off x="729238" y="1179665"/>
              <a:ext cx="80700" cy="1526144"/>
              <a:chOff x="729238" y="1179665"/>
              <a:chExt cx="80700" cy="1526144"/>
            </a:xfrm>
          </p:grpSpPr>
          <p:sp>
            <p:nvSpPr>
              <p:cNvPr id="12031" name="Google Shape;12031;p7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2" name="Google Shape;12032;p7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3" name="Google Shape;12033;p7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4" name="Google Shape;12034;p7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5" name="Google Shape;12035;p7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6" name="Google Shape;12036;p7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7" name="Google Shape;12037;p7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8" name="Google Shape;12038;p7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9" name="Google Shape;12039;p7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0" name="Google Shape;12040;p7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41" name="Google Shape;12041;p70"/>
            <p:cNvGrpSpPr/>
            <p:nvPr/>
          </p:nvGrpSpPr>
          <p:grpSpPr>
            <a:xfrm>
              <a:off x="903098" y="1179665"/>
              <a:ext cx="80700" cy="1526144"/>
              <a:chOff x="903098" y="1179665"/>
              <a:chExt cx="80700" cy="1526144"/>
            </a:xfrm>
          </p:grpSpPr>
          <p:sp>
            <p:nvSpPr>
              <p:cNvPr id="12042" name="Google Shape;12042;p7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3" name="Google Shape;12043;p7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4" name="Google Shape;12044;p7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5" name="Google Shape;12045;p7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6" name="Google Shape;12046;p7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7" name="Google Shape;12047;p7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8" name="Google Shape;12048;p7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9" name="Google Shape;12049;p7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0" name="Google Shape;12050;p7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1" name="Google Shape;12051;p7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52" name="Google Shape;12052;p70"/>
            <p:cNvGrpSpPr/>
            <p:nvPr/>
          </p:nvGrpSpPr>
          <p:grpSpPr>
            <a:xfrm>
              <a:off x="1076958" y="1179665"/>
              <a:ext cx="80700" cy="1526144"/>
              <a:chOff x="1076958" y="1179665"/>
              <a:chExt cx="80700" cy="1526144"/>
            </a:xfrm>
          </p:grpSpPr>
          <p:sp>
            <p:nvSpPr>
              <p:cNvPr id="12053" name="Google Shape;12053;p7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4" name="Google Shape;12054;p7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5" name="Google Shape;12055;p7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6" name="Google Shape;12056;p7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7" name="Google Shape;12057;p7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8" name="Google Shape;12058;p7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9" name="Google Shape;12059;p7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0" name="Google Shape;12060;p7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1" name="Google Shape;12061;p7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2" name="Google Shape;12062;p7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63" name="Google Shape;12063;p70"/>
            <p:cNvGrpSpPr/>
            <p:nvPr/>
          </p:nvGrpSpPr>
          <p:grpSpPr>
            <a:xfrm>
              <a:off x="1247707" y="1179665"/>
              <a:ext cx="80700" cy="1526144"/>
              <a:chOff x="1247707" y="1179665"/>
              <a:chExt cx="80700" cy="1526144"/>
            </a:xfrm>
          </p:grpSpPr>
          <p:sp>
            <p:nvSpPr>
              <p:cNvPr id="12064" name="Google Shape;12064;p7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5" name="Google Shape;12065;p7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6" name="Google Shape;12066;p7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7" name="Google Shape;12067;p7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8" name="Google Shape;12068;p7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9" name="Google Shape;12069;p7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0" name="Google Shape;12070;p7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1" name="Google Shape;12071;p7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2" name="Google Shape;12072;p7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3" name="Google Shape;12073;p7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74" name="Google Shape;12074;p70"/>
            <p:cNvGrpSpPr/>
            <p:nvPr/>
          </p:nvGrpSpPr>
          <p:grpSpPr>
            <a:xfrm>
              <a:off x="1421567" y="1179665"/>
              <a:ext cx="80700" cy="1526144"/>
              <a:chOff x="1421567" y="1179665"/>
              <a:chExt cx="80700" cy="1526144"/>
            </a:xfrm>
          </p:grpSpPr>
          <p:sp>
            <p:nvSpPr>
              <p:cNvPr id="12075" name="Google Shape;12075;p7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6" name="Google Shape;12076;p7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7" name="Google Shape;12077;p7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8" name="Google Shape;12078;p7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9" name="Google Shape;12079;p7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0" name="Google Shape;12080;p7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1" name="Google Shape;12081;p7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2" name="Google Shape;12082;p7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3" name="Google Shape;12083;p7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4" name="Google Shape;12084;p7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85" name="Google Shape;12085;p70"/>
            <p:cNvGrpSpPr/>
            <p:nvPr/>
          </p:nvGrpSpPr>
          <p:grpSpPr>
            <a:xfrm>
              <a:off x="1592327" y="1179665"/>
              <a:ext cx="80700" cy="1526144"/>
              <a:chOff x="1592327" y="1179665"/>
              <a:chExt cx="80700" cy="1526144"/>
            </a:xfrm>
          </p:grpSpPr>
          <p:sp>
            <p:nvSpPr>
              <p:cNvPr id="12086" name="Google Shape;12086;p7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7" name="Google Shape;12087;p7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8" name="Google Shape;12088;p7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9" name="Google Shape;12089;p7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0" name="Google Shape;12090;p7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1" name="Google Shape;12091;p7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2" name="Google Shape;12092;p7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3" name="Google Shape;12093;p7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4" name="Google Shape;12094;p7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5" name="Google Shape;12095;p7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96" name="Google Shape;12096;p70"/>
            <p:cNvGrpSpPr/>
            <p:nvPr/>
          </p:nvGrpSpPr>
          <p:grpSpPr>
            <a:xfrm>
              <a:off x="1766187" y="1179665"/>
              <a:ext cx="80700" cy="1526144"/>
              <a:chOff x="1766187" y="1179665"/>
              <a:chExt cx="80700" cy="1526144"/>
            </a:xfrm>
          </p:grpSpPr>
          <p:sp>
            <p:nvSpPr>
              <p:cNvPr id="12097" name="Google Shape;12097;p7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8" name="Google Shape;12098;p7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9" name="Google Shape;12099;p7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0" name="Google Shape;12100;p7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1" name="Google Shape;12101;p7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2" name="Google Shape;12102;p7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3" name="Google Shape;12103;p7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4" name="Google Shape;12104;p7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5" name="Google Shape;12105;p7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6" name="Google Shape;12106;p7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07" name="Google Shape;12107;p70"/>
            <p:cNvGrpSpPr/>
            <p:nvPr/>
          </p:nvGrpSpPr>
          <p:grpSpPr>
            <a:xfrm>
              <a:off x="1936935" y="1179665"/>
              <a:ext cx="80700" cy="1526144"/>
              <a:chOff x="1936935" y="1179665"/>
              <a:chExt cx="80700" cy="1526144"/>
            </a:xfrm>
          </p:grpSpPr>
          <p:sp>
            <p:nvSpPr>
              <p:cNvPr id="12108" name="Google Shape;12108;p7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9" name="Google Shape;12109;p7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0" name="Google Shape;12110;p7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1" name="Google Shape;12111;p7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2" name="Google Shape;12112;p7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3" name="Google Shape;12113;p7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4" name="Google Shape;12114;p7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5" name="Google Shape;12115;p7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6" name="Google Shape;12116;p7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7" name="Google Shape;12117;p7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18" name="Google Shape;12118;p70"/>
            <p:cNvGrpSpPr/>
            <p:nvPr/>
          </p:nvGrpSpPr>
          <p:grpSpPr>
            <a:xfrm>
              <a:off x="2110795" y="1179665"/>
              <a:ext cx="80700" cy="1526144"/>
              <a:chOff x="2110795" y="1179665"/>
              <a:chExt cx="80700" cy="1526144"/>
            </a:xfrm>
          </p:grpSpPr>
          <p:sp>
            <p:nvSpPr>
              <p:cNvPr id="12119" name="Google Shape;12119;p7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0" name="Google Shape;12120;p7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1" name="Google Shape;12121;p7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2" name="Google Shape;12122;p7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3" name="Google Shape;12123;p7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4" name="Google Shape;12124;p7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5" name="Google Shape;12125;p7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6" name="Google Shape;12126;p7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7" name="Google Shape;12127;p7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8" name="Google Shape;12128;p7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29" name="Google Shape;12129;p70"/>
            <p:cNvGrpSpPr/>
            <p:nvPr/>
          </p:nvGrpSpPr>
          <p:grpSpPr>
            <a:xfrm>
              <a:off x="2284655" y="1179665"/>
              <a:ext cx="80700" cy="1526144"/>
              <a:chOff x="2284655" y="1179665"/>
              <a:chExt cx="80700" cy="1526144"/>
            </a:xfrm>
          </p:grpSpPr>
          <p:sp>
            <p:nvSpPr>
              <p:cNvPr id="12130" name="Google Shape;12130;p7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1" name="Google Shape;12131;p7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2" name="Google Shape;12132;p7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3" name="Google Shape;12133;p7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4" name="Google Shape;12134;p7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5" name="Google Shape;12135;p7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6" name="Google Shape;12136;p7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7" name="Google Shape;12137;p7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8" name="Google Shape;12138;p7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9" name="Google Shape;12139;p7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140" name="Google Shape;12140;p70"/>
          <p:cNvGrpSpPr/>
          <p:nvPr/>
        </p:nvGrpSpPr>
        <p:grpSpPr>
          <a:xfrm>
            <a:off x="2611692" y="986753"/>
            <a:ext cx="1364248" cy="1102133"/>
            <a:chOff x="2623904" y="1198803"/>
            <a:chExt cx="1364248" cy="1102133"/>
          </a:xfrm>
        </p:grpSpPr>
        <p:grpSp>
          <p:nvGrpSpPr>
            <p:cNvPr id="12141" name="Google Shape;12141;p70"/>
            <p:cNvGrpSpPr/>
            <p:nvPr/>
          </p:nvGrpSpPr>
          <p:grpSpPr>
            <a:xfrm>
              <a:off x="2623907" y="1198803"/>
              <a:ext cx="1364245" cy="273000"/>
              <a:chOff x="2623907" y="1198803"/>
              <a:chExt cx="1364245" cy="273000"/>
            </a:xfrm>
          </p:grpSpPr>
          <p:sp>
            <p:nvSpPr>
              <p:cNvPr id="12142" name="Google Shape;12142;p7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3" name="Google Shape;12143;p7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4" name="Google Shape;12144;p7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5" name="Google Shape;12145;p7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6" name="Google Shape;12146;p7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47" name="Google Shape;12147;p70"/>
            <p:cNvGrpSpPr/>
            <p:nvPr/>
          </p:nvGrpSpPr>
          <p:grpSpPr>
            <a:xfrm>
              <a:off x="2623904" y="1476964"/>
              <a:ext cx="1364245" cy="273000"/>
              <a:chOff x="2623904" y="1476964"/>
              <a:chExt cx="1364245" cy="273000"/>
            </a:xfrm>
          </p:grpSpPr>
          <p:sp>
            <p:nvSpPr>
              <p:cNvPr id="12148" name="Google Shape;12148;p7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9" name="Google Shape;12149;p7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0" name="Google Shape;12150;p7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1" name="Google Shape;12151;p7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2" name="Google Shape;12152;p7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53" name="Google Shape;12153;p70"/>
            <p:cNvGrpSpPr/>
            <p:nvPr/>
          </p:nvGrpSpPr>
          <p:grpSpPr>
            <a:xfrm>
              <a:off x="2623907" y="1749775"/>
              <a:ext cx="1364245" cy="273000"/>
              <a:chOff x="2623907" y="1749775"/>
              <a:chExt cx="1364245" cy="273000"/>
            </a:xfrm>
          </p:grpSpPr>
          <p:sp>
            <p:nvSpPr>
              <p:cNvPr id="12154" name="Google Shape;12154;p7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5" name="Google Shape;12155;p7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6" name="Google Shape;12156;p7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7" name="Google Shape;12157;p7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8" name="Google Shape;12158;p7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59" name="Google Shape;12159;p70"/>
            <p:cNvGrpSpPr/>
            <p:nvPr/>
          </p:nvGrpSpPr>
          <p:grpSpPr>
            <a:xfrm>
              <a:off x="2623904" y="2027936"/>
              <a:ext cx="1364245" cy="273000"/>
              <a:chOff x="2623904" y="2027936"/>
              <a:chExt cx="1364245" cy="273000"/>
            </a:xfrm>
          </p:grpSpPr>
          <p:sp>
            <p:nvSpPr>
              <p:cNvPr id="12160" name="Google Shape;12160;p7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1" name="Google Shape;12161;p7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2" name="Google Shape;12162;p7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3" name="Google Shape;12163;p7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4" name="Google Shape;12164;p7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165" name="Google Shape;12165;p70"/>
          <p:cNvGrpSpPr/>
          <p:nvPr/>
        </p:nvGrpSpPr>
        <p:grpSpPr>
          <a:xfrm>
            <a:off x="2601153" y="2445826"/>
            <a:ext cx="1387541" cy="159124"/>
            <a:chOff x="3200660" y="2180272"/>
            <a:chExt cx="2563824" cy="378237"/>
          </a:xfrm>
        </p:grpSpPr>
        <p:sp>
          <p:nvSpPr>
            <p:cNvPr id="12166" name="Google Shape;12166;p7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7" name="Google Shape;12167;p7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8" name="Google Shape;12168;p7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9" name="Google Shape;12169;p7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0" name="Google Shape;12170;p7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1" name="Google Shape;12171;p7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2" name="Google Shape;12172;p7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3" name="Google Shape;12173;p7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4" name="Google Shape;12174;p7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5" name="Google Shape;12175;p7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6" name="Google Shape;12176;p7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7" name="Google Shape;12177;p7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8" name="Google Shape;12178;p7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9" name="Google Shape;12179;p7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0" name="Google Shape;12180;p7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1" name="Google Shape;12181;p7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2" name="Google Shape;12182;p7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3" name="Google Shape;12183;p7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84" name="Google Shape;12184;p70"/>
          <p:cNvGrpSpPr/>
          <p:nvPr/>
        </p:nvGrpSpPr>
        <p:grpSpPr>
          <a:xfrm>
            <a:off x="2597677" y="2723590"/>
            <a:ext cx="1390502" cy="159625"/>
            <a:chOff x="3530150" y="2790075"/>
            <a:chExt cx="1962600" cy="225300"/>
          </a:xfrm>
        </p:grpSpPr>
        <p:sp>
          <p:nvSpPr>
            <p:cNvPr id="12185" name="Google Shape;12185;p7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6" name="Google Shape;12186;p7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87" name="Google Shape;12187;p70"/>
          <p:cNvGrpSpPr/>
          <p:nvPr/>
        </p:nvGrpSpPr>
        <p:grpSpPr>
          <a:xfrm>
            <a:off x="2597735" y="3001855"/>
            <a:ext cx="1411629" cy="154175"/>
            <a:chOff x="3558802" y="4011244"/>
            <a:chExt cx="1866000" cy="111600"/>
          </a:xfrm>
        </p:grpSpPr>
        <p:sp>
          <p:nvSpPr>
            <p:cNvPr id="12188" name="Google Shape;12188;p7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9" name="Google Shape;12189;p7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90" name="Google Shape;12190;p70"/>
          <p:cNvGrpSpPr/>
          <p:nvPr/>
        </p:nvGrpSpPr>
        <p:grpSpPr>
          <a:xfrm>
            <a:off x="2598023" y="2207425"/>
            <a:ext cx="1383503" cy="119761"/>
            <a:chOff x="3465975" y="2270258"/>
            <a:chExt cx="1986364" cy="171947"/>
          </a:xfrm>
        </p:grpSpPr>
        <p:sp>
          <p:nvSpPr>
            <p:cNvPr id="12191" name="Google Shape;12191;p7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2" name="Google Shape;12192;p7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3" name="Google Shape;12193;p7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4" name="Google Shape;12194;p7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5" name="Google Shape;12195;p7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6" name="Google Shape;12196;p7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7" name="Google Shape;12197;p7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8" name="Google Shape;12198;p7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99" name="Google Shape;12199;p70"/>
          <p:cNvGrpSpPr/>
          <p:nvPr/>
        </p:nvGrpSpPr>
        <p:grpSpPr>
          <a:xfrm>
            <a:off x="2609030" y="3571198"/>
            <a:ext cx="1369531" cy="195460"/>
            <a:chOff x="723300" y="4253549"/>
            <a:chExt cx="2276482" cy="324900"/>
          </a:xfrm>
        </p:grpSpPr>
        <p:sp>
          <p:nvSpPr>
            <p:cNvPr id="12200" name="Google Shape;12200;p7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1" name="Google Shape;12201;p7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2" name="Google Shape;12202;p7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3" name="Google Shape;12203;p7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4" name="Google Shape;12204;p7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05" name="Google Shape;12205;p70"/>
          <p:cNvGrpSpPr/>
          <p:nvPr/>
        </p:nvGrpSpPr>
        <p:grpSpPr>
          <a:xfrm>
            <a:off x="2598591" y="3272439"/>
            <a:ext cx="1389066" cy="180119"/>
            <a:chOff x="705948" y="3788465"/>
            <a:chExt cx="2308953" cy="299400"/>
          </a:xfrm>
        </p:grpSpPr>
        <p:sp>
          <p:nvSpPr>
            <p:cNvPr id="12206" name="Google Shape;12206;p7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7" name="Google Shape;12207;p7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8" name="Google Shape;12208;p7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9" name="Google Shape;12209;p7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0" name="Google Shape;12210;p7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11" name="Google Shape;12211;p70"/>
          <p:cNvGrpSpPr/>
          <p:nvPr/>
        </p:nvGrpSpPr>
        <p:grpSpPr>
          <a:xfrm>
            <a:off x="4195581" y="1876393"/>
            <a:ext cx="1433821" cy="191501"/>
            <a:chOff x="4273350" y="2088443"/>
            <a:chExt cx="1433821" cy="191501"/>
          </a:xfrm>
        </p:grpSpPr>
        <p:grpSp>
          <p:nvGrpSpPr>
            <p:cNvPr id="12212" name="Google Shape;12212;p70"/>
            <p:cNvGrpSpPr/>
            <p:nvPr/>
          </p:nvGrpSpPr>
          <p:grpSpPr>
            <a:xfrm>
              <a:off x="4273350" y="2088443"/>
              <a:ext cx="1433821" cy="0"/>
              <a:chOff x="5224975" y="2962250"/>
              <a:chExt cx="1544400" cy="0"/>
            </a:xfrm>
          </p:grpSpPr>
          <p:cxnSp>
            <p:nvCxnSpPr>
              <p:cNvPr id="12213" name="Google Shape;12213;p7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2214" name="Google Shape;12214;p7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2215" name="Google Shape;12215;p70"/>
            <p:cNvGrpSpPr/>
            <p:nvPr/>
          </p:nvGrpSpPr>
          <p:grpSpPr>
            <a:xfrm>
              <a:off x="4273350" y="2279944"/>
              <a:ext cx="1433821" cy="0"/>
              <a:chOff x="5224975" y="2962250"/>
              <a:chExt cx="1544400" cy="0"/>
            </a:xfrm>
          </p:grpSpPr>
          <p:cxnSp>
            <p:nvCxnSpPr>
              <p:cNvPr id="12216" name="Google Shape;12216;p7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2217" name="Google Shape;12217;p7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2218" name="Google Shape;12218;p70"/>
          <p:cNvGrpSpPr/>
          <p:nvPr/>
        </p:nvGrpSpPr>
        <p:grpSpPr>
          <a:xfrm>
            <a:off x="2646528" y="3885297"/>
            <a:ext cx="1304609" cy="294074"/>
            <a:chOff x="2658741" y="4097347"/>
            <a:chExt cx="1304609" cy="294074"/>
          </a:xfrm>
        </p:grpSpPr>
        <p:grpSp>
          <p:nvGrpSpPr>
            <p:cNvPr id="12219" name="Google Shape;12219;p70"/>
            <p:cNvGrpSpPr/>
            <p:nvPr/>
          </p:nvGrpSpPr>
          <p:grpSpPr>
            <a:xfrm>
              <a:off x="2658741" y="4097347"/>
              <a:ext cx="118572" cy="294074"/>
              <a:chOff x="3343310" y="4475555"/>
              <a:chExt cx="127717" cy="316753"/>
            </a:xfrm>
          </p:grpSpPr>
          <p:sp>
            <p:nvSpPr>
              <p:cNvPr id="12220" name="Google Shape;12220;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1" name="Google Shape;12221;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22" name="Google Shape;12222;p70"/>
            <p:cNvGrpSpPr/>
            <p:nvPr/>
          </p:nvGrpSpPr>
          <p:grpSpPr>
            <a:xfrm>
              <a:off x="3815519" y="4098388"/>
              <a:ext cx="147831" cy="291991"/>
              <a:chOff x="3527539" y="4476677"/>
              <a:chExt cx="159232" cy="314510"/>
            </a:xfrm>
          </p:grpSpPr>
          <p:sp>
            <p:nvSpPr>
              <p:cNvPr id="12223" name="Google Shape;12223;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4" name="Google Shape;12224;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25" name="Google Shape;12225;p70"/>
            <p:cNvGrpSpPr/>
            <p:nvPr/>
          </p:nvGrpSpPr>
          <p:grpSpPr>
            <a:xfrm>
              <a:off x="3511696" y="4098388"/>
              <a:ext cx="147831" cy="291991"/>
              <a:chOff x="3527539" y="4476677"/>
              <a:chExt cx="159232" cy="314510"/>
            </a:xfrm>
          </p:grpSpPr>
          <p:sp>
            <p:nvSpPr>
              <p:cNvPr id="12226" name="Google Shape;12226;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7" name="Google Shape;12227;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28" name="Google Shape;12228;p70"/>
            <p:cNvGrpSpPr/>
            <p:nvPr/>
          </p:nvGrpSpPr>
          <p:grpSpPr>
            <a:xfrm>
              <a:off x="3207874" y="4098388"/>
              <a:ext cx="147831" cy="291991"/>
              <a:chOff x="3527539" y="4476677"/>
              <a:chExt cx="159232" cy="314510"/>
            </a:xfrm>
          </p:grpSpPr>
          <p:sp>
            <p:nvSpPr>
              <p:cNvPr id="12229" name="Google Shape;12229;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0" name="Google Shape;12230;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31" name="Google Shape;12231;p70"/>
            <p:cNvGrpSpPr/>
            <p:nvPr/>
          </p:nvGrpSpPr>
          <p:grpSpPr>
            <a:xfrm>
              <a:off x="2933305" y="4097347"/>
              <a:ext cx="118572" cy="294074"/>
              <a:chOff x="3343310" y="4475555"/>
              <a:chExt cx="127717" cy="316753"/>
            </a:xfrm>
          </p:grpSpPr>
          <p:sp>
            <p:nvSpPr>
              <p:cNvPr id="12232" name="Google Shape;12232;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3" name="Google Shape;12233;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234" name="Google Shape;12234;p70"/>
          <p:cNvGrpSpPr/>
          <p:nvPr/>
        </p:nvGrpSpPr>
        <p:grpSpPr>
          <a:xfrm>
            <a:off x="4197136" y="963991"/>
            <a:ext cx="1430711" cy="751237"/>
            <a:chOff x="5159450" y="1919950"/>
            <a:chExt cx="1541050" cy="862500"/>
          </a:xfrm>
        </p:grpSpPr>
        <p:sp>
          <p:nvSpPr>
            <p:cNvPr id="12235" name="Google Shape;12235;p7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2236" name="Google Shape;12236;p70"/>
            <p:cNvGrpSpPr/>
            <p:nvPr/>
          </p:nvGrpSpPr>
          <p:grpSpPr>
            <a:xfrm>
              <a:off x="5159450" y="1919950"/>
              <a:ext cx="1541050" cy="862500"/>
              <a:chOff x="5159450" y="1919950"/>
              <a:chExt cx="1541050" cy="862500"/>
            </a:xfrm>
          </p:grpSpPr>
          <p:cxnSp>
            <p:nvCxnSpPr>
              <p:cNvPr id="12237" name="Google Shape;12237;p7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238" name="Google Shape;12238;p7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239" name="Google Shape;12239;p70"/>
          <p:cNvGrpSpPr/>
          <p:nvPr/>
        </p:nvGrpSpPr>
        <p:grpSpPr>
          <a:xfrm>
            <a:off x="4245274" y="2227761"/>
            <a:ext cx="1334436" cy="967914"/>
            <a:chOff x="4294923" y="2439811"/>
            <a:chExt cx="1334436" cy="967914"/>
          </a:xfrm>
        </p:grpSpPr>
        <p:grpSp>
          <p:nvGrpSpPr>
            <p:cNvPr id="12240" name="Google Shape;12240;p70"/>
            <p:cNvGrpSpPr/>
            <p:nvPr/>
          </p:nvGrpSpPr>
          <p:grpSpPr>
            <a:xfrm>
              <a:off x="4960455" y="2469658"/>
              <a:ext cx="668904" cy="885524"/>
              <a:chOff x="4960455" y="2469658"/>
              <a:chExt cx="668904" cy="885524"/>
            </a:xfrm>
          </p:grpSpPr>
          <p:sp>
            <p:nvSpPr>
              <p:cNvPr id="12241" name="Google Shape;12241;p7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2" name="Google Shape;12242;p7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3" name="Google Shape;12243;p7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4" name="Google Shape;12244;p7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5" name="Google Shape;12245;p7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6" name="Google Shape;12246;p7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47" name="Google Shape;12247;p70"/>
            <p:cNvGrpSpPr/>
            <p:nvPr/>
          </p:nvGrpSpPr>
          <p:grpSpPr>
            <a:xfrm>
              <a:off x="4294923" y="2469658"/>
              <a:ext cx="668951" cy="885524"/>
              <a:chOff x="4294923" y="2469658"/>
              <a:chExt cx="668951" cy="885524"/>
            </a:xfrm>
          </p:grpSpPr>
          <p:sp>
            <p:nvSpPr>
              <p:cNvPr id="12248" name="Google Shape;12248;p7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9" name="Google Shape;12249;p7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0" name="Google Shape;12250;p7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1" name="Google Shape;12251;p7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2" name="Google Shape;12252;p7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3" name="Google Shape;12253;p7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254" name="Google Shape;12254;p7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55" name="Google Shape;12255;p70"/>
          <p:cNvGrpSpPr/>
          <p:nvPr/>
        </p:nvGrpSpPr>
        <p:grpSpPr>
          <a:xfrm>
            <a:off x="4231477" y="3282206"/>
            <a:ext cx="1430949" cy="897289"/>
            <a:chOff x="4351371" y="3547942"/>
            <a:chExt cx="1345130" cy="843475"/>
          </a:xfrm>
        </p:grpSpPr>
        <p:grpSp>
          <p:nvGrpSpPr>
            <p:cNvPr id="12256" name="Google Shape;12256;p70"/>
            <p:cNvGrpSpPr/>
            <p:nvPr/>
          </p:nvGrpSpPr>
          <p:grpSpPr>
            <a:xfrm>
              <a:off x="4351371" y="4209917"/>
              <a:ext cx="1345130" cy="181500"/>
              <a:chOff x="4351371" y="4209917"/>
              <a:chExt cx="1345130" cy="181500"/>
            </a:xfrm>
          </p:grpSpPr>
          <p:sp>
            <p:nvSpPr>
              <p:cNvPr id="12257" name="Google Shape;12257;p7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258" name="Google Shape;12258;p7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2259" name="Google Shape;12259;p70"/>
            <p:cNvGrpSpPr/>
            <p:nvPr/>
          </p:nvGrpSpPr>
          <p:grpSpPr>
            <a:xfrm>
              <a:off x="4403010" y="3985221"/>
              <a:ext cx="1109518" cy="181500"/>
              <a:chOff x="4403010" y="3985221"/>
              <a:chExt cx="1109518" cy="181500"/>
            </a:xfrm>
          </p:grpSpPr>
          <p:sp>
            <p:nvSpPr>
              <p:cNvPr id="12260" name="Google Shape;12260;p7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261" name="Google Shape;12261;p7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2262" name="Google Shape;12262;p70"/>
            <p:cNvGrpSpPr/>
            <p:nvPr/>
          </p:nvGrpSpPr>
          <p:grpSpPr>
            <a:xfrm>
              <a:off x="4618704" y="3766582"/>
              <a:ext cx="807858" cy="181500"/>
              <a:chOff x="4618704" y="3766582"/>
              <a:chExt cx="807858" cy="181500"/>
            </a:xfrm>
          </p:grpSpPr>
          <p:sp>
            <p:nvSpPr>
              <p:cNvPr id="12263" name="Google Shape;12263;p7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264" name="Google Shape;12264;p7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2265" name="Google Shape;12265;p70"/>
            <p:cNvGrpSpPr/>
            <p:nvPr/>
          </p:nvGrpSpPr>
          <p:grpSpPr>
            <a:xfrm>
              <a:off x="4735238" y="3547942"/>
              <a:ext cx="462839" cy="181500"/>
              <a:chOff x="4735238" y="3547942"/>
              <a:chExt cx="462839" cy="181500"/>
            </a:xfrm>
          </p:grpSpPr>
          <p:sp>
            <p:nvSpPr>
              <p:cNvPr id="12266" name="Google Shape;12266;p7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267" name="Google Shape;12267;p7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2268" name="Google Shape;12268;p70"/>
          <p:cNvGrpSpPr/>
          <p:nvPr/>
        </p:nvGrpSpPr>
        <p:grpSpPr>
          <a:xfrm>
            <a:off x="7407835" y="2217530"/>
            <a:ext cx="1020955" cy="928853"/>
            <a:chOff x="926675" y="238125"/>
            <a:chExt cx="5755100" cy="5232975"/>
          </a:xfrm>
        </p:grpSpPr>
        <p:sp>
          <p:nvSpPr>
            <p:cNvPr id="12269" name="Google Shape;12269;p7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0" name="Google Shape;12270;p7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1" name="Google Shape;12271;p7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2" name="Google Shape;12272;p7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73" name="Google Shape;12273;p70"/>
          <p:cNvGrpSpPr/>
          <p:nvPr/>
        </p:nvGrpSpPr>
        <p:grpSpPr>
          <a:xfrm>
            <a:off x="715208" y="2616265"/>
            <a:ext cx="1695374" cy="1560837"/>
            <a:chOff x="727421" y="2828315"/>
            <a:chExt cx="1695374" cy="1560837"/>
          </a:xfrm>
        </p:grpSpPr>
        <p:grpSp>
          <p:nvGrpSpPr>
            <p:cNvPr id="12274" name="Google Shape;12274;p70"/>
            <p:cNvGrpSpPr/>
            <p:nvPr/>
          </p:nvGrpSpPr>
          <p:grpSpPr>
            <a:xfrm>
              <a:off x="727421" y="2828315"/>
              <a:ext cx="1695374" cy="1560837"/>
              <a:chOff x="734799" y="2782450"/>
              <a:chExt cx="1571100" cy="1577400"/>
            </a:xfrm>
          </p:grpSpPr>
          <p:cxnSp>
            <p:nvCxnSpPr>
              <p:cNvPr id="12275" name="Google Shape;12275;p7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276" name="Google Shape;12276;p7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277" name="Google Shape;12277;p70"/>
            <p:cNvGrpSpPr/>
            <p:nvPr/>
          </p:nvGrpSpPr>
          <p:grpSpPr>
            <a:xfrm>
              <a:off x="819108" y="2882501"/>
              <a:ext cx="1556791" cy="1426186"/>
              <a:chOff x="819108" y="2882501"/>
              <a:chExt cx="1556791" cy="1426186"/>
            </a:xfrm>
          </p:grpSpPr>
          <p:grpSp>
            <p:nvGrpSpPr>
              <p:cNvPr id="12278" name="Google Shape;12278;p70"/>
              <p:cNvGrpSpPr/>
              <p:nvPr/>
            </p:nvGrpSpPr>
            <p:grpSpPr>
              <a:xfrm>
                <a:off x="819108" y="2882501"/>
                <a:ext cx="103104" cy="1426186"/>
                <a:chOff x="4674013" y="3100904"/>
                <a:chExt cx="122758" cy="1698043"/>
              </a:xfrm>
            </p:grpSpPr>
            <p:sp>
              <p:nvSpPr>
                <p:cNvPr id="12279" name="Google Shape;12279;p7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0" name="Google Shape;12280;p7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1" name="Google Shape;12281;p7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2" name="Google Shape;12282;p7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3" name="Google Shape;12283;p7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4" name="Google Shape;12284;p7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5" name="Google Shape;12285;p7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86" name="Google Shape;12286;p70"/>
              <p:cNvGrpSpPr/>
              <p:nvPr/>
            </p:nvGrpSpPr>
            <p:grpSpPr>
              <a:xfrm>
                <a:off x="1062475" y="2882501"/>
                <a:ext cx="103104" cy="1426186"/>
                <a:chOff x="4940438" y="3100904"/>
                <a:chExt cx="122758" cy="1698043"/>
              </a:xfrm>
            </p:grpSpPr>
            <p:sp>
              <p:nvSpPr>
                <p:cNvPr id="12287" name="Google Shape;12287;p7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8" name="Google Shape;12288;p7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9" name="Google Shape;12289;p7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0" name="Google Shape;12290;p7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1" name="Google Shape;12291;p7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2" name="Google Shape;12292;p7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3" name="Google Shape;12293;p7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94" name="Google Shape;12294;p70"/>
              <p:cNvGrpSpPr/>
              <p:nvPr/>
            </p:nvGrpSpPr>
            <p:grpSpPr>
              <a:xfrm>
                <a:off x="1299324" y="2882501"/>
                <a:ext cx="103104" cy="1426186"/>
                <a:chOff x="5206863" y="3100904"/>
                <a:chExt cx="122758" cy="1698043"/>
              </a:xfrm>
            </p:grpSpPr>
            <p:sp>
              <p:nvSpPr>
                <p:cNvPr id="12295" name="Google Shape;12295;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6" name="Google Shape;12296;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7" name="Google Shape;12297;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8" name="Google Shape;12298;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9" name="Google Shape;12299;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0" name="Google Shape;12300;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1" name="Google Shape;12301;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02" name="Google Shape;12302;p70"/>
              <p:cNvGrpSpPr/>
              <p:nvPr/>
            </p:nvGrpSpPr>
            <p:grpSpPr>
              <a:xfrm>
                <a:off x="1786057" y="2882501"/>
                <a:ext cx="103104" cy="1426186"/>
                <a:chOff x="6006138" y="3143629"/>
                <a:chExt cx="122758" cy="1698043"/>
              </a:xfrm>
            </p:grpSpPr>
            <p:sp>
              <p:nvSpPr>
                <p:cNvPr id="12303" name="Google Shape;12303;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4" name="Google Shape;12304;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5" name="Google Shape;12305;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6" name="Google Shape;12306;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7" name="Google Shape;12307;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8" name="Google Shape;12308;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9" name="Google Shape;12309;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10" name="Google Shape;12310;p70"/>
              <p:cNvGrpSpPr/>
              <p:nvPr/>
            </p:nvGrpSpPr>
            <p:grpSpPr>
              <a:xfrm>
                <a:off x="2029422" y="2882501"/>
                <a:ext cx="103104" cy="1426186"/>
                <a:chOff x="6805413" y="3100904"/>
                <a:chExt cx="122758" cy="1698043"/>
              </a:xfrm>
            </p:grpSpPr>
            <p:sp>
              <p:nvSpPr>
                <p:cNvPr id="12311" name="Google Shape;12311;p7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2" name="Google Shape;12312;p7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3" name="Google Shape;12313;p7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4" name="Google Shape;12314;p7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5" name="Google Shape;12315;p7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6" name="Google Shape;12316;p7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7" name="Google Shape;12317;p7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18" name="Google Shape;12318;p70"/>
              <p:cNvGrpSpPr/>
              <p:nvPr/>
            </p:nvGrpSpPr>
            <p:grpSpPr>
              <a:xfrm>
                <a:off x="2272795" y="2882501"/>
                <a:ext cx="103104" cy="1426186"/>
                <a:chOff x="5206863" y="3100904"/>
                <a:chExt cx="122758" cy="1698043"/>
              </a:xfrm>
            </p:grpSpPr>
            <p:sp>
              <p:nvSpPr>
                <p:cNvPr id="12319" name="Google Shape;12319;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0" name="Google Shape;12320;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1" name="Google Shape;12321;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2" name="Google Shape;12322;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3" name="Google Shape;12323;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4" name="Google Shape;12324;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5" name="Google Shape;12325;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26" name="Google Shape;12326;p70"/>
              <p:cNvGrpSpPr/>
              <p:nvPr/>
            </p:nvGrpSpPr>
            <p:grpSpPr>
              <a:xfrm>
                <a:off x="1542694" y="2882501"/>
                <a:ext cx="103104" cy="1426186"/>
                <a:chOff x="6006138" y="3143629"/>
                <a:chExt cx="122758" cy="1698043"/>
              </a:xfrm>
            </p:grpSpPr>
            <p:sp>
              <p:nvSpPr>
                <p:cNvPr id="12327" name="Google Shape;12327;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8" name="Google Shape;12328;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9" name="Google Shape;12329;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0" name="Google Shape;12330;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1" name="Google Shape;12331;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2" name="Google Shape;12332;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3" name="Google Shape;12333;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2334" name="Google Shape;12334;p70"/>
          <p:cNvGrpSpPr/>
          <p:nvPr/>
        </p:nvGrpSpPr>
        <p:grpSpPr>
          <a:xfrm>
            <a:off x="5671259" y="3305987"/>
            <a:ext cx="2749952" cy="870677"/>
            <a:chOff x="238125" y="1725700"/>
            <a:chExt cx="7139025" cy="2260325"/>
          </a:xfrm>
        </p:grpSpPr>
        <p:sp>
          <p:nvSpPr>
            <p:cNvPr id="12335" name="Google Shape;12335;p7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6" name="Google Shape;12336;p7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7" name="Google Shape;12337;p7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8" name="Google Shape;12338;p7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9" name="Google Shape;12339;p7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0" name="Google Shape;12340;p7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1" name="Google Shape;12341;p7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2" name="Google Shape;12342;p7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3" name="Google Shape;12343;p7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4" name="Google Shape;12344;p7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45" name="Google Shape;12345;p70"/>
          <p:cNvGrpSpPr/>
          <p:nvPr/>
        </p:nvGrpSpPr>
        <p:grpSpPr>
          <a:xfrm>
            <a:off x="5941423" y="2247733"/>
            <a:ext cx="1105452" cy="916747"/>
            <a:chOff x="5249100" y="1210600"/>
            <a:chExt cx="3502700" cy="2904775"/>
          </a:xfrm>
        </p:grpSpPr>
        <p:sp>
          <p:nvSpPr>
            <p:cNvPr id="12346" name="Google Shape;12346;p7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7" name="Google Shape;12347;p7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8" name="Google Shape;12348;p7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9" name="Google Shape;12349;p7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50" name="Google Shape;12350;p7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2351" name="Google Shape;12351;p7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2352" name="Google Shape;12352;p7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2353" name="Google Shape;12353;p7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2354" name="Google Shape;12354;p7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55" name="Google Shape;12355;p70"/>
          <p:cNvGrpSpPr/>
          <p:nvPr/>
        </p:nvGrpSpPr>
        <p:grpSpPr>
          <a:xfrm>
            <a:off x="7123971" y="967151"/>
            <a:ext cx="1304650" cy="1124856"/>
            <a:chOff x="7287122" y="1165658"/>
            <a:chExt cx="1219413" cy="1051365"/>
          </a:xfrm>
        </p:grpSpPr>
        <p:grpSp>
          <p:nvGrpSpPr>
            <p:cNvPr id="12356" name="Google Shape;12356;p70"/>
            <p:cNvGrpSpPr/>
            <p:nvPr/>
          </p:nvGrpSpPr>
          <p:grpSpPr>
            <a:xfrm>
              <a:off x="7287122" y="1969723"/>
              <a:ext cx="1219413" cy="247300"/>
              <a:chOff x="7287122" y="1969723"/>
              <a:chExt cx="1219413" cy="247300"/>
            </a:xfrm>
          </p:grpSpPr>
          <p:sp>
            <p:nvSpPr>
              <p:cNvPr id="12357" name="Google Shape;12357;p7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58" name="Google Shape;12358;p70"/>
              <p:cNvGrpSpPr/>
              <p:nvPr/>
            </p:nvGrpSpPr>
            <p:grpSpPr>
              <a:xfrm>
                <a:off x="7287122" y="2063892"/>
                <a:ext cx="1151753" cy="73428"/>
                <a:chOff x="7287122" y="2063892"/>
                <a:chExt cx="1151753" cy="73428"/>
              </a:xfrm>
            </p:grpSpPr>
            <p:sp>
              <p:nvSpPr>
                <p:cNvPr id="12359" name="Google Shape;12359;p7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60" name="Google Shape;12360;p7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361" name="Google Shape;12361;p70"/>
            <p:cNvGrpSpPr/>
            <p:nvPr/>
          </p:nvGrpSpPr>
          <p:grpSpPr>
            <a:xfrm>
              <a:off x="7287122" y="1712201"/>
              <a:ext cx="1219403" cy="246767"/>
              <a:chOff x="7287122" y="1712201"/>
              <a:chExt cx="1219403" cy="246767"/>
            </a:xfrm>
          </p:grpSpPr>
          <p:sp>
            <p:nvSpPr>
              <p:cNvPr id="12362" name="Google Shape;12362;p7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63" name="Google Shape;12363;p70"/>
              <p:cNvGrpSpPr/>
              <p:nvPr/>
            </p:nvGrpSpPr>
            <p:grpSpPr>
              <a:xfrm>
                <a:off x="7287122" y="1842861"/>
                <a:ext cx="1005303" cy="73419"/>
                <a:chOff x="7287122" y="1842861"/>
                <a:chExt cx="1005303" cy="73419"/>
              </a:xfrm>
            </p:grpSpPr>
            <p:sp>
              <p:nvSpPr>
                <p:cNvPr id="12364" name="Google Shape;12364;p7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65" name="Google Shape;12365;p7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366" name="Google Shape;12366;p70"/>
            <p:cNvGrpSpPr/>
            <p:nvPr/>
          </p:nvGrpSpPr>
          <p:grpSpPr>
            <a:xfrm>
              <a:off x="7287122" y="1447520"/>
              <a:ext cx="1219403" cy="286667"/>
              <a:chOff x="7287122" y="1447520"/>
              <a:chExt cx="1219403" cy="286667"/>
            </a:xfrm>
          </p:grpSpPr>
          <p:sp>
            <p:nvSpPr>
              <p:cNvPr id="12367" name="Google Shape;12367;p7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68" name="Google Shape;12368;p70"/>
              <p:cNvGrpSpPr/>
              <p:nvPr/>
            </p:nvGrpSpPr>
            <p:grpSpPr>
              <a:xfrm>
                <a:off x="7287122" y="1581977"/>
                <a:ext cx="852803" cy="73428"/>
                <a:chOff x="7287122" y="1581977"/>
                <a:chExt cx="852803" cy="73428"/>
              </a:xfrm>
            </p:grpSpPr>
            <p:sp>
              <p:nvSpPr>
                <p:cNvPr id="12369" name="Google Shape;12369;p7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70" name="Google Shape;12370;p7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371" name="Google Shape;12371;p70"/>
            <p:cNvGrpSpPr/>
            <p:nvPr/>
          </p:nvGrpSpPr>
          <p:grpSpPr>
            <a:xfrm>
              <a:off x="7287122" y="1165658"/>
              <a:ext cx="1219403" cy="344253"/>
              <a:chOff x="7287122" y="1165658"/>
              <a:chExt cx="1219403" cy="344253"/>
            </a:xfrm>
          </p:grpSpPr>
          <p:sp>
            <p:nvSpPr>
              <p:cNvPr id="12372" name="Google Shape;12372;p7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73" name="Google Shape;12373;p70"/>
              <p:cNvGrpSpPr/>
              <p:nvPr/>
            </p:nvGrpSpPr>
            <p:grpSpPr>
              <a:xfrm>
                <a:off x="7287122" y="1341025"/>
                <a:ext cx="695703" cy="73419"/>
                <a:chOff x="7287122" y="1341025"/>
                <a:chExt cx="695703" cy="73419"/>
              </a:xfrm>
            </p:grpSpPr>
            <p:sp>
              <p:nvSpPr>
                <p:cNvPr id="12374" name="Google Shape;12374;p7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75" name="Google Shape;12375;p7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2376" name="Google Shape;12376;p70"/>
          <p:cNvGrpSpPr/>
          <p:nvPr/>
        </p:nvGrpSpPr>
        <p:grpSpPr>
          <a:xfrm>
            <a:off x="5790463" y="973174"/>
            <a:ext cx="1397729" cy="1098540"/>
            <a:chOff x="5900602" y="1193063"/>
            <a:chExt cx="1299851" cy="1021707"/>
          </a:xfrm>
        </p:grpSpPr>
        <p:grpSp>
          <p:nvGrpSpPr>
            <p:cNvPr id="12377" name="Google Shape;12377;p70"/>
            <p:cNvGrpSpPr/>
            <p:nvPr/>
          </p:nvGrpSpPr>
          <p:grpSpPr>
            <a:xfrm>
              <a:off x="6520337" y="1193063"/>
              <a:ext cx="341815" cy="799959"/>
              <a:chOff x="6520337" y="1193063"/>
              <a:chExt cx="341815" cy="799959"/>
            </a:xfrm>
          </p:grpSpPr>
          <p:grpSp>
            <p:nvGrpSpPr>
              <p:cNvPr id="12378" name="Google Shape;12378;p70"/>
              <p:cNvGrpSpPr/>
              <p:nvPr/>
            </p:nvGrpSpPr>
            <p:grpSpPr>
              <a:xfrm>
                <a:off x="6520337" y="1589527"/>
                <a:ext cx="213950" cy="403494"/>
                <a:chOff x="6520337" y="1589527"/>
                <a:chExt cx="213950" cy="403494"/>
              </a:xfrm>
            </p:grpSpPr>
            <p:sp>
              <p:nvSpPr>
                <p:cNvPr id="12379" name="Google Shape;12379;p7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0" name="Google Shape;12380;p7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81" name="Google Shape;12381;p70"/>
              <p:cNvGrpSpPr/>
              <p:nvPr/>
            </p:nvGrpSpPr>
            <p:grpSpPr>
              <a:xfrm>
                <a:off x="6577204" y="1193063"/>
                <a:ext cx="284947" cy="464512"/>
                <a:chOff x="6577204" y="1193063"/>
                <a:chExt cx="284947" cy="464512"/>
              </a:xfrm>
            </p:grpSpPr>
            <p:sp>
              <p:nvSpPr>
                <p:cNvPr id="12382" name="Google Shape;12382;p7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83" name="Google Shape;12383;p7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384" name="Google Shape;12384;p70"/>
            <p:cNvGrpSpPr/>
            <p:nvPr/>
          </p:nvGrpSpPr>
          <p:grpSpPr>
            <a:xfrm>
              <a:off x="6238903" y="1193063"/>
              <a:ext cx="300475" cy="900152"/>
              <a:chOff x="6238903" y="1193063"/>
              <a:chExt cx="300475" cy="900152"/>
            </a:xfrm>
          </p:grpSpPr>
          <p:grpSp>
            <p:nvGrpSpPr>
              <p:cNvPr id="12385" name="Google Shape;12385;p70"/>
              <p:cNvGrpSpPr/>
              <p:nvPr/>
            </p:nvGrpSpPr>
            <p:grpSpPr>
              <a:xfrm>
                <a:off x="6290865" y="1489315"/>
                <a:ext cx="248514" cy="603900"/>
                <a:chOff x="6290865" y="1489315"/>
                <a:chExt cx="248514" cy="603900"/>
              </a:xfrm>
            </p:grpSpPr>
            <p:sp>
              <p:nvSpPr>
                <p:cNvPr id="12386" name="Google Shape;12386;p7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7" name="Google Shape;12387;p7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88" name="Google Shape;12388;p70"/>
              <p:cNvGrpSpPr/>
              <p:nvPr/>
            </p:nvGrpSpPr>
            <p:grpSpPr>
              <a:xfrm>
                <a:off x="6238903" y="1193063"/>
                <a:ext cx="284947" cy="333087"/>
                <a:chOff x="6238903" y="1193063"/>
                <a:chExt cx="284947" cy="333087"/>
              </a:xfrm>
            </p:grpSpPr>
            <p:sp>
              <p:nvSpPr>
                <p:cNvPr id="12389" name="Google Shape;12389;p7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90" name="Google Shape;12390;p7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391" name="Google Shape;12391;p70"/>
            <p:cNvGrpSpPr/>
            <p:nvPr/>
          </p:nvGrpSpPr>
          <p:grpSpPr>
            <a:xfrm>
              <a:off x="5900602" y="1193063"/>
              <a:ext cx="444345" cy="1021707"/>
              <a:chOff x="5900602" y="1193063"/>
              <a:chExt cx="444345" cy="1021707"/>
            </a:xfrm>
          </p:grpSpPr>
          <p:grpSp>
            <p:nvGrpSpPr>
              <p:cNvPr id="12392" name="Google Shape;12392;p70"/>
              <p:cNvGrpSpPr/>
              <p:nvPr/>
            </p:nvGrpSpPr>
            <p:grpSpPr>
              <a:xfrm>
                <a:off x="6046501" y="1367785"/>
                <a:ext cx="298446" cy="846986"/>
                <a:chOff x="6046501" y="1367785"/>
                <a:chExt cx="298446" cy="846986"/>
              </a:xfrm>
            </p:grpSpPr>
            <p:sp>
              <p:nvSpPr>
                <p:cNvPr id="12393" name="Google Shape;12393;p7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4" name="Google Shape;12394;p7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95" name="Google Shape;12395;p70"/>
              <p:cNvGrpSpPr/>
              <p:nvPr/>
            </p:nvGrpSpPr>
            <p:grpSpPr>
              <a:xfrm>
                <a:off x="5900602" y="1193063"/>
                <a:ext cx="284947" cy="182312"/>
                <a:chOff x="5900602" y="1193063"/>
                <a:chExt cx="284947" cy="182312"/>
              </a:xfrm>
            </p:grpSpPr>
            <p:sp>
              <p:nvSpPr>
                <p:cNvPr id="12396" name="Google Shape;12396;p7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397" name="Google Shape;12397;p7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2398" name="Google Shape;12398;p70"/>
            <p:cNvGrpSpPr/>
            <p:nvPr/>
          </p:nvGrpSpPr>
          <p:grpSpPr>
            <a:xfrm>
              <a:off x="6738300" y="1193063"/>
              <a:ext cx="462153" cy="707634"/>
              <a:chOff x="6738300" y="1193063"/>
              <a:chExt cx="462153" cy="707634"/>
            </a:xfrm>
          </p:grpSpPr>
          <p:grpSp>
            <p:nvGrpSpPr>
              <p:cNvPr id="12399" name="Google Shape;12399;p70"/>
              <p:cNvGrpSpPr/>
              <p:nvPr/>
            </p:nvGrpSpPr>
            <p:grpSpPr>
              <a:xfrm>
                <a:off x="6915505" y="1193063"/>
                <a:ext cx="284947" cy="597387"/>
                <a:chOff x="6915505" y="1193063"/>
                <a:chExt cx="284947" cy="597387"/>
              </a:xfrm>
            </p:grpSpPr>
            <p:sp>
              <p:nvSpPr>
                <p:cNvPr id="12400" name="Google Shape;12400;p7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401" name="Google Shape;12401;p7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2402" name="Google Shape;12402;p70"/>
              <p:cNvGrpSpPr/>
              <p:nvPr/>
            </p:nvGrpSpPr>
            <p:grpSpPr>
              <a:xfrm>
                <a:off x="6738300" y="1684725"/>
                <a:ext cx="230066" cy="215971"/>
                <a:chOff x="6738300" y="1684725"/>
                <a:chExt cx="230066" cy="215971"/>
              </a:xfrm>
            </p:grpSpPr>
            <p:sp>
              <p:nvSpPr>
                <p:cNvPr id="12403" name="Google Shape;12403;p7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4" name="Google Shape;12404;p7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08"/>
        <p:cNvGrpSpPr/>
        <p:nvPr/>
      </p:nvGrpSpPr>
      <p:grpSpPr>
        <a:xfrm>
          <a:off x="0" y="0"/>
          <a:ext cx="0" cy="0"/>
          <a:chOff x="0" y="0"/>
          <a:chExt cx="0" cy="0"/>
        </a:xfrm>
      </p:grpSpPr>
      <p:grpSp>
        <p:nvGrpSpPr>
          <p:cNvPr id="12409" name="Google Shape;12409;p71"/>
          <p:cNvGrpSpPr/>
          <p:nvPr/>
        </p:nvGrpSpPr>
        <p:grpSpPr>
          <a:xfrm>
            <a:off x="829359" y="2307635"/>
            <a:ext cx="339235" cy="298186"/>
            <a:chOff x="898875" y="244725"/>
            <a:chExt cx="481800" cy="423500"/>
          </a:xfrm>
        </p:grpSpPr>
        <p:sp>
          <p:nvSpPr>
            <p:cNvPr id="12410" name="Google Shape;12410;p71"/>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1" name="Google Shape;12411;p71"/>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2" name="Google Shape;12412;p71"/>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3" name="Google Shape;12413;p71"/>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4" name="Google Shape;12414;p71"/>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5" name="Google Shape;12415;p71"/>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16" name="Google Shape;12416;p71"/>
          <p:cNvGrpSpPr/>
          <p:nvPr/>
        </p:nvGrpSpPr>
        <p:grpSpPr>
          <a:xfrm>
            <a:off x="1267741" y="2287103"/>
            <a:ext cx="298169" cy="339253"/>
            <a:chOff x="1529350" y="258825"/>
            <a:chExt cx="423475" cy="481825"/>
          </a:xfrm>
        </p:grpSpPr>
        <p:sp>
          <p:nvSpPr>
            <p:cNvPr id="12417" name="Google Shape;12417;p71"/>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18" name="Google Shape;12418;p71"/>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19" name="Google Shape;12419;p71"/>
          <p:cNvGrpSpPr/>
          <p:nvPr/>
        </p:nvGrpSpPr>
        <p:grpSpPr>
          <a:xfrm>
            <a:off x="1660716" y="2367273"/>
            <a:ext cx="340890" cy="178912"/>
            <a:chOff x="2084325" y="363300"/>
            <a:chExt cx="484150" cy="254100"/>
          </a:xfrm>
        </p:grpSpPr>
        <p:sp>
          <p:nvSpPr>
            <p:cNvPr id="12420" name="Google Shape;12420;p7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21" name="Google Shape;12421;p7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22" name="Google Shape;12422;p71"/>
          <p:cNvGrpSpPr/>
          <p:nvPr/>
        </p:nvGrpSpPr>
        <p:grpSpPr>
          <a:xfrm>
            <a:off x="2110011" y="2287102"/>
            <a:ext cx="298169" cy="339253"/>
            <a:chOff x="2707500" y="249400"/>
            <a:chExt cx="423475" cy="481825"/>
          </a:xfrm>
        </p:grpSpPr>
        <p:sp>
          <p:nvSpPr>
            <p:cNvPr id="12423" name="Google Shape;12423;p71"/>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24" name="Google Shape;12424;p71"/>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25" name="Google Shape;12425;p71"/>
          <p:cNvGrpSpPr/>
          <p:nvPr/>
        </p:nvGrpSpPr>
        <p:grpSpPr>
          <a:xfrm>
            <a:off x="2523626" y="2287428"/>
            <a:ext cx="305386" cy="338602"/>
            <a:chOff x="3300325" y="249875"/>
            <a:chExt cx="433725" cy="480900"/>
          </a:xfrm>
        </p:grpSpPr>
        <p:sp>
          <p:nvSpPr>
            <p:cNvPr id="12426" name="Google Shape;12426;p71"/>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27" name="Google Shape;12427;p71"/>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28" name="Google Shape;12428;p71"/>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29" name="Google Shape;12429;p71"/>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0" name="Google Shape;12430;p71"/>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1" name="Google Shape;12431;p71"/>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32" name="Google Shape;12432;p71"/>
          <p:cNvGrpSpPr/>
          <p:nvPr/>
        </p:nvGrpSpPr>
        <p:grpSpPr>
          <a:xfrm>
            <a:off x="2912712" y="2287349"/>
            <a:ext cx="352349" cy="338760"/>
            <a:chOff x="3854700" y="249750"/>
            <a:chExt cx="500425" cy="481125"/>
          </a:xfrm>
        </p:grpSpPr>
        <p:sp>
          <p:nvSpPr>
            <p:cNvPr id="12433" name="Google Shape;12433;p71"/>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4" name="Google Shape;12434;p71"/>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5" name="Google Shape;12435;p71"/>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6" name="Google Shape;12436;p71"/>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7" name="Google Shape;12437;p71"/>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8" name="Google Shape;12438;p71"/>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39" name="Google Shape;12439;p71"/>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40" name="Google Shape;12440;p71"/>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41" name="Google Shape;12441;p71"/>
          <p:cNvGrpSpPr/>
          <p:nvPr/>
        </p:nvGrpSpPr>
        <p:grpSpPr>
          <a:xfrm>
            <a:off x="3330701" y="2287349"/>
            <a:ext cx="352349" cy="338760"/>
            <a:chOff x="4447550" y="249750"/>
            <a:chExt cx="500425" cy="481125"/>
          </a:xfrm>
        </p:grpSpPr>
        <p:sp>
          <p:nvSpPr>
            <p:cNvPr id="12442" name="Google Shape;12442;p71"/>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43" name="Google Shape;12443;p71"/>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44" name="Google Shape;12444;p71"/>
          <p:cNvGrpSpPr/>
          <p:nvPr/>
        </p:nvGrpSpPr>
        <p:grpSpPr>
          <a:xfrm>
            <a:off x="3759902" y="2287102"/>
            <a:ext cx="339253" cy="339253"/>
            <a:chOff x="5049725" y="249400"/>
            <a:chExt cx="481825" cy="481825"/>
          </a:xfrm>
        </p:grpSpPr>
        <p:sp>
          <p:nvSpPr>
            <p:cNvPr id="12445" name="Google Shape;12445;p71"/>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46" name="Google Shape;12446;p71"/>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47" name="Google Shape;12447;p71"/>
          <p:cNvGrpSpPr/>
          <p:nvPr/>
        </p:nvGrpSpPr>
        <p:grpSpPr>
          <a:xfrm>
            <a:off x="4173843" y="2287102"/>
            <a:ext cx="339253" cy="339253"/>
            <a:chOff x="5660400" y="238125"/>
            <a:chExt cx="481825" cy="481825"/>
          </a:xfrm>
        </p:grpSpPr>
        <p:sp>
          <p:nvSpPr>
            <p:cNvPr id="12448" name="Google Shape;12448;p71"/>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49" name="Google Shape;12449;p71"/>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50" name="Google Shape;12450;p71"/>
          <p:cNvGrpSpPr/>
          <p:nvPr/>
        </p:nvGrpSpPr>
        <p:grpSpPr>
          <a:xfrm>
            <a:off x="4590529" y="2287102"/>
            <a:ext cx="339253" cy="339253"/>
            <a:chOff x="6235400" y="249400"/>
            <a:chExt cx="481825" cy="481825"/>
          </a:xfrm>
        </p:grpSpPr>
        <p:sp>
          <p:nvSpPr>
            <p:cNvPr id="12451" name="Google Shape;12451;p71"/>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2" name="Google Shape;12452;p71"/>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3" name="Google Shape;12453;p71"/>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4" name="Google Shape;12454;p71"/>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5" name="Google Shape;12455;p71"/>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56" name="Google Shape;12456;p71"/>
          <p:cNvGrpSpPr/>
          <p:nvPr/>
        </p:nvGrpSpPr>
        <p:grpSpPr>
          <a:xfrm>
            <a:off x="828875" y="2731810"/>
            <a:ext cx="340204" cy="298116"/>
            <a:chOff x="899850" y="871450"/>
            <a:chExt cx="483175" cy="423400"/>
          </a:xfrm>
        </p:grpSpPr>
        <p:sp>
          <p:nvSpPr>
            <p:cNvPr id="12457" name="Google Shape;12457;p7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8" name="Google Shape;12458;p7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59" name="Google Shape;12459;p7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60" name="Google Shape;12460;p7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461" name="Google Shape;12461;p71"/>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462" name="Google Shape;12462;p71"/>
          <p:cNvGrpSpPr/>
          <p:nvPr/>
        </p:nvGrpSpPr>
        <p:grpSpPr>
          <a:xfrm>
            <a:off x="1660875" y="2711232"/>
            <a:ext cx="340573" cy="339271"/>
            <a:chOff x="2085450" y="842250"/>
            <a:chExt cx="483700" cy="481850"/>
          </a:xfrm>
        </p:grpSpPr>
        <p:sp>
          <p:nvSpPr>
            <p:cNvPr id="12463" name="Google Shape;12463;p71"/>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64" name="Google Shape;12464;p71"/>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65" name="Google Shape;12465;p71"/>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66" name="Google Shape;12466;p71"/>
          <p:cNvGrpSpPr/>
          <p:nvPr/>
        </p:nvGrpSpPr>
        <p:grpSpPr>
          <a:xfrm>
            <a:off x="2089443" y="2711241"/>
            <a:ext cx="339306" cy="339253"/>
            <a:chOff x="2685825" y="840375"/>
            <a:chExt cx="481900" cy="481825"/>
          </a:xfrm>
        </p:grpSpPr>
        <p:sp>
          <p:nvSpPr>
            <p:cNvPr id="12467" name="Google Shape;12467;p7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68" name="Google Shape;12468;p7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69" name="Google Shape;12469;p71"/>
          <p:cNvGrpSpPr/>
          <p:nvPr/>
        </p:nvGrpSpPr>
        <p:grpSpPr>
          <a:xfrm>
            <a:off x="2501104" y="2710924"/>
            <a:ext cx="350431" cy="339887"/>
            <a:chOff x="3270675" y="841800"/>
            <a:chExt cx="497700" cy="482725"/>
          </a:xfrm>
        </p:grpSpPr>
        <p:sp>
          <p:nvSpPr>
            <p:cNvPr id="12470" name="Google Shape;12470;p71"/>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71" name="Google Shape;12471;p71"/>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72" name="Google Shape;12472;p71"/>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473" name="Google Shape;12473;p71"/>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474" name="Google Shape;12474;p71"/>
          <p:cNvGrpSpPr/>
          <p:nvPr/>
        </p:nvGrpSpPr>
        <p:grpSpPr>
          <a:xfrm>
            <a:off x="3337249" y="2731783"/>
            <a:ext cx="339253" cy="298169"/>
            <a:chOff x="4467200" y="877100"/>
            <a:chExt cx="481825" cy="423475"/>
          </a:xfrm>
        </p:grpSpPr>
        <p:sp>
          <p:nvSpPr>
            <p:cNvPr id="12475" name="Google Shape;12475;p71"/>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76" name="Google Shape;12476;p71"/>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77" name="Google Shape;12477;p71"/>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78" name="Google Shape;12478;p71"/>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79" name="Google Shape;12479;p71"/>
          <p:cNvGrpSpPr/>
          <p:nvPr/>
        </p:nvGrpSpPr>
        <p:grpSpPr>
          <a:xfrm>
            <a:off x="3752140" y="2711232"/>
            <a:ext cx="354778" cy="339271"/>
            <a:chOff x="5045500" y="842250"/>
            <a:chExt cx="503875" cy="481850"/>
          </a:xfrm>
        </p:grpSpPr>
        <p:sp>
          <p:nvSpPr>
            <p:cNvPr id="12480" name="Google Shape;12480;p7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1" name="Google Shape;12481;p7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82" name="Google Shape;12482;p71"/>
          <p:cNvGrpSpPr/>
          <p:nvPr/>
        </p:nvGrpSpPr>
        <p:grpSpPr>
          <a:xfrm>
            <a:off x="4174987" y="2737451"/>
            <a:ext cx="336965" cy="286833"/>
            <a:chOff x="5645200" y="879425"/>
            <a:chExt cx="478575" cy="407375"/>
          </a:xfrm>
        </p:grpSpPr>
        <p:sp>
          <p:nvSpPr>
            <p:cNvPr id="12483" name="Google Shape;12483;p7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4" name="Google Shape;12484;p7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5" name="Google Shape;12485;p7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6" name="Google Shape;12486;p7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7" name="Google Shape;12487;p7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88" name="Google Shape;12488;p7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89" name="Google Shape;12489;p71"/>
          <p:cNvGrpSpPr/>
          <p:nvPr/>
        </p:nvGrpSpPr>
        <p:grpSpPr>
          <a:xfrm>
            <a:off x="4611062" y="2711241"/>
            <a:ext cx="298186" cy="339253"/>
            <a:chOff x="6264525" y="842250"/>
            <a:chExt cx="423500" cy="481825"/>
          </a:xfrm>
        </p:grpSpPr>
        <p:sp>
          <p:nvSpPr>
            <p:cNvPr id="12490" name="Google Shape;12490;p71"/>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1" name="Google Shape;12491;p71"/>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2" name="Google Shape;12492;p71"/>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3" name="Google Shape;12493;p71"/>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4" name="Google Shape;12494;p71"/>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5" name="Google Shape;12495;p71"/>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6" name="Google Shape;12496;p71"/>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497" name="Google Shape;12497;p71"/>
          <p:cNvGrpSpPr/>
          <p:nvPr/>
        </p:nvGrpSpPr>
        <p:grpSpPr>
          <a:xfrm>
            <a:off x="829350" y="3125895"/>
            <a:ext cx="339253" cy="339253"/>
            <a:chOff x="900750" y="1436075"/>
            <a:chExt cx="481825" cy="481825"/>
          </a:xfrm>
        </p:grpSpPr>
        <p:sp>
          <p:nvSpPr>
            <p:cNvPr id="12498" name="Google Shape;12498;p71"/>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499" name="Google Shape;12499;p71"/>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00" name="Google Shape;12500;p71"/>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01" name="Google Shape;12501;p71"/>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02" name="Google Shape;12502;p71"/>
          <p:cNvGrpSpPr/>
          <p:nvPr/>
        </p:nvGrpSpPr>
        <p:grpSpPr>
          <a:xfrm>
            <a:off x="1247198" y="3186183"/>
            <a:ext cx="339253" cy="218676"/>
            <a:chOff x="1492675" y="1520750"/>
            <a:chExt cx="481825" cy="310575"/>
          </a:xfrm>
        </p:grpSpPr>
        <p:sp>
          <p:nvSpPr>
            <p:cNvPr id="12503" name="Google Shape;12503;p71"/>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04" name="Google Shape;12504;p71"/>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05" name="Google Shape;12505;p71"/>
          <p:cNvGrpSpPr/>
          <p:nvPr/>
        </p:nvGrpSpPr>
        <p:grpSpPr>
          <a:xfrm>
            <a:off x="1654995" y="3125877"/>
            <a:ext cx="352332" cy="339288"/>
            <a:chOff x="2071000" y="1435025"/>
            <a:chExt cx="500400" cy="481875"/>
          </a:xfrm>
        </p:grpSpPr>
        <p:sp>
          <p:nvSpPr>
            <p:cNvPr id="12506" name="Google Shape;12506;p71"/>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07" name="Google Shape;12507;p71"/>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08" name="Google Shape;12508;p71"/>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09" name="Google Shape;12509;p71"/>
          <p:cNvGrpSpPr/>
          <p:nvPr/>
        </p:nvGrpSpPr>
        <p:grpSpPr>
          <a:xfrm>
            <a:off x="2083159" y="3146709"/>
            <a:ext cx="351874" cy="297623"/>
            <a:chOff x="2678350" y="1464650"/>
            <a:chExt cx="499750" cy="422700"/>
          </a:xfrm>
        </p:grpSpPr>
        <p:sp>
          <p:nvSpPr>
            <p:cNvPr id="12510" name="Google Shape;12510;p71"/>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11" name="Google Shape;12511;p71"/>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12" name="Google Shape;12512;p71"/>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13" name="Google Shape;12513;p71"/>
          <p:cNvGrpSpPr/>
          <p:nvPr/>
        </p:nvGrpSpPr>
        <p:grpSpPr>
          <a:xfrm>
            <a:off x="2506692" y="3125895"/>
            <a:ext cx="339253" cy="339253"/>
            <a:chOff x="3271200" y="1435075"/>
            <a:chExt cx="481825" cy="481825"/>
          </a:xfrm>
        </p:grpSpPr>
        <p:sp>
          <p:nvSpPr>
            <p:cNvPr id="12514" name="Google Shape;12514;p71"/>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15" name="Google Shape;12515;p71"/>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16" name="Google Shape;12516;p71"/>
          <p:cNvGrpSpPr/>
          <p:nvPr/>
        </p:nvGrpSpPr>
        <p:grpSpPr>
          <a:xfrm>
            <a:off x="2917165" y="3125877"/>
            <a:ext cx="343442" cy="339288"/>
            <a:chOff x="3858100" y="1435075"/>
            <a:chExt cx="487775" cy="481875"/>
          </a:xfrm>
        </p:grpSpPr>
        <p:sp>
          <p:nvSpPr>
            <p:cNvPr id="12517" name="Google Shape;12517;p71"/>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18" name="Google Shape;12518;p71"/>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19" name="Google Shape;12519;p71"/>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0" name="Google Shape;12520;p71"/>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1" name="Google Shape;12521;p71"/>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22" name="Google Shape;12522;p71"/>
          <p:cNvGrpSpPr/>
          <p:nvPr/>
        </p:nvGrpSpPr>
        <p:grpSpPr>
          <a:xfrm>
            <a:off x="3337249" y="3125895"/>
            <a:ext cx="339253" cy="339253"/>
            <a:chOff x="4456875" y="1435075"/>
            <a:chExt cx="481825" cy="481825"/>
          </a:xfrm>
        </p:grpSpPr>
        <p:sp>
          <p:nvSpPr>
            <p:cNvPr id="12523" name="Google Shape;12523;p7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4" name="Google Shape;12524;p7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5" name="Google Shape;12525;p7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6" name="Google Shape;12526;p7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7" name="Google Shape;12527;p7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8" name="Google Shape;12528;p7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29" name="Google Shape;12529;p7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0" name="Google Shape;12530;p7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1" name="Google Shape;12531;p7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2" name="Google Shape;12532;p7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3" name="Google Shape;12533;p7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4" name="Google Shape;12534;p7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5" name="Google Shape;12535;p7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6" name="Google Shape;12536;p7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7" name="Google Shape;12537;p7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8" name="Google Shape;12538;p7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39" name="Google Shape;12539;p7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0" name="Google Shape;12540;p7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1" name="Google Shape;12541;p7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42" name="Google Shape;12542;p71"/>
          <p:cNvGrpSpPr/>
          <p:nvPr/>
        </p:nvGrpSpPr>
        <p:grpSpPr>
          <a:xfrm>
            <a:off x="3758239" y="3125886"/>
            <a:ext cx="342580" cy="339271"/>
            <a:chOff x="5049725" y="1435050"/>
            <a:chExt cx="486550" cy="481850"/>
          </a:xfrm>
        </p:grpSpPr>
        <p:sp>
          <p:nvSpPr>
            <p:cNvPr id="12543" name="Google Shape;12543;p71"/>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4" name="Google Shape;12544;p71"/>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5" name="Google Shape;12545;p71"/>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6" name="Google Shape;12546;p71"/>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47" name="Google Shape;12547;p71"/>
          <p:cNvGrpSpPr/>
          <p:nvPr/>
        </p:nvGrpSpPr>
        <p:grpSpPr>
          <a:xfrm>
            <a:off x="4173790" y="3125895"/>
            <a:ext cx="339359" cy="339253"/>
            <a:chOff x="5642475" y="1435075"/>
            <a:chExt cx="481975" cy="481825"/>
          </a:xfrm>
        </p:grpSpPr>
        <p:sp>
          <p:nvSpPr>
            <p:cNvPr id="12548" name="Google Shape;12548;p71"/>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49" name="Google Shape;12549;p71"/>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0" name="Google Shape;12550;p71"/>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51" name="Google Shape;12551;p71"/>
          <p:cNvGrpSpPr/>
          <p:nvPr/>
        </p:nvGrpSpPr>
        <p:grpSpPr>
          <a:xfrm>
            <a:off x="4588276" y="3125886"/>
            <a:ext cx="343759" cy="339271"/>
            <a:chOff x="6232000" y="1435050"/>
            <a:chExt cx="488225" cy="481850"/>
          </a:xfrm>
        </p:grpSpPr>
        <p:sp>
          <p:nvSpPr>
            <p:cNvPr id="12552" name="Google Shape;12552;p7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3" name="Google Shape;12553;p7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4" name="Google Shape;12554;p7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5" name="Google Shape;12555;p7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6" name="Google Shape;12556;p7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57" name="Google Shape;12557;p71"/>
          <p:cNvGrpSpPr/>
          <p:nvPr/>
        </p:nvGrpSpPr>
        <p:grpSpPr>
          <a:xfrm>
            <a:off x="849012" y="3539545"/>
            <a:ext cx="299929" cy="337792"/>
            <a:chOff x="924450" y="2028975"/>
            <a:chExt cx="425975" cy="479750"/>
          </a:xfrm>
        </p:grpSpPr>
        <p:sp>
          <p:nvSpPr>
            <p:cNvPr id="12558" name="Google Shape;12558;p71"/>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59" name="Google Shape;12559;p71"/>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0" name="Google Shape;12560;p71"/>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61" name="Google Shape;12561;p71"/>
          <p:cNvGrpSpPr/>
          <p:nvPr/>
        </p:nvGrpSpPr>
        <p:grpSpPr>
          <a:xfrm>
            <a:off x="1661509" y="3559347"/>
            <a:ext cx="339306" cy="298186"/>
            <a:chOff x="2085450" y="2057100"/>
            <a:chExt cx="481900" cy="423500"/>
          </a:xfrm>
        </p:grpSpPr>
        <p:sp>
          <p:nvSpPr>
            <p:cNvPr id="12562" name="Google Shape;12562;p71"/>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3" name="Google Shape;12563;p71"/>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4" name="Google Shape;12564;p71"/>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65" name="Google Shape;12565;p71"/>
          <p:cNvGrpSpPr/>
          <p:nvPr/>
        </p:nvGrpSpPr>
        <p:grpSpPr>
          <a:xfrm>
            <a:off x="2089442" y="3582592"/>
            <a:ext cx="339306" cy="251698"/>
            <a:chOff x="2678275" y="2090100"/>
            <a:chExt cx="481900" cy="357475"/>
          </a:xfrm>
        </p:grpSpPr>
        <p:sp>
          <p:nvSpPr>
            <p:cNvPr id="12566" name="Google Shape;12566;p71"/>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7" name="Google Shape;12567;p71"/>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8" name="Google Shape;12568;p71"/>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69" name="Google Shape;12569;p71"/>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70" name="Google Shape;12570;p71"/>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71" name="Google Shape;12571;p71"/>
          <p:cNvGrpSpPr/>
          <p:nvPr/>
        </p:nvGrpSpPr>
        <p:grpSpPr>
          <a:xfrm>
            <a:off x="2566646" y="3594790"/>
            <a:ext cx="219345" cy="227301"/>
            <a:chOff x="3357325" y="2093500"/>
            <a:chExt cx="311525" cy="322825"/>
          </a:xfrm>
        </p:grpSpPr>
        <p:sp>
          <p:nvSpPr>
            <p:cNvPr id="12572" name="Google Shape;12572;p71"/>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73" name="Google Shape;12573;p71"/>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74" name="Google Shape;12574;p71"/>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575" name="Google Shape;12575;p71"/>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576" name="Google Shape;12576;p71"/>
          <p:cNvGrpSpPr/>
          <p:nvPr/>
        </p:nvGrpSpPr>
        <p:grpSpPr>
          <a:xfrm>
            <a:off x="3360836" y="3538814"/>
            <a:ext cx="292078" cy="339253"/>
            <a:chOff x="4492800" y="2027925"/>
            <a:chExt cx="414825" cy="481825"/>
          </a:xfrm>
        </p:grpSpPr>
        <p:sp>
          <p:nvSpPr>
            <p:cNvPr id="12577" name="Google Shape;12577;p71"/>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78" name="Google Shape;12578;p71"/>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79" name="Google Shape;12579;p71"/>
          <p:cNvGrpSpPr/>
          <p:nvPr/>
        </p:nvGrpSpPr>
        <p:grpSpPr>
          <a:xfrm>
            <a:off x="3759928" y="3538805"/>
            <a:ext cx="339200" cy="339271"/>
            <a:chOff x="5049725" y="2027900"/>
            <a:chExt cx="481750" cy="481850"/>
          </a:xfrm>
        </p:grpSpPr>
        <p:sp>
          <p:nvSpPr>
            <p:cNvPr id="12580" name="Google Shape;12580;p71"/>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1" name="Google Shape;12581;p71"/>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2" name="Google Shape;12582;p71"/>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3" name="Google Shape;12583;p71"/>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4" name="Google Shape;12584;p71"/>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5" name="Google Shape;12585;p71"/>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6" name="Google Shape;12586;p71"/>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87" name="Google Shape;12587;p71"/>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88" name="Google Shape;12588;p71"/>
          <p:cNvGrpSpPr/>
          <p:nvPr/>
        </p:nvGrpSpPr>
        <p:grpSpPr>
          <a:xfrm>
            <a:off x="4233524" y="3538893"/>
            <a:ext cx="219890" cy="339095"/>
            <a:chOff x="5726350" y="2028150"/>
            <a:chExt cx="312300" cy="481600"/>
          </a:xfrm>
        </p:grpSpPr>
        <p:sp>
          <p:nvSpPr>
            <p:cNvPr id="12589" name="Google Shape;12589;p71"/>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90" name="Google Shape;12590;p71"/>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91" name="Google Shape;12591;p71"/>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92" name="Google Shape;12592;p71"/>
          <p:cNvGrpSpPr/>
          <p:nvPr/>
        </p:nvGrpSpPr>
        <p:grpSpPr>
          <a:xfrm>
            <a:off x="4593715" y="3542000"/>
            <a:ext cx="332881" cy="332881"/>
            <a:chOff x="6239925" y="2032450"/>
            <a:chExt cx="472775" cy="472775"/>
          </a:xfrm>
        </p:grpSpPr>
        <p:sp>
          <p:nvSpPr>
            <p:cNvPr id="12593" name="Google Shape;12593;p71"/>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94" name="Google Shape;12594;p71"/>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95" name="Google Shape;12595;p71"/>
          <p:cNvGrpSpPr/>
          <p:nvPr/>
        </p:nvGrpSpPr>
        <p:grpSpPr>
          <a:xfrm>
            <a:off x="5042807" y="2364092"/>
            <a:ext cx="334641" cy="185425"/>
            <a:chOff x="903075" y="2730000"/>
            <a:chExt cx="475275" cy="263350"/>
          </a:xfrm>
        </p:grpSpPr>
        <p:sp>
          <p:nvSpPr>
            <p:cNvPr id="12596" name="Google Shape;12596;p71"/>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97" name="Google Shape;12597;p71"/>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598" name="Google Shape;12598;p71"/>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599" name="Google Shape;12599;p71"/>
          <p:cNvGrpSpPr/>
          <p:nvPr/>
        </p:nvGrpSpPr>
        <p:grpSpPr>
          <a:xfrm>
            <a:off x="1247198" y="3538814"/>
            <a:ext cx="339253" cy="339253"/>
            <a:chOff x="1492675" y="2027925"/>
            <a:chExt cx="481825" cy="481825"/>
          </a:xfrm>
        </p:grpSpPr>
        <p:sp>
          <p:nvSpPr>
            <p:cNvPr id="12600" name="Google Shape;12600;p71"/>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01" name="Google Shape;12601;p71"/>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02" name="Google Shape;12602;p71"/>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03" name="Google Shape;12603;p71"/>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04" name="Google Shape;12604;p71"/>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05" name="Google Shape;12605;p71"/>
          <p:cNvGrpSpPr/>
          <p:nvPr/>
        </p:nvGrpSpPr>
        <p:grpSpPr>
          <a:xfrm>
            <a:off x="5473575" y="2287178"/>
            <a:ext cx="339253" cy="339253"/>
            <a:chOff x="1492675" y="2620775"/>
            <a:chExt cx="481825" cy="481825"/>
          </a:xfrm>
        </p:grpSpPr>
        <p:sp>
          <p:nvSpPr>
            <p:cNvPr id="12606" name="Google Shape;12606;p71"/>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07" name="Google Shape;12607;p71"/>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608" name="Google Shape;12608;p71"/>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609" name="Google Shape;12609;p71"/>
          <p:cNvGrpSpPr/>
          <p:nvPr/>
        </p:nvGrpSpPr>
        <p:grpSpPr>
          <a:xfrm>
            <a:off x="6297328" y="2303161"/>
            <a:ext cx="333585" cy="307287"/>
            <a:chOff x="2682350" y="2643425"/>
            <a:chExt cx="473775" cy="436425"/>
          </a:xfrm>
        </p:grpSpPr>
        <p:sp>
          <p:nvSpPr>
            <p:cNvPr id="12610" name="Google Shape;12610;p71"/>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1" name="Google Shape;12611;p71"/>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2" name="Google Shape;12612;p71"/>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3" name="Google Shape;12613;p71"/>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4" name="Google Shape;12614;p71"/>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5" name="Google Shape;12615;p71"/>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6" name="Google Shape;12616;p71"/>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17" name="Google Shape;12617;p71"/>
          <p:cNvGrpSpPr/>
          <p:nvPr/>
        </p:nvGrpSpPr>
        <p:grpSpPr>
          <a:xfrm>
            <a:off x="6762818" y="2287178"/>
            <a:ext cx="238531" cy="339253"/>
            <a:chOff x="3342725" y="2620775"/>
            <a:chExt cx="338775" cy="481825"/>
          </a:xfrm>
        </p:grpSpPr>
        <p:sp>
          <p:nvSpPr>
            <p:cNvPr id="12618" name="Google Shape;12618;p71"/>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19" name="Google Shape;12619;p71"/>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0" name="Google Shape;12620;p71"/>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21" name="Google Shape;12621;p71"/>
          <p:cNvGrpSpPr/>
          <p:nvPr/>
        </p:nvGrpSpPr>
        <p:grpSpPr>
          <a:xfrm>
            <a:off x="7156568" y="2287178"/>
            <a:ext cx="278296" cy="339253"/>
            <a:chOff x="3907325" y="2620775"/>
            <a:chExt cx="395250" cy="481825"/>
          </a:xfrm>
        </p:grpSpPr>
        <p:sp>
          <p:nvSpPr>
            <p:cNvPr id="12622" name="Google Shape;12622;p7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3" name="Google Shape;12623;p7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4" name="Google Shape;12624;p7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5" name="Google Shape;12625;p7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26" name="Google Shape;12626;p71"/>
          <p:cNvGrpSpPr/>
          <p:nvPr/>
        </p:nvGrpSpPr>
        <p:grpSpPr>
          <a:xfrm>
            <a:off x="7549755" y="2297783"/>
            <a:ext cx="339253" cy="318042"/>
            <a:chOff x="4456875" y="2635825"/>
            <a:chExt cx="481825" cy="451700"/>
          </a:xfrm>
        </p:grpSpPr>
        <p:sp>
          <p:nvSpPr>
            <p:cNvPr id="12627" name="Google Shape;12627;p71"/>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8" name="Google Shape;12628;p71"/>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29" name="Google Shape;12629;p71"/>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0" name="Google Shape;12630;p71"/>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1" name="Google Shape;12631;p71"/>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2" name="Google Shape;12632;p71"/>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33" name="Google Shape;12633;p71"/>
          <p:cNvGrpSpPr/>
          <p:nvPr/>
        </p:nvGrpSpPr>
        <p:grpSpPr>
          <a:xfrm>
            <a:off x="7974679" y="2297783"/>
            <a:ext cx="339253" cy="318042"/>
            <a:chOff x="5049725" y="2635825"/>
            <a:chExt cx="481825" cy="451700"/>
          </a:xfrm>
        </p:grpSpPr>
        <p:sp>
          <p:nvSpPr>
            <p:cNvPr id="12634" name="Google Shape;12634;p71"/>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5" name="Google Shape;12635;p71"/>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6" name="Google Shape;12636;p71"/>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37" name="Google Shape;12637;p71"/>
          <p:cNvGrpSpPr/>
          <p:nvPr/>
        </p:nvGrpSpPr>
        <p:grpSpPr>
          <a:xfrm>
            <a:off x="2408929" y="3952243"/>
            <a:ext cx="338566" cy="338373"/>
            <a:chOff x="5643000" y="2621375"/>
            <a:chExt cx="480850" cy="480575"/>
          </a:xfrm>
        </p:grpSpPr>
        <p:sp>
          <p:nvSpPr>
            <p:cNvPr id="12638" name="Google Shape;12638;p71"/>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39" name="Google Shape;12639;p71"/>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0" name="Google Shape;12640;p71"/>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1" name="Google Shape;12641;p71"/>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2" name="Google Shape;12642;p71"/>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3" name="Google Shape;12643;p71"/>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4" name="Google Shape;12644;p71"/>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45" name="Google Shape;12645;p71"/>
          <p:cNvGrpSpPr/>
          <p:nvPr/>
        </p:nvGrpSpPr>
        <p:grpSpPr>
          <a:xfrm>
            <a:off x="4178623" y="3951803"/>
            <a:ext cx="339359" cy="339253"/>
            <a:chOff x="6235250" y="2620775"/>
            <a:chExt cx="481975" cy="481825"/>
          </a:xfrm>
        </p:grpSpPr>
        <p:sp>
          <p:nvSpPr>
            <p:cNvPr id="12646" name="Google Shape;12646;p71"/>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7" name="Google Shape;12647;p71"/>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8" name="Google Shape;12648;p71"/>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49" name="Google Shape;12649;p71"/>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50" name="Google Shape;12650;p71"/>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651" name="Google Shape;12651;p71"/>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652" name="Google Shape;12652;p71"/>
          <p:cNvGrpSpPr/>
          <p:nvPr/>
        </p:nvGrpSpPr>
        <p:grpSpPr>
          <a:xfrm>
            <a:off x="5472652" y="2711317"/>
            <a:ext cx="341101" cy="339253"/>
            <a:chOff x="1535000" y="3223325"/>
            <a:chExt cx="484450" cy="481825"/>
          </a:xfrm>
        </p:grpSpPr>
        <p:sp>
          <p:nvSpPr>
            <p:cNvPr id="12653" name="Google Shape;12653;p71"/>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54" name="Google Shape;12654;p71"/>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55" name="Google Shape;12655;p71"/>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56" name="Google Shape;12656;p71"/>
          <p:cNvGrpSpPr/>
          <p:nvPr/>
        </p:nvGrpSpPr>
        <p:grpSpPr>
          <a:xfrm>
            <a:off x="5880219" y="2746618"/>
            <a:ext cx="339253" cy="268649"/>
            <a:chOff x="2085525" y="3263750"/>
            <a:chExt cx="481825" cy="381550"/>
          </a:xfrm>
        </p:grpSpPr>
        <p:sp>
          <p:nvSpPr>
            <p:cNvPr id="12657" name="Google Shape;12657;p71"/>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58" name="Google Shape;12658;p71"/>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659" name="Google Shape;12659;p71"/>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660" name="Google Shape;12660;p71"/>
          <p:cNvGrpSpPr/>
          <p:nvPr/>
        </p:nvGrpSpPr>
        <p:grpSpPr>
          <a:xfrm>
            <a:off x="6711982" y="2711308"/>
            <a:ext cx="340204" cy="339271"/>
            <a:chOff x="3270450" y="3213625"/>
            <a:chExt cx="483175" cy="481850"/>
          </a:xfrm>
        </p:grpSpPr>
        <p:sp>
          <p:nvSpPr>
            <p:cNvPr id="12661" name="Google Shape;12661;p71"/>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62" name="Google Shape;12662;p71"/>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63" name="Google Shape;12663;p71"/>
          <p:cNvGrpSpPr/>
          <p:nvPr/>
        </p:nvGrpSpPr>
        <p:grpSpPr>
          <a:xfrm>
            <a:off x="7211250" y="2711317"/>
            <a:ext cx="168931" cy="339253"/>
            <a:chOff x="3984950" y="3213600"/>
            <a:chExt cx="239925" cy="481825"/>
          </a:xfrm>
        </p:grpSpPr>
        <p:sp>
          <p:nvSpPr>
            <p:cNvPr id="12664" name="Google Shape;12664;p71"/>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65" name="Google Shape;12665;p71"/>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666" name="Google Shape;12666;p71"/>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67" name="Google Shape;12667;p71"/>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668" name="Google Shape;12668;p71"/>
          <p:cNvGrpSpPr/>
          <p:nvPr/>
        </p:nvGrpSpPr>
        <p:grpSpPr>
          <a:xfrm>
            <a:off x="1946447" y="3981487"/>
            <a:ext cx="355218" cy="279880"/>
            <a:chOff x="5629975" y="3255775"/>
            <a:chExt cx="504500" cy="397500"/>
          </a:xfrm>
        </p:grpSpPr>
        <p:sp>
          <p:nvSpPr>
            <p:cNvPr id="12669" name="Google Shape;12669;p71"/>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0" name="Google Shape;12670;p71"/>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1" name="Google Shape;12671;p71"/>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2" name="Google Shape;12672;p71"/>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3" name="Google Shape;12673;p71"/>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74" name="Google Shape;12674;p71"/>
          <p:cNvGrpSpPr/>
          <p:nvPr/>
        </p:nvGrpSpPr>
        <p:grpSpPr>
          <a:xfrm>
            <a:off x="3731103" y="3981593"/>
            <a:ext cx="340256" cy="279669"/>
            <a:chOff x="6234950" y="3255925"/>
            <a:chExt cx="483250" cy="397200"/>
          </a:xfrm>
        </p:grpSpPr>
        <p:sp>
          <p:nvSpPr>
            <p:cNvPr id="12675" name="Google Shape;12675;p71"/>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6" name="Google Shape;12676;p71"/>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7" name="Google Shape;12677;p71"/>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8" name="Google Shape;12678;p71"/>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79" name="Google Shape;12679;p71"/>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0" name="Google Shape;12680;p71"/>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81" name="Google Shape;12681;p71"/>
          <p:cNvGrpSpPr/>
          <p:nvPr/>
        </p:nvGrpSpPr>
        <p:grpSpPr>
          <a:xfrm>
            <a:off x="5051107" y="3125970"/>
            <a:ext cx="318042" cy="339253"/>
            <a:chOff x="914900" y="3806450"/>
            <a:chExt cx="451700" cy="481825"/>
          </a:xfrm>
        </p:grpSpPr>
        <p:sp>
          <p:nvSpPr>
            <p:cNvPr id="12682" name="Google Shape;12682;p71"/>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3" name="Google Shape;12683;p71"/>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4" name="Google Shape;12684;p71"/>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5" name="Google Shape;12685;p71"/>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6" name="Google Shape;12686;p71"/>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87" name="Google Shape;12687;p71"/>
          <p:cNvGrpSpPr/>
          <p:nvPr/>
        </p:nvGrpSpPr>
        <p:grpSpPr>
          <a:xfrm>
            <a:off x="5470028" y="3125785"/>
            <a:ext cx="346347" cy="339623"/>
            <a:chOff x="1490050" y="3805975"/>
            <a:chExt cx="491900" cy="482350"/>
          </a:xfrm>
        </p:grpSpPr>
        <p:sp>
          <p:nvSpPr>
            <p:cNvPr id="12688" name="Google Shape;12688;p7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89" name="Google Shape;12689;p7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90" name="Google Shape;12690;p7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91" name="Google Shape;12691;p7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92" name="Google Shape;12692;p71"/>
          <p:cNvGrpSpPr/>
          <p:nvPr/>
        </p:nvGrpSpPr>
        <p:grpSpPr>
          <a:xfrm>
            <a:off x="5893896" y="3125970"/>
            <a:ext cx="311899" cy="339253"/>
            <a:chOff x="2104275" y="3806450"/>
            <a:chExt cx="442975" cy="481825"/>
          </a:xfrm>
        </p:grpSpPr>
        <p:sp>
          <p:nvSpPr>
            <p:cNvPr id="12693" name="Google Shape;12693;p71"/>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94" name="Google Shape;12694;p71"/>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95" name="Google Shape;12695;p71"/>
          <p:cNvGrpSpPr/>
          <p:nvPr/>
        </p:nvGrpSpPr>
        <p:grpSpPr>
          <a:xfrm>
            <a:off x="6317413" y="3125970"/>
            <a:ext cx="293416" cy="339253"/>
            <a:chOff x="2710875" y="3806450"/>
            <a:chExt cx="416725" cy="481825"/>
          </a:xfrm>
        </p:grpSpPr>
        <p:sp>
          <p:nvSpPr>
            <p:cNvPr id="12696" name="Google Shape;12696;p71"/>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697" name="Google Shape;12697;p71"/>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698" name="Google Shape;12698;p71"/>
          <p:cNvGrpSpPr/>
          <p:nvPr/>
        </p:nvGrpSpPr>
        <p:grpSpPr>
          <a:xfrm>
            <a:off x="6712457" y="3166412"/>
            <a:ext cx="339253" cy="258369"/>
            <a:chOff x="3271200" y="3863875"/>
            <a:chExt cx="481825" cy="366950"/>
          </a:xfrm>
        </p:grpSpPr>
        <p:sp>
          <p:nvSpPr>
            <p:cNvPr id="12699" name="Google Shape;12699;p71"/>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0" name="Google Shape;12700;p71"/>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01" name="Google Shape;12701;p71"/>
          <p:cNvGrpSpPr/>
          <p:nvPr/>
        </p:nvGrpSpPr>
        <p:grpSpPr>
          <a:xfrm>
            <a:off x="7147952" y="3126199"/>
            <a:ext cx="295528" cy="338795"/>
            <a:chOff x="3895050" y="3806775"/>
            <a:chExt cx="419725" cy="481175"/>
          </a:xfrm>
        </p:grpSpPr>
        <p:sp>
          <p:nvSpPr>
            <p:cNvPr id="12702" name="Google Shape;12702;p71"/>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3" name="Google Shape;12703;p71"/>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04" name="Google Shape;12704;p71"/>
          <p:cNvGrpSpPr/>
          <p:nvPr/>
        </p:nvGrpSpPr>
        <p:grpSpPr>
          <a:xfrm>
            <a:off x="7551234" y="3125979"/>
            <a:ext cx="336296" cy="339235"/>
            <a:chOff x="4464775" y="3806475"/>
            <a:chExt cx="477625" cy="481800"/>
          </a:xfrm>
        </p:grpSpPr>
        <p:sp>
          <p:nvSpPr>
            <p:cNvPr id="12705" name="Google Shape;12705;p71"/>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6" name="Google Shape;12706;p71"/>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7" name="Google Shape;12707;p71"/>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8" name="Google Shape;12708;p71"/>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09" name="Google Shape;12709;p71"/>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0" name="Google Shape;12710;p71"/>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11" name="Google Shape;12711;p71"/>
          <p:cNvGrpSpPr/>
          <p:nvPr/>
        </p:nvGrpSpPr>
        <p:grpSpPr>
          <a:xfrm>
            <a:off x="7974679" y="3125970"/>
            <a:ext cx="339253" cy="339253"/>
            <a:chOff x="5049725" y="3806450"/>
            <a:chExt cx="481825" cy="481825"/>
          </a:xfrm>
        </p:grpSpPr>
        <p:sp>
          <p:nvSpPr>
            <p:cNvPr id="12712" name="Google Shape;12712;p71"/>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3" name="Google Shape;12713;p71"/>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4" name="Google Shape;12714;p71"/>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15" name="Google Shape;12715;p71"/>
          <p:cNvGrpSpPr/>
          <p:nvPr/>
        </p:nvGrpSpPr>
        <p:grpSpPr>
          <a:xfrm>
            <a:off x="1499932" y="3951798"/>
            <a:ext cx="339253" cy="339253"/>
            <a:chOff x="5651375" y="3806450"/>
            <a:chExt cx="481825" cy="481825"/>
          </a:xfrm>
        </p:grpSpPr>
        <p:sp>
          <p:nvSpPr>
            <p:cNvPr id="12716" name="Google Shape;12716;p71"/>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7" name="Google Shape;12717;p71"/>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8" name="Google Shape;12718;p71"/>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19" name="Google Shape;12719;p71"/>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20" name="Google Shape;12720;p71"/>
          <p:cNvGrpSpPr/>
          <p:nvPr/>
        </p:nvGrpSpPr>
        <p:grpSpPr>
          <a:xfrm>
            <a:off x="3325337" y="3953787"/>
            <a:ext cx="298503" cy="335275"/>
            <a:chOff x="6264300" y="3809300"/>
            <a:chExt cx="423950" cy="476175"/>
          </a:xfrm>
        </p:grpSpPr>
        <p:sp>
          <p:nvSpPr>
            <p:cNvPr id="12721" name="Google Shape;12721;p71"/>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2" name="Google Shape;12722;p71"/>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3" name="Google Shape;12723;p71"/>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24" name="Google Shape;12724;p71"/>
          <p:cNvGrpSpPr/>
          <p:nvPr/>
        </p:nvGrpSpPr>
        <p:grpSpPr>
          <a:xfrm>
            <a:off x="5039841" y="3538881"/>
            <a:ext cx="340573" cy="339271"/>
            <a:chOff x="898875" y="4399275"/>
            <a:chExt cx="483700" cy="481850"/>
          </a:xfrm>
        </p:grpSpPr>
        <p:sp>
          <p:nvSpPr>
            <p:cNvPr id="12725" name="Google Shape;12725;p71"/>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6" name="Google Shape;12726;p71"/>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7" name="Google Shape;12727;p71"/>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8" name="Google Shape;12728;p71"/>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29" name="Google Shape;12729;p71"/>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0" name="Google Shape;12730;p71"/>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1" name="Google Shape;12731;p71"/>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2" name="Google Shape;12732;p71"/>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33" name="Google Shape;12733;p71"/>
          <p:cNvGrpSpPr/>
          <p:nvPr/>
        </p:nvGrpSpPr>
        <p:grpSpPr>
          <a:xfrm>
            <a:off x="5473575" y="3554133"/>
            <a:ext cx="339253" cy="308765"/>
            <a:chOff x="1492675" y="4420975"/>
            <a:chExt cx="481825" cy="438525"/>
          </a:xfrm>
        </p:grpSpPr>
        <p:sp>
          <p:nvSpPr>
            <p:cNvPr id="12734" name="Google Shape;12734;p71"/>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5" name="Google Shape;12735;p71"/>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6" name="Google Shape;12736;p71"/>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7" name="Google Shape;12737;p71"/>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38" name="Google Shape;12738;p71"/>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39" name="Google Shape;12739;p71"/>
          <p:cNvGrpSpPr/>
          <p:nvPr/>
        </p:nvGrpSpPr>
        <p:grpSpPr>
          <a:xfrm>
            <a:off x="5878556" y="3539558"/>
            <a:ext cx="342580" cy="337915"/>
            <a:chOff x="2084100" y="4400250"/>
            <a:chExt cx="486550" cy="479925"/>
          </a:xfrm>
        </p:grpSpPr>
        <p:sp>
          <p:nvSpPr>
            <p:cNvPr id="12740" name="Google Shape;12740;p71"/>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1" name="Google Shape;12741;p71"/>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2" name="Google Shape;12742;p71"/>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3" name="Google Shape;12743;p71"/>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4" name="Google Shape;12744;p71"/>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5" name="Google Shape;12745;p71"/>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46" name="Google Shape;12746;p71"/>
          <p:cNvGrpSpPr/>
          <p:nvPr/>
        </p:nvGrpSpPr>
        <p:grpSpPr>
          <a:xfrm>
            <a:off x="6315036" y="3538907"/>
            <a:ext cx="298169" cy="339218"/>
            <a:chOff x="2707950" y="4399325"/>
            <a:chExt cx="423475" cy="481775"/>
          </a:xfrm>
        </p:grpSpPr>
        <p:sp>
          <p:nvSpPr>
            <p:cNvPr id="12747" name="Google Shape;12747;p71"/>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8" name="Google Shape;12748;p71"/>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49" name="Google Shape;12749;p71"/>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0" name="Google Shape;12750;p71"/>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1" name="Google Shape;12751;p71"/>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2" name="Google Shape;12752;p71"/>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3" name="Google Shape;12753;p71"/>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4" name="Google Shape;12754;p71"/>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5" name="Google Shape;12755;p71"/>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6" name="Google Shape;12756;p71"/>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7" name="Google Shape;12757;p71"/>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58" name="Google Shape;12758;p71"/>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59" name="Google Shape;12759;p71"/>
          <p:cNvGrpSpPr/>
          <p:nvPr/>
        </p:nvGrpSpPr>
        <p:grpSpPr>
          <a:xfrm>
            <a:off x="6744555" y="3538881"/>
            <a:ext cx="275057" cy="339271"/>
            <a:chOff x="3330525" y="4399275"/>
            <a:chExt cx="390650" cy="481850"/>
          </a:xfrm>
        </p:grpSpPr>
        <p:sp>
          <p:nvSpPr>
            <p:cNvPr id="12760" name="Google Shape;12760;p71"/>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1" name="Google Shape;12761;p71"/>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2" name="Google Shape;12762;p71"/>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3" name="Google Shape;12763;p71"/>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4" name="Google Shape;12764;p71"/>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5" name="Google Shape;12765;p71"/>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6" name="Google Shape;12766;p71"/>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67" name="Google Shape;12767;p71"/>
          <p:cNvGrpSpPr/>
          <p:nvPr/>
        </p:nvGrpSpPr>
        <p:grpSpPr>
          <a:xfrm>
            <a:off x="7169084" y="3538890"/>
            <a:ext cx="253265" cy="339253"/>
            <a:chOff x="3938800" y="4399275"/>
            <a:chExt cx="359700" cy="481825"/>
          </a:xfrm>
        </p:grpSpPr>
        <p:sp>
          <p:nvSpPr>
            <p:cNvPr id="12768" name="Google Shape;12768;p71"/>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69" name="Google Shape;12769;p71"/>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70" name="Google Shape;12770;p71"/>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71" name="Google Shape;12771;p71"/>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72" name="Google Shape;12772;p71"/>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73" name="Google Shape;12773;p71"/>
          <p:cNvGrpSpPr/>
          <p:nvPr/>
        </p:nvGrpSpPr>
        <p:grpSpPr>
          <a:xfrm>
            <a:off x="7639862" y="3538890"/>
            <a:ext cx="159039" cy="339253"/>
            <a:chOff x="4584850" y="4399275"/>
            <a:chExt cx="225875" cy="481825"/>
          </a:xfrm>
        </p:grpSpPr>
        <p:sp>
          <p:nvSpPr>
            <p:cNvPr id="12774" name="Google Shape;12774;p71"/>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75" name="Google Shape;12775;p71"/>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776" name="Google Shape;12776;p71"/>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777" name="Google Shape;12777;p71"/>
          <p:cNvGrpSpPr/>
          <p:nvPr/>
        </p:nvGrpSpPr>
        <p:grpSpPr>
          <a:xfrm>
            <a:off x="1053416" y="3951795"/>
            <a:ext cx="339253" cy="339253"/>
            <a:chOff x="5642550" y="4399275"/>
            <a:chExt cx="481825" cy="481825"/>
          </a:xfrm>
        </p:grpSpPr>
        <p:sp>
          <p:nvSpPr>
            <p:cNvPr id="12778" name="Google Shape;12778;p71"/>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79" name="Google Shape;12779;p71"/>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80" name="Google Shape;12780;p71"/>
          <p:cNvGrpSpPr/>
          <p:nvPr/>
        </p:nvGrpSpPr>
        <p:grpSpPr>
          <a:xfrm>
            <a:off x="2854758" y="3963703"/>
            <a:ext cx="363316" cy="315437"/>
            <a:chOff x="6218300" y="4416175"/>
            <a:chExt cx="516000" cy="448000"/>
          </a:xfrm>
        </p:grpSpPr>
        <p:sp>
          <p:nvSpPr>
            <p:cNvPr id="12781" name="Google Shape;12781;p71"/>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82" name="Google Shape;12782;p71"/>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83" name="Google Shape;12783;p71"/>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84" name="Google Shape;12784;p71"/>
          <p:cNvGrpSpPr/>
          <p:nvPr/>
        </p:nvGrpSpPr>
        <p:grpSpPr>
          <a:xfrm>
            <a:off x="5964792" y="3951792"/>
            <a:ext cx="339253" cy="339253"/>
            <a:chOff x="899850" y="4992125"/>
            <a:chExt cx="481825" cy="481825"/>
          </a:xfrm>
        </p:grpSpPr>
        <p:sp>
          <p:nvSpPr>
            <p:cNvPr id="12785" name="Google Shape;12785;p71"/>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86" name="Google Shape;12786;p71"/>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87" name="Google Shape;12787;p71"/>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88" name="Google Shape;12788;p71"/>
          <p:cNvGrpSpPr/>
          <p:nvPr/>
        </p:nvGrpSpPr>
        <p:grpSpPr>
          <a:xfrm>
            <a:off x="5518276" y="3951792"/>
            <a:ext cx="339253" cy="339253"/>
            <a:chOff x="1492675" y="4992125"/>
            <a:chExt cx="481825" cy="481825"/>
          </a:xfrm>
        </p:grpSpPr>
        <p:sp>
          <p:nvSpPr>
            <p:cNvPr id="12789" name="Google Shape;12789;p7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90" name="Google Shape;12790;p7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91" name="Google Shape;12791;p71"/>
          <p:cNvGrpSpPr/>
          <p:nvPr/>
        </p:nvGrpSpPr>
        <p:grpSpPr>
          <a:xfrm>
            <a:off x="5071760" y="3951792"/>
            <a:ext cx="339253" cy="339253"/>
            <a:chOff x="2085525" y="4992125"/>
            <a:chExt cx="481825" cy="481825"/>
          </a:xfrm>
        </p:grpSpPr>
        <p:sp>
          <p:nvSpPr>
            <p:cNvPr id="12792" name="Google Shape;12792;p7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93" name="Google Shape;12793;p7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94" name="Google Shape;12794;p71"/>
          <p:cNvGrpSpPr/>
          <p:nvPr/>
        </p:nvGrpSpPr>
        <p:grpSpPr>
          <a:xfrm>
            <a:off x="6857983" y="3951792"/>
            <a:ext cx="339253" cy="339253"/>
            <a:chOff x="2678350" y="4992125"/>
            <a:chExt cx="481825" cy="481825"/>
          </a:xfrm>
        </p:grpSpPr>
        <p:sp>
          <p:nvSpPr>
            <p:cNvPr id="12795" name="Google Shape;12795;p71"/>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96" name="Google Shape;12796;p71"/>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797" name="Google Shape;12797;p71"/>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798" name="Google Shape;12798;p71"/>
          <p:cNvGrpSpPr/>
          <p:nvPr/>
        </p:nvGrpSpPr>
        <p:grpSpPr>
          <a:xfrm>
            <a:off x="4625244" y="3951792"/>
            <a:ext cx="339253" cy="339253"/>
            <a:chOff x="3271200" y="4992125"/>
            <a:chExt cx="481825" cy="481825"/>
          </a:xfrm>
        </p:grpSpPr>
        <p:sp>
          <p:nvSpPr>
            <p:cNvPr id="12799" name="Google Shape;12799;p71"/>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0" name="Google Shape;12800;p71"/>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1" name="Google Shape;12801;p71"/>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802" name="Google Shape;12802;p71"/>
          <p:cNvGrpSpPr/>
          <p:nvPr/>
        </p:nvGrpSpPr>
        <p:grpSpPr>
          <a:xfrm>
            <a:off x="7304499" y="3952822"/>
            <a:ext cx="339411" cy="337193"/>
            <a:chOff x="3863900" y="4993625"/>
            <a:chExt cx="482050" cy="478900"/>
          </a:xfrm>
        </p:grpSpPr>
        <p:sp>
          <p:nvSpPr>
            <p:cNvPr id="12803" name="Google Shape;12803;p71"/>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4" name="Google Shape;12804;p71"/>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5" name="Google Shape;12805;p71"/>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6" name="Google Shape;12806;p71"/>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807" name="Google Shape;12807;p71"/>
          <p:cNvGrpSpPr/>
          <p:nvPr/>
        </p:nvGrpSpPr>
        <p:grpSpPr>
          <a:xfrm>
            <a:off x="7751173" y="3952822"/>
            <a:ext cx="339411" cy="337193"/>
            <a:chOff x="4456725" y="4993625"/>
            <a:chExt cx="482050" cy="478900"/>
          </a:xfrm>
        </p:grpSpPr>
        <p:sp>
          <p:nvSpPr>
            <p:cNvPr id="12808" name="Google Shape;12808;p71"/>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09" name="Google Shape;12809;p71"/>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0" name="Google Shape;12810;p71"/>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1" name="Google Shape;12811;p71"/>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812" name="Google Shape;12812;p71"/>
          <p:cNvGrpSpPr/>
          <p:nvPr/>
        </p:nvGrpSpPr>
        <p:grpSpPr>
          <a:xfrm>
            <a:off x="6411308" y="3952813"/>
            <a:ext cx="339411" cy="337211"/>
            <a:chOff x="5049575" y="4993600"/>
            <a:chExt cx="482050" cy="478925"/>
          </a:xfrm>
        </p:grpSpPr>
        <p:sp>
          <p:nvSpPr>
            <p:cNvPr id="12813" name="Google Shape;12813;p7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4" name="Google Shape;12814;p7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5" name="Google Shape;12815;p7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816" name="Google Shape;12816;p7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817" name="Google Shape;12817;p71"/>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dirty="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dirty="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dirty="0">
              <a:solidFill>
                <a:srgbClr val="435D74"/>
              </a:solidFill>
            </a:endParaRPr>
          </a:p>
        </p:txBody>
      </p:sp>
      <p:sp>
        <p:nvSpPr>
          <p:cNvPr id="12818" name="Google Shape;12818;p7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22"/>
        <p:cNvGrpSpPr/>
        <p:nvPr/>
      </p:nvGrpSpPr>
      <p:grpSpPr>
        <a:xfrm>
          <a:off x="0" y="0"/>
          <a:ext cx="0" cy="0"/>
          <a:chOff x="0" y="0"/>
          <a:chExt cx="0" cy="0"/>
        </a:xfrm>
      </p:grpSpPr>
      <p:grpSp>
        <p:nvGrpSpPr>
          <p:cNvPr id="12823" name="Google Shape;12823;p72"/>
          <p:cNvGrpSpPr/>
          <p:nvPr/>
        </p:nvGrpSpPr>
        <p:grpSpPr>
          <a:xfrm>
            <a:off x="876361" y="1308054"/>
            <a:ext cx="322099" cy="370529"/>
            <a:chOff x="-42971725" y="3217825"/>
            <a:chExt cx="275675" cy="317125"/>
          </a:xfrm>
        </p:grpSpPr>
        <p:sp>
          <p:nvSpPr>
            <p:cNvPr id="12824" name="Google Shape;12824;p7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5" name="Google Shape;12825;p7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6" name="Google Shape;12826;p7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27" name="Google Shape;12827;p72"/>
          <p:cNvGrpSpPr/>
          <p:nvPr/>
        </p:nvGrpSpPr>
        <p:grpSpPr>
          <a:xfrm>
            <a:off x="848276" y="1776710"/>
            <a:ext cx="378270" cy="337551"/>
            <a:chOff x="-42996150" y="3612600"/>
            <a:chExt cx="323750" cy="288900"/>
          </a:xfrm>
        </p:grpSpPr>
        <p:sp>
          <p:nvSpPr>
            <p:cNvPr id="12828" name="Google Shape;12828;p7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9" name="Google Shape;12829;p7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0" name="Google Shape;12830;p7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31" name="Google Shape;12831;p72"/>
          <p:cNvGrpSpPr/>
          <p:nvPr/>
        </p:nvGrpSpPr>
        <p:grpSpPr>
          <a:xfrm>
            <a:off x="851036" y="2186080"/>
            <a:ext cx="372749" cy="370909"/>
            <a:chOff x="-42994575" y="3950300"/>
            <a:chExt cx="319025" cy="317450"/>
          </a:xfrm>
        </p:grpSpPr>
        <p:sp>
          <p:nvSpPr>
            <p:cNvPr id="12832" name="Google Shape;12832;p7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3" name="Google Shape;12833;p7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4" name="Google Shape;12834;p7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35" name="Google Shape;12835;p72"/>
          <p:cNvGrpSpPr/>
          <p:nvPr/>
        </p:nvGrpSpPr>
        <p:grpSpPr>
          <a:xfrm>
            <a:off x="3004431" y="1332912"/>
            <a:ext cx="371785" cy="370879"/>
            <a:chOff x="-41111350" y="3239100"/>
            <a:chExt cx="318200" cy="317425"/>
          </a:xfrm>
        </p:grpSpPr>
        <p:sp>
          <p:nvSpPr>
            <p:cNvPr id="12836" name="Google Shape;12836;p7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7" name="Google Shape;12837;p7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8" name="Google Shape;12838;p7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9" name="Google Shape;12839;p7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40" name="Google Shape;12840;p72"/>
          <p:cNvGrpSpPr/>
          <p:nvPr/>
        </p:nvGrpSpPr>
        <p:grpSpPr>
          <a:xfrm>
            <a:off x="3000751" y="1768444"/>
            <a:ext cx="379146" cy="370967"/>
            <a:chOff x="-41117650" y="3605525"/>
            <a:chExt cx="324500" cy="317500"/>
          </a:xfrm>
        </p:grpSpPr>
        <p:sp>
          <p:nvSpPr>
            <p:cNvPr id="12841" name="Google Shape;12841;p7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2" name="Google Shape;12842;p7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3" name="Google Shape;12843;p7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44" name="Google Shape;12844;p72"/>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45" name="Google Shape;12845;p72"/>
          <p:cNvGrpSpPr/>
          <p:nvPr/>
        </p:nvGrpSpPr>
        <p:grpSpPr>
          <a:xfrm>
            <a:off x="1827005" y="2659967"/>
            <a:ext cx="216271" cy="371814"/>
            <a:chOff x="-39205300" y="3220175"/>
            <a:chExt cx="185100" cy="318225"/>
          </a:xfrm>
        </p:grpSpPr>
        <p:sp>
          <p:nvSpPr>
            <p:cNvPr id="12846" name="Google Shape;12846;p7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7" name="Google Shape;12847;p7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48" name="Google Shape;12848;p72"/>
          <p:cNvGrpSpPr/>
          <p:nvPr/>
        </p:nvGrpSpPr>
        <p:grpSpPr>
          <a:xfrm>
            <a:off x="1792533" y="3120038"/>
            <a:ext cx="300016" cy="369273"/>
            <a:chOff x="-39248625" y="3588600"/>
            <a:chExt cx="256775" cy="316050"/>
          </a:xfrm>
        </p:grpSpPr>
        <p:sp>
          <p:nvSpPr>
            <p:cNvPr id="12849" name="Google Shape;12849;p7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0" name="Google Shape;12850;p7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51" name="Google Shape;12851;p72"/>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2" name="Google Shape;12852;p72"/>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53" name="Google Shape;12853;p72"/>
          <p:cNvGrpSpPr/>
          <p:nvPr/>
        </p:nvGrpSpPr>
        <p:grpSpPr>
          <a:xfrm>
            <a:off x="1243246" y="1308054"/>
            <a:ext cx="429504" cy="370879"/>
            <a:chOff x="-42651700" y="3217825"/>
            <a:chExt cx="367600" cy="317425"/>
          </a:xfrm>
        </p:grpSpPr>
        <p:sp>
          <p:nvSpPr>
            <p:cNvPr id="12854" name="Google Shape;12854;p7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5" name="Google Shape;12855;p7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6" name="Google Shape;12856;p7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7" name="Google Shape;12857;p7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58" name="Google Shape;12858;p72"/>
          <p:cNvGrpSpPr/>
          <p:nvPr/>
        </p:nvGrpSpPr>
        <p:grpSpPr>
          <a:xfrm>
            <a:off x="1278678" y="1747704"/>
            <a:ext cx="358640" cy="363226"/>
            <a:chOff x="-42617300" y="3587775"/>
            <a:chExt cx="306950" cy="310875"/>
          </a:xfrm>
        </p:grpSpPr>
        <p:sp>
          <p:nvSpPr>
            <p:cNvPr id="12859" name="Google Shape;12859;p7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0" name="Google Shape;12860;p7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61" name="Google Shape;12861;p72"/>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62" name="Google Shape;12862;p72"/>
          <p:cNvGrpSpPr/>
          <p:nvPr/>
        </p:nvGrpSpPr>
        <p:grpSpPr>
          <a:xfrm>
            <a:off x="3450506" y="1332445"/>
            <a:ext cx="376926" cy="370324"/>
            <a:chOff x="-40748275" y="3238700"/>
            <a:chExt cx="322600" cy="316950"/>
          </a:xfrm>
        </p:grpSpPr>
        <p:sp>
          <p:nvSpPr>
            <p:cNvPr id="12863" name="Google Shape;12863;p7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4" name="Google Shape;12864;p7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5" name="Google Shape;12865;p7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6" name="Google Shape;12866;p7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7" name="Google Shape;12867;p7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8" name="Google Shape;12868;p7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69" name="Google Shape;12869;p72"/>
          <p:cNvGrpSpPr/>
          <p:nvPr/>
        </p:nvGrpSpPr>
        <p:grpSpPr>
          <a:xfrm>
            <a:off x="3453062" y="1800429"/>
            <a:ext cx="371814" cy="338690"/>
            <a:chOff x="-40745125" y="3632900"/>
            <a:chExt cx="318225" cy="289875"/>
          </a:xfrm>
        </p:grpSpPr>
        <p:sp>
          <p:nvSpPr>
            <p:cNvPr id="12870" name="Google Shape;12870;p7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1" name="Google Shape;12871;p7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2" name="Google Shape;12872;p7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3" name="Google Shape;12873;p7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4" name="Google Shape;12874;p7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5" name="Google Shape;12875;p7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6" name="Google Shape;12876;p7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77" name="Google Shape;12877;p72"/>
          <p:cNvGrpSpPr/>
          <p:nvPr/>
        </p:nvGrpSpPr>
        <p:grpSpPr>
          <a:xfrm>
            <a:off x="3457209" y="2211639"/>
            <a:ext cx="363518" cy="370178"/>
            <a:chOff x="-40742750" y="3972175"/>
            <a:chExt cx="311125" cy="316825"/>
          </a:xfrm>
        </p:grpSpPr>
        <p:sp>
          <p:nvSpPr>
            <p:cNvPr id="12878" name="Google Shape;12878;p7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9" name="Google Shape;12879;p7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80" name="Google Shape;12880;p72"/>
          <p:cNvGrpSpPr/>
          <p:nvPr/>
        </p:nvGrpSpPr>
        <p:grpSpPr>
          <a:xfrm>
            <a:off x="2239871" y="2661807"/>
            <a:ext cx="266892" cy="369974"/>
            <a:chOff x="-38860325" y="3221750"/>
            <a:chExt cx="228425" cy="316650"/>
          </a:xfrm>
        </p:grpSpPr>
        <p:sp>
          <p:nvSpPr>
            <p:cNvPr id="12881" name="Google Shape;12881;p7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2" name="Google Shape;12882;p7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3" name="Google Shape;12883;p7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4" name="Google Shape;12884;p7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85" name="Google Shape;12885;p72"/>
          <p:cNvGrpSpPr/>
          <p:nvPr/>
        </p:nvGrpSpPr>
        <p:grpSpPr>
          <a:xfrm>
            <a:off x="2190678" y="3123864"/>
            <a:ext cx="380081" cy="367111"/>
            <a:chOff x="-38905225" y="3591875"/>
            <a:chExt cx="325300" cy="314200"/>
          </a:xfrm>
        </p:grpSpPr>
        <p:sp>
          <p:nvSpPr>
            <p:cNvPr id="12886" name="Google Shape;12886;p7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7" name="Google Shape;12887;p7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8" name="Google Shape;12888;p7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89" name="Google Shape;12889;p72"/>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90" name="Google Shape;12890;p72"/>
          <p:cNvGrpSpPr/>
          <p:nvPr/>
        </p:nvGrpSpPr>
        <p:grpSpPr>
          <a:xfrm>
            <a:off x="3997427" y="3108944"/>
            <a:ext cx="290815" cy="369740"/>
            <a:chOff x="-37370925" y="3579105"/>
            <a:chExt cx="248900" cy="316450"/>
          </a:xfrm>
        </p:grpSpPr>
        <p:sp>
          <p:nvSpPr>
            <p:cNvPr id="12891" name="Google Shape;12891;p7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2" name="Google Shape;12892;p7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93" name="Google Shape;12893;p72"/>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4" name="Google Shape;12894;p72"/>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95" name="Google Shape;12895;p72"/>
          <p:cNvGrpSpPr/>
          <p:nvPr/>
        </p:nvGrpSpPr>
        <p:grpSpPr>
          <a:xfrm>
            <a:off x="1690803" y="2187015"/>
            <a:ext cx="371814" cy="369974"/>
            <a:chOff x="-42259725" y="3951100"/>
            <a:chExt cx="318225" cy="316650"/>
          </a:xfrm>
        </p:grpSpPr>
        <p:sp>
          <p:nvSpPr>
            <p:cNvPr id="12896" name="Google Shape;12896;p7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7" name="Google Shape;12897;p7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98" name="Google Shape;12898;p72"/>
          <p:cNvGrpSpPr/>
          <p:nvPr/>
        </p:nvGrpSpPr>
        <p:grpSpPr>
          <a:xfrm>
            <a:off x="3889164" y="1366036"/>
            <a:ext cx="370879" cy="337755"/>
            <a:chOff x="-40378075" y="3267450"/>
            <a:chExt cx="317425" cy="289075"/>
          </a:xfrm>
        </p:grpSpPr>
        <p:sp>
          <p:nvSpPr>
            <p:cNvPr id="12899" name="Google Shape;12899;p7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0" name="Google Shape;12900;p7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1" name="Google Shape;12901;p7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2" name="Google Shape;12902;p7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03" name="Google Shape;12903;p72"/>
          <p:cNvGrpSpPr/>
          <p:nvPr/>
        </p:nvGrpSpPr>
        <p:grpSpPr>
          <a:xfrm>
            <a:off x="3892830" y="1767304"/>
            <a:ext cx="363548" cy="369974"/>
            <a:chOff x="-40372575" y="3604550"/>
            <a:chExt cx="311150" cy="316650"/>
          </a:xfrm>
        </p:grpSpPr>
        <p:sp>
          <p:nvSpPr>
            <p:cNvPr id="12904" name="Google Shape;12904;p7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5" name="Google Shape;12905;p7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6" name="Google Shape;12906;p7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07" name="Google Shape;12907;p72"/>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08" name="Google Shape;12908;p72"/>
          <p:cNvGrpSpPr/>
          <p:nvPr/>
        </p:nvGrpSpPr>
        <p:grpSpPr>
          <a:xfrm>
            <a:off x="2616780" y="2659967"/>
            <a:ext cx="399038" cy="372165"/>
            <a:chOff x="-38542250" y="3220175"/>
            <a:chExt cx="341525" cy="318525"/>
          </a:xfrm>
        </p:grpSpPr>
        <p:sp>
          <p:nvSpPr>
            <p:cNvPr id="12909" name="Google Shape;12909;p7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0" name="Google Shape;12910;p7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1" name="Google Shape;12911;p7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12" name="Google Shape;12912;p72"/>
          <p:cNvGrpSpPr/>
          <p:nvPr/>
        </p:nvGrpSpPr>
        <p:grpSpPr>
          <a:xfrm>
            <a:off x="2638712" y="3119337"/>
            <a:ext cx="369974" cy="369068"/>
            <a:chOff x="-38537400" y="3588000"/>
            <a:chExt cx="316650" cy="315875"/>
          </a:xfrm>
        </p:grpSpPr>
        <p:sp>
          <p:nvSpPr>
            <p:cNvPr id="12913" name="Google Shape;12913;p7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4" name="Google Shape;12914;p7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5" name="Google Shape;12915;p7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6" name="Google Shape;12916;p7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17" name="Google Shape;12917;p72"/>
          <p:cNvGrpSpPr/>
          <p:nvPr/>
        </p:nvGrpSpPr>
        <p:grpSpPr>
          <a:xfrm>
            <a:off x="2637792" y="3576866"/>
            <a:ext cx="371814" cy="369974"/>
            <a:chOff x="-38538975" y="3954250"/>
            <a:chExt cx="318225" cy="316650"/>
          </a:xfrm>
        </p:grpSpPr>
        <p:sp>
          <p:nvSpPr>
            <p:cNvPr id="12918" name="Google Shape;12918;p7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9" name="Google Shape;12919;p7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20" name="Google Shape;12920;p72"/>
          <p:cNvGrpSpPr/>
          <p:nvPr/>
        </p:nvGrpSpPr>
        <p:grpSpPr>
          <a:xfrm>
            <a:off x="3955104" y="3571793"/>
            <a:ext cx="375465" cy="371814"/>
            <a:chOff x="-37385100" y="3949908"/>
            <a:chExt cx="321350" cy="318225"/>
          </a:xfrm>
        </p:grpSpPr>
        <p:sp>
          <p:nvSpPr>
            <p:cNvPr id="12921" name="Google Shape;12921;p72"/>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2" name="Google Shape;12922;p72"/>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23" name="Google Shape;12923;p72"/>
          <p:cNvGrpSpPr/>
          <p:nvPr/>
        </p:nvGrpSpPr>
        <p:grpSpPr>
          <a:xfrm>
            <a:off x="2130763" y="1307353"/>
            <a:ext cx="370909" cy="370675"/>
            <a:chOff x="-41895050" y="3217225"/>
            <a:chExt cx="317450" cy="317250"/>
          </a:xfrm>
        </p:grpSpPr>
        <p:sp>
          <p:nvSpPr>
            <p:cNvPr id="12924" name="Google Shape;12924;p7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5" name="Google Shape;12925;p7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6" name="Google Shape;12926;p7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7" name="Google Shape;12927;p7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8" name="Google Shape;12928;p7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29" name="Google Shape;12929;p72"/>
          <p:cNvGrpSpPr/>
          <p:nvPr/>
        </p:nvGrpSpPr>
        <p:grpSpPr>
          <a:xfrm>
            <a:off x="2130310" y="1744287"/>
            <a:ext cx="371814" cy="369974"/>
            <a:chOff x="-41893475" y="3584850"/>
            <a:chExt cx="318225" cy="316650"/>
          </a:xfrm>
        </p:grpSpPr>
        <p:sp>
          <p:nvSpPr>
            <p:cNvPr id="12930" name="Google Shape;12930;p7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1" name="Google Shape;12931;p7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2" name="Google Shape;12932;p7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3" name="Google Shape;12933;p7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34" name="Google Shape;12934;p72"/>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5" name="Google Shape;12935;p72"/>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36" name="Google Shape;12936;p72"/>
          <p:cNvGrpSpPr/>
          <p:nvPr/>
        </p:nvGrpSpPr>
        <p:grpSpPr>
          <a:xfrm>
            <a:off x="900338" y="3139579"/>
            <a:ext cx="337522" cy="370909"/>
            <a:chOff x="-39998250" y="3605325"/>
            <a:chExt cx="288875" cy="317450"/>
          </a:xfrm>
        </p:grpSpPr>
        <p:sp>
          <p:nvSpPr>
            <p:cNvPr id="12937" name="Google Shape;12937;p7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8" name="Google Shape;12938;p7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39" name="Google Shape;12939;p72"/>
          <p:cNvGrpSpPr/>
          <p:nvPr/>
        </p:nvGrpSpPr>
        <p:grpSpPr>
          <a:xfrm>
            <a:off x="884112" y="3598043"/>
            <a:ext cx="369974" cy="369945"/>
            <a:chOff x="-40011050" y="3972375"/>
            <a:chExt cx="316650" cy="316625"/>
          </a:xfrm>
        </p:grpSpPr>
        <p:sp>
          <p:nvSpPr>
            <p:cNvPr id="12940" name="Google Shape;12940;p7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1" name="Google Shape;12941;p7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42" name="Google Shape;12942;p72"/>
          <p:cNvGrpSpPr/>
          <p:nvPr/>
        </p:nvGrpSpPr>
        <p:grpSpPr>
          <a:xfrm>
            <a:off x="3116043" y="2662742"/>
            <a:ext cx="266921" cy="369039"/>
            <a:chOff x="-38129425" y="3222550"/>
            <a:chExt cx="228450" cy="315850"/>
          </a:xfrm>
        </p:grpSpPr>
        <p:sp>
          <p:nvSpPr>
            <p:cNvPr id="12943" name="Google Shape;12943;p7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4" name="Google Shape;12944;p7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45" name="Google Shape;12945;p72"/>
          <p:cNvGrpSpPr/>
          <p:nvPr/>
        </p:nvGrpSpPr>
        <p:grpSpPr>
          <a:xfrm>
            <a:off x="3071012" y="3119337"/>
            <a:ext cx="371785" cy="369974"/>
            <a:chOff x="-38172725" y="3588000"/>
            <a:chExt cx="318200" cy="316650"/>
          </a:xfrm>
        </p:grpSpPr>
        <p:sp>
          <p:nvSpPr>
            <p:cNvPr id="12946" name="Google Shape;12946;p7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7" name="Google Shape;12947;p7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8" name="Google Shape;12948;p7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9" name="Google Shape;12949;p7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0" name="Google Shape;12950;p7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1" name="Google Shape;12951;p7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2" name="Google Shape;12952;p7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3" name="Google Shape;12953;p7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54" name="Google Shape;12954;p72"/>
          <p:cNvGrpSpPr/>
          <p:nvPr/>
        </p:nvGrpSpPr>
        <p:grpSpPr>
          <a:xfrm>
            <a:off x="3146914" y="3577772"/>
            <a:ext cx="219981" cy="369974"/>
            <a:chOff x="-38109725" y="3955025"/>
            <a:chExt cx="188275" cy="316650"/>
          </a:xfrm>
        </p:grpSpPr>
        <p:sp>
          <p:nvSpPr>
            <p:cNvPr id="12955" name="Google Shape;12955;p7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6" name="Google Shape;12956;p7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57" name="Google Shape;12957;p72"/>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58" name="Google Shape;12958;p72"/>
          <p:cNvGrpSpPr/>
          <p:nvPr/>
        </p:nvGrpSpPr>
        <p:grpSpPr>
          <a:xfrm>
            <a:off x="2562313" y="1309193"/>
            <a:ext cx="373654" cy="369068"/>
            <a:chOff x="-41530375" y="3218800"/>
            <a:chExt cx="319800" cy="315875"/>
          </a:xfrm>
        </p:grpSpPr>
        <p:sp>
          <p:nvSpPr>
            <p:cNvPr id="12959" name="Google Shape;12959;p7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0" name="Google Shape;12960;p7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61" name="Google Shape;12961;p72"/>
          <p:cNvGrpSpPr/>
          <p:nvPr/>
        </p:nvGrpSpPr>
        <p:grpSpPr>
          <a:xfrm>
            <a:off x="2564607" y="1824351"/>
            <a:ext cx="369068" cy="289004"/>
            <a:chOff x="-41526450" y="3653375"/>
            <a:chExt cx="315875" cy="247350"/>
          </a:xfrm>
        </p:grpSpPr>
        <p:sp>
          <p:nvSpPr>
            <p:cNvPr id="12962" name="Google Shape;12962;p7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3" name="Google Shape;12963;p7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64" name="Google Shape;12964;p72"/>
          <p:cNvGrpSpPr/>
          <p:nvPr/>
        </p:nvGrpSpPr>
        <p:grpSpPr>
          <a:xfrm>
            <a:off x="2565994" y="2187015"/>
            <a:ext cx="366293" cy="369974"/>
            <a:chOff x="-41526450" y="3951100"/>
            <a:chExt cx="313500" cy="316650"/>
          </a:xfrm>
        </p:grpSpPr>
        <p:sp>
          <p:nvSpPr>
            <p:cNvPr id="12965" name="Google Shape;12965;p7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6" name="Google Shape;12966;p7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7" name="Google Shape;12967;p7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68" name="Google Shape;12968;p72"/>
          <p:cNvGrpSpPr/>
          <p:nvPr/>
        </p:nvGrpSpPr>
        <p:grpSpPr>
          <a:xfrm>
            <a:off x="1331249" y="2681144"/>
            <a:ext cx="339595" cy="371814"/>
            <a:chOff x="-39625900" y="3238300"/>
            <a:chExt cx="290650" cy="318225"/>
          </a:xfrm>
        </p:grpSpPr>
        <p:sp>
          <p:nvSpPr>
            <p:cNvPr id="12969" name="Google Shape;12969;p7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0" name="Google Shape;12970;p7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71" name="Google Shape;12971;p72"/>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72" name="Google Shape;12972;p72"/>
          <p:cNvGrpSpPr/>
          <p:nvPr/>
        </p:nvGrpSpPr>
        <p:grpSpPr>
          <a:xfrm>
            <a:off x="1325300" y="3597605"/>
            <a:ext cx="366293" cy="370441"/>
            <a:chOff x="-39647175" y="3972000"/>
            <a:chExt cx="313500" cy="317050"/>
          </a:xfrm>
        </p:grpSpPr>
        <p:sp>
          <p:nvSpPr>
            <p:cNvPr id="12973" name="Google Shape;12973;p7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4" name="Google Shape;12974;p7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5" name="Google Shape;12975;p7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76" name="Google Shape;12976;p72"/>
          <p:cNvGrpSpPr/>
          <p:nvPr/>
        </p:nvGrpSpPr>
        <p:grpSpPr>
          <a:xfrm>
            <a:off x="3494427" y="2661603"/>
            <a:ext cx="375495" cy="370879"/>
            <a:chOff x="-37808850" y="3221575"/>
            <a:chExt cx="321375" cy="317425"/>
          </a:xfrm>
        </p:grpSpPr>
        <p:sp>
          <p:nvSpPr>
            <p:cNvPr id="12977" name="Google Shape;12977;p7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8" name="Google Shape;12978;p7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79" name="Google Shape;12979;p72"/>
          <p:cNvGrpSpPr/>
          <p:nvPr/>
        </p:nvGrpSpPr>
        <p:grpSpPr>
          <a:xfrm>
            <a:off x="3503201" y="3183634"/>
            <a:ext cx="372749" cy="241158"/>
            <a:chOff x="-37806500" y="3643030"/>
            <a:chExt cx="319025" cy="206400"/>
          </a:xfrm>
        </p:grpSpPr>
        <p:sp>
          <p:nvSpPr>
            <p:cNvPr id="12980" name="Google Shape;12980;p7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1" name="Google Shape;12981;p72"/>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82" name="Google Shape;12982;p72"/>
          <p:cNvGrpSpPr/>
          <p:nvPr/>
        </p:nvGrpSpPr>
        <p:grpSpPr>
          <a:xfrm>
            <a:off x="3505508" y="3575931"/>
            <a:ext cx="368134" cy="371814"/>
            <a:chOff x="-37804925" y="3953450"/>
            <a:chExt cx="315075" cy="318225"/>
          </a:xfrm>
        </p:grpSpPr>
        <p:sp>
          <p:nvSpPr>
            <p:cNvPr id="12983" name="Google Shape;12983;p7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4" name="Google Shape;12984;p7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5" name="Google Shape;12985;p7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86" name="Google Shape;12986;p72"/>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87" name="Google Shape;12987;p72"/>
          <p:cNvGrpSpPr/>
          <p:nvPr/>
        </p:nvGrpSpPr>
        <p:grpSpPr>
          <a:xfrm>
            <a:off x="4860977" y="1328538"/>
            <a:ext cx="355663" cy="308725"/>
            <a:chOff x="-28462125" y="3199700"/>
            <a:chExt cx="298550" cy="259150"/>
          </a:xfrm>
        </p:grpSpPr>
        <p:sp>
          <p:nvSpPr>
            <p:cNvPr id="12988" name="Google Shape;12988;p72"/>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9" name="Google Shape;12989;p72"/>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0" name="Google Shape;12990;p72"/>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91" name="Google Shape;12991;p72"/>
          <p:cNvGrpSpPr/>
          <p:nvPr/>
        </p:nvGrpSpPr>
        <p:grpSpPr>
          <a:xfrm>
            <a:off x="4861930" y="1763228"/>
            <a:ext cx="353757" cy="352833"/>
            <a:chOff x="-28461325" y="3545475"/>
            <a:chExt cx="296950" cy="296175"/>
          </a:xfrm>
        </p:grpSpPr>
        <p:sp>
          <p:nvSpPr>
            <p:cNvPr id="12992" name="Google Shape;12992;p72"/>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3" name="Google Shape;12993;p72"/>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4" name="Google Shape;12994;p72"/>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5" name="Google Shape;12995;p72"/>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6" name="Google Shape;12996;p72"/>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7" name="Google Shape;12997;p72"/>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98" name="Google Shape;12998;p72"/>
          <p:cNvGrpSpPr/>
          <p:nvPr/>
        </p:nvGrpSpPr>
        <p:grpSpPr>
          <a:xfrm>
            <a:off x="4858162" y="2213272"/>
            <a:ext cx="361292" cy="352803"/>
            <a:chOff x="-28463700" y="3914875"/>
            <a:chExt cx="303275" cy="296150"/>
          </a:xfrm>
        </p:grpSpPr>
        <p:sp>
          <p:nvSpPr>
            <p:cNvPr id="12999" name="Google Shape;12999;p72"/>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0" name="Google Shape;13000;p72"/>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01" name="Google Shape;13001;p72"/>
          <p:cNvGrpSpPr/>
          <p:nvPr/>
        </p:nvGrpSpPr>
        <p:grpSpPr>
          <a:xfrm>
            <a:off x="7092947" y="1369355"/>
            <a:ext cx="351880" cy="227092"/>
            <a:chOff x="-26573400" y="3224125"/>
            <a:chExt cx="295375" cy="190625"/>
          </a:xfrm>
        </p:grpSpPr>
        <p:sp>
          <p:nvSpPr>
            <p:cNvPr id="13002" name="Google Shape;13002;p72"/>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3" name="Google Shape;13003;p72"/>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04" name="Google Shape;13004;p72"/>
          <p:cNvGrpSpPr/>
          <p:nvPr/>
        </p:nvGrpSpPr>
        <p:grpSpPr>
          <a:xfrm>
            <a:off x="7092947" y="1763690"/>
            <a:ext cx="351880" cy="351910"/>
            <a:chOff x="-26573400" y="3546250"/>
            <a:chExt cx="295375" cy="295400"/>
          </a:xfrm>
        </p:grpSpPr>
        <p:sp>
          <p:nvSpPr>
            <p:cNvPr id="13005" name="Google Shape;13005;p72"/>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6" name="Google Shape;13006;p72"/>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7" name="Google Shape;13007;p72"/>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8" name="Google Shape;13008;p72"/>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9" name="Google Shape;13009;p72"/>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10" name="Google Shape;13010;p72"/>
          <p:cNvGrpSpPr/>
          <p:nvPr/>
        </p:nvGrpSpPr>
        <p:grpSpPr>
          <a:xfrm>
            <a:off x="7081228" y="2213599"/>
            <a:ext cx="375319" cy="352148"/>
            <a:chOff x="-26583625" y="3917025"/>
            <a:chExt cx="315050" cy="295600"/>
          </a:xfrm>
        </p:grpSpPr>
        <p:sp>
          <p:nvSpPr>
            <p:cNvPr id="13011" name="Google Shape;13011;p72"/>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2" name="Google Shape;13012;p72"/>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3" name="Google Shape;13013;p72"/>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4" name="Google Shape;13014;p72"/>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15" name="Google Shape;13015;p72"/>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016" name="Google Shape;13016;p72"/>
          <p:cNvGrpSpPr/>
          <p:nvPr/>
        </p:nvGrpSpPr>
        <p:grpSpPr>
          <a:xfrm>
            <a:off x="5779742" y="3172629"/>
            <a:ext cx="289039" cy="352833"/>
            <a:chOff x="-24694925" y="3518700"/>
            <a:chExt cx="242625" cy="296175"/>
          </a:xfrm>
        </p:grpSpPr>
        <p:sp>
          <p:nvSpPr>
            <p:cNvPr id="13017" name="Google Shape;13017;p72"/>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8" name="Google Shape;13018;p72"/>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9" name="Google Shape;13019;p72"/>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0" name="Google Shape;13020;p72"/>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21" name="Google Shape;13021;p72"/>
          <p:cNvGrpSpPr/>
          <p:nvPr/>
        </p:nvGrpSpPr>
        <p:grpSpPr>
          <a:xfrm>
            <a:off x="5779280" y="3622657"/>
            <a:ext cx="289962" cy="352833"/>
            <a:chOff x="-24709100" y="3888875"/>
            <a:chExt cx="243400" cy="296175"/>
          </a:xfrm>
        </p:grpSpPr>
        <p:sp>
          <p:nvSpPr>
            <p:cNvPr id="13022" name="Google Shape;13022;p72"/>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3" name="Google Shape;13023;p72"/>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4" name="Google Shape;13024;p72"/>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25" name="Google Shape;13025;p72"/>
          <p:cNvGrpSpPr/>
          <p:nvPr/>
        </p:nvGrpSpPr>
        <p:grpSpPr>
          <a:xfrm>
            <a:off x="7979280" y="2695320"/>
            <a:ext cx="356556" cy="349557"/>
            <a:chOff x="-22863675" y="3131775"/>
            <a:chExt cx="299300" cy="293425"/>
          </a:xfrm>
        </p:grpSpPr>
        <p:sp>
          <p:nvSpPr>
            <p:cNvPr id="13026" name="Google Shape;13026;p72"/>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7" name="Google Shape;13027;p72"/>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8" name="Google Shape;13028;p72"/>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29" name="Google Shape;13029;p72"/>
          <p:cNvGrpSpPr/>
          <p:nvPr/>
        </p:nvGrpSpPr>
        <p:grpSpPr>
          <a:xfrm>
            <a:off x="5322144" y="1306499"/>
            <a:ext cx="310602" cy="352803"/>
            <a:chOff x="-28069875" y="3175300"/>
            <a:chExt cx="260725" cy="296150"/>
          </a:xfrm>
        </p:grpSpPr>
        <p:sp>
          <p:nvSpPr>
            <p:cNvPr id="13030" name="Google Shape;13030;p72"/>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1" name="Google Shape;13031;p72"/>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2" name="Google Shape;13032;p72"/>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3" name="Google Shape;13033;p72"/>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4" name="Google Shape;13034;p72"/>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5" name="Google Shape;13035;p72"/>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6" name="Google Shape;13036;p72"/>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7" name="Google Shape;13037;p72"/>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8" name="Google Shape;13038;p72"/>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39" name="Google Shape;13039;p72"/>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040" name="Google Shape;13040;p72"/>
          <p:cNvGrpSpPr/>
          <p:nvPr/>
        </p:nvGrpSpPr>
        <p:grpSpPr>
          <a:xfrm>
            <a:off x="5363423" y="2213733"/>
            <a:ext cx="228045" cy="351880"/>
            <a:chOff x="-28032075" y="3916450"/>
            <a:chExt cx="191425" cy="295375"/>
          </a:xfrm>
        </p:grpSpPr>
        <p:sp>
          <p:nvSpPr>
            <p:cNvPr id="13041" name="Google Shape;13041;p72"/>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2" name="Google Shape;13042;p72"/>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3" name="Google Shape;13043;p72"/>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44" name="Google Shape;13044;p72"/>
          <p:cNvGrpSpPr/>
          <p:nvPr/>
        </p:nvGrpSpPr>
        <p:grpSpPr>
          <a:xfrm>
            <a:off x="7528769" y="1306484"/>
            <a:ext cx="352833" cy="352833"/>
            <a:chOff x="-26201650" y="3176075"/>
            <a:chExt cx="296175" cy="296175"/>
          </a:xfrm>
        </p:grpSpPr>
        <p:sp>
          <p:nvSpPr>
            <p:cNvPr id="13045" name="Google Shape;13045;p72"/>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6" name="Google Shape;13046;p72"/>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47" name="Google Shape;13047;p72"/>
          <p:cNvGrpSpPr/>
          <p:nvPr/>
        </p:nvGrpSpPr>
        <p:grpSpPr>
          <a:xfrm>
            <a:off x="7528293" y="1763705"/>
            <a:ext cx="353786" cy="351880"/>
            <a:chOff x="-26204800" y="3547050"/>
            <a:chExt cx="296975" cy="295375"/>
          </a:xfrm>
        </p:grpSpPr>
        <p:sp>
          <p:nvSpPr>
            <p:cNvPr id="13048" name="Google Shape;13048;p72"/>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9" name="Google Shape;13049;p72"/>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050" name="Google Shape;13050;p72"/>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051" name="Google Shape;13051;p72"/>
          <p:cNvGrpSpPr/>
          <p:nvPr/>
        </p:nvGrpSpPr>
        <p:grpSpPr>
          <a:xfrm>
            <a:off x="6199548" y="2693683"/>
            <a:ext cx="345328" cy="352833"/>
            <a:chOff x="-24353875" y="3147725"/>
            <a:chExt cx="289875" cy="296175"/>
          </a:xfrm>
        </p:grpSpPr>
        <p:sp>
          <p:nvSpPr>
            <p:cNvPr id="13052" name="Google Shape;13052;p72"/>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3" name="Google Shape;13053;p72"/>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54" name="Google Shape;13054;p72"/>
          <p:cNvGrpSpPr/>
          <p:nvPr/>
        </p:nvGrpSpPr>
        <p:grpSpPr>
          <a:xfrm>
            <a:off x="6207530" y="3173090"/>
            <a:ext cx="329365" cy="351910"/>
            <a:chOff x="-24344425" y="3519475"/>
            <a:chExt cx="276475" cy="295400"/>
          </a:xfrm>
        </p:grpSpPr>
        <p:sp>
          <p:nvSpPr>
            <p:cNvPr id="13055" name="Google Shape;13055;p72"/>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6" name="Google Shape;13056;p72"/>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57" name="Google Shape;13057;p72"/>
          <p:cNvGrpSpPr/>
          <p:nvPr/>
        </p:nvGrpSpPr>
        <p:grpSpPr>
          <a:xfrm>
            <a:off x="6197210" y="3625010"/>
            <a:ext cx="350004" cy="348128"/>
            <a:chOff x="-24353075" y="3891250"/>
            <a:chExt cx="293800" cy="292225"/>
          </a:xfrm>
        </p:grpSpPr>
        <p:sp>
          <p:nvSpPr>
            <p:cNvPr id="13058" name="Google Shape;13058;p72"/>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9" name="Google Shape;13059;p72"/>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60" name="Google Shape;13060;p72"/>
          <p:cNvGrpSpPr/>
          <p:nvPr/>
        </p:nvGrpSpPr>
        <p:grpSpPr>
          <a:xfrm>
            <a:off x="7980681" y="3173313"/>
            <a:ext cx="353757" cy="351463"/>
            <a:chOff x="-22845575" y="3504075"/>
            <a:chExt cx="296950" cy="295025"/>
          </a:xfrm>
        </p:grpSpPr>
        <p:sp>
          <p:nvSpPr>
            <p:cNvPr id="13061" name="Google Shape;13061;p72"/>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2" name="Google Shape;13062;p72"/>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63" name="Google Shape;13063;p72"/>
          <p:cNvGrpSpPr/>
          <p:nvPr/>
        </p:nvGrpSpPr>
        <p:grpSpPr>
          <a:xfrm>
            <a:off x="5773862" y="1306961"/>
            <a:ext cx="299344" cy="351880"/>
            <a:chOff x="-27691025" y="3175300"/>
            <a:chExt cx="251275" cy="295375"/>
          </a:xfrm>
        </p:grpSpPr>
        <p:sp>
          <p:nvSpPr>
            <p:cNvPr id="13064" name="Google Shape;13064;p72"/>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5" name="Google Shape;13065;p72"/>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6" name="Google Shape;13066;p72"/>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7" name="Google Shape;13067;p72"/>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68" name="Google Shape;13068;p72"/>
          <p:cNvGrpSpPr/>
          <p:nvPr/>
        </p:nvGrpSpPr>
        <p:grpSpPr>
          <a:xfrm>
            <a:off x="5746179" y="1825637"/>
            <a:ext cx="354710" cy="228015"/>
            <a:chOff x="-27721750" y="3598250"/>
            <a:chExt cx="297750" cy="191400"/>
          </a:xfrm>
        </p:grpSpPr>
        <p:sp>
          <p:nvSpPr>
            <p:cNvPr id="13069" name="Google Shape;13069;p72"/>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0" name="Google Shape;13070;p72"/>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71" name="Google Shape;13071;p72"/>
          <p:cNvGrpSpPr/>
          <p:nvPr/>
        </p:nvGrpSpPr>
        <p:grpSpPr>
          <a:xfrm>
            <a:off x="5747579" y="2219183"/>
            <a:ext cx="351910" cy="340980"/>
            <a:chOff x="-27719400" y="3925600"/>
            <a:chExt cx="295400" cy="286225"/>
          </a:xfrm>
        </p:grpSpPr>
        <p:sp>
          <p:nvSpPr>
            <p:cNvPr id="13072" name="Google Shape;13072;p72"/>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3" name="Google Shape;13073;p72"/>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74" name="Google Shape;13074;p72"/>
          <p:cNvGrpSpPr/>
          <p:nvPr/>
        </p:nvGrpSpPr>
        <p:grpSpPr>
          <a:xfrm>
            <a:off x="7968851" y="1306023"/>
            <a:ext cx="353757" cy="353757"/>
            <a:chOff x="-25834600" y="3176875"/>
            <a:chExt cx="296950" cy="296950"/>
          </a:xfrm>
        </p:grpSpPr>
        <p:sp>
          <p:nvSpPr>
            <p:cNvPr id="13075" name="Google Shape;13075;p72"/>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6" name="Google Shape;13076;p72"/>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7" name="Google Shape;13077;p72"/>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8" name="Google Shape;13078;p72"/>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9" name="Google Shape;13079;p72"/>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80" name="Google Shape;13080;p72"/>
          <p:cNvGrpSpPr/>
          <p:nvPr/>
        </p:nvGrpSpPr>
        <p:grpSpPr>
          <a:xfrm>
            <a:off x="7968851" y="1774024"/>
            <a:ext cx="353757" cy="331241"/>
            <a:chOff x="-25834600" y="3564375"/>
            <a:chExt cx="296950" cy="278050"/>
          </a:xfrm>
        </p:grpSpPr>
        <p:sp>
          <p:nvSpPr>
            <p:cNvPr id="13081" name="Google Shape;13081;p72"/>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2" name="Google Shape;13082;p72"/>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3" name="Google Shape;13083;p72"/>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4" name="Google Shape;13084;p72"/>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5" name="Google Shape;13085;p72"/>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6" name="Google Shape;13086;p72"/>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7" name="Google Shape;13087;p72"/>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8" name="Google Shape;13088;p72"/>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89" name="Google Shape;13089;p72"/>
          <p:cNvGrpSpPr/>
          <p:nvPr/>
        </p:nvGrpSpPr>
        <p:grpSpPr>
          <a:xfrm>
            <a:off x="7966974" y="2213376"/>
            <a:ext cx="357509" cy="352595"/>
            <a:chOff x="-25834600" y="3915850"/>
            <a:chExt cx="300100" cy="295975"/>
          </a:xfrm>
        </p:grpSpPr>
        <p:sp>
          <p:nvSpPr>
            <p:cNvPr id="13090" name="Google Shape;13090;p72"/>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1" name="Google Shape;13091;p72"/>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2" name="Google Shape;13092;p72"/>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93" name="Google Shape;13093;p72"/>
          <p:cNvGrpSpPr/>
          <p:nvPr/>
        </p:nvGrpSpPr>
        <p:grpSpPr>
          <a:xfrm>
            <a:off x="6702402" y="2694606"/>
            <a:ext cx="228968" cy="350987"/>
            <a:chOff x="-23930925" y="3149300"/>
            <a:chExt cx="192200" cy="294625"/>
          </a:xfrm>
        </p:grpSpPr>
        <p:sp>
          <p:nvSpPr>
            <p:cNvPr id="13094" name="Google Shape;13094;p72"/>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5" name="Google Shape;13095;p72"/>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6" name="Google Shape;13096;p72"/>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7" name="Google Shape;13097;p72"/>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98" name="Google Shape;13098;p72"/>
          <p:cNvGrpSpPr/>
          <p:nvPr/>
        </p:nvGrpSpPr>
        <p:grpSpPr>
          <a:xfrm>
            <a:off x="6659232" y="3173090"/>
            <a:ext cx="315307" cy="351910"/>
            <a:chOff x="-23962425" y="3519475"/>
            <a:chExt cx="264675" cy="295400"/>
          </a:xfrm>
        </p:grpSpPr>
        <p:sp>
          <p:nvSpPr>
            <p:cNvPr id="13099" name="Google Shape;13099;p72"/>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0" name="Google Shape;13100;p72"/>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01" name="Google Shape;13101;p72"/>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02" name="Google Shape;13102;p72"/>
          <p:cNvGrpSpPr/>
          <p:nvPr/>
        </p:nvGrpSpPr>
        <p:grpSpPr>
          <a:xfrm>
            <a:off x="8037908" y="3623134"/>
            <a:ext cx="239302" cy="351880"/>
            <a:chOff x="-22788075" y="3904625"/>
            <a:chExt cx="200875" cy="295375"/>
          </a:xfrm>
        </p:grpSpPr>
        <p:sp>
          <p:nvSpPr>
            <p:cNvPr id="13103" name="Google Shape;13103;p72"/>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4" name="Google Shape;13104;p72"/>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5" name="Google Shape;13105;p72"/>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6" name="Google Shape;13106;p72"/>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07" name="Google Shape;13107;p72"/>
          <p:cNvGrpSpPr/>
          <p:nvPr/>
        </p:nvGrpSpPr>
        <p:grpSpPr>
          <a:xfrm>
            <a:off x="6193206" y="1306499"/>
            <a:ext cx="354710" cy="352803"/>
            <a:chOff x="-27351575" y="3175300"/>
            <a:chExt cx="297750" cy="296150"/>
          </a:xfrm>
        </p:grpSpPr>
        <p:sp>
          <p:nvSpPr>
            <p:cNvPr id="13108" name="Google Shape;13108;p72"/>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9" name="Google Shape;13109;p72"/>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0" name="Google Shape;13110;p72"/>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1" name="Google Shape;13111;p72"/>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12" name="Google Shape;13112;p72"/>
          <p:cNvGrpSpPr/>
          <p:nvPr/>
        </p:nvGrpSpPr>
        <p:grpSpPr>
          <a:xfrm>
            <a:off x="6235914" y="1763109"/>
            <a:ext cx="269293" cy="353072"/>
            <a:chOff x="-27313750" y="3545275"/>
            <a:chExt cx="226050" cy="296375"/>
          </a:xfrm>
        </p:grpSpPr>
        <p:sp>
          <p:nvSpPr>
            <p:cNvPr id="13113" name="Google Shape;13113;p72"/>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4" name="Google Shape;13114;p72"/>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5" name="Google Shape;13115;p72"/>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16" name="Google Shape;13116;p72"/>
          <p:cNvGrpSpPr/>
          <p:nvPr/>
        </p:nvGrpSpPr>
        <p:grpSpPr>
          <a:xfrm>
            <a:off x="6193206" y="2211380"/>
            <a:ext cx="354710" cy="356586"/>
            <a:chOff x="-27351575" y="3915650"/>
            <a:chExt cx="297750" cy="299325"/>
          </a:xfrm>
        </p:grpSpPr>
        <p:sp>
          <p:nvSpPr>
            <p:cNvPr id="13117" name="Google Shape;13117;p72"/>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8" name="Google Shape;13118;p72"/>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19" name="Google Shape;13119;p72"/>
          <p:cNvGrpSpPr/>
          <p:nvPr/>
        </p:nvGrpSpPr>
        <p:grpSpPr>
          <a:xfrm>
            <a:off x="4880696" y="2693579"/>
            <a:ext cx="319060" cy="353042"/>
            <a:chOff x="-25445525" y="3175900"/>
            <a:chExt cx="267825" cy="296350"/>
          </a:xfrm>
        </p:grpSpPr>
        <p:sp>
          <p:nvSpPr>
            <p:cNvPr id="13120" name="Google Shape;13120;p72"/>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1" name="Google Shape;13121;p72"/>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2" name="Google Shape;13122;p72"/>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23" name="Google Shape;13123;p72"/>
          <p:cNvGrpSpPr/>
          <p:nvPr/>
        </p:nvGrpSpPr>
        <p:grpSpPr>
          <a:xfrm>
            <a:off x="4862410" y="3183902"/>
            <a:ext cx="355633" cy="330288"/>
            <a:chOff x="-25465200" y="3565175"/>
            <a:chExt cx="298525" cy="277250"/>
          </a:xfrm>
        </p:grpSpPr>
        <p:sp>
          <p:nvSpPr>
            <p:cNvPr id="13124" name="Google Shape;13124;p72"/>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5" name="Google Shape;13125;p72"/>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26" name="Google Shape;13126;p72"/>
          <p:cNvGrpSpPr/>
          <p:nvPr/>
        </p:nvGrpSpPr>
        <p:grpSpPr>
          <a:xfrm>
            <a:off x="4861948" y="3623432"/>
            <a:ext cx="356556" cy="351285"/>
            <a:chOff x="-25465200" y="3916150"/>
            <a:chExt cx="299300" cy="294875"/>
          </a:xfrm>
        </p:grpSpPr>
        <p:sp>
          <p:nvSpPr>
            <p:cNvPr id="13127" name="Google Shape;13127;p72"/>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8" name="Google Shape;13128;p72"/>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29" name="Google Shape;13129;p72"/>
          <p:cNvGrpSpPr/>
          <p:nvPr/>
        </p:nvGrpSpPr>
        <p:grpSpPr>
          <a:xfrm>
            <a:off x="7089388" y="2693698"/>
            <a:ext cx="351880" cy="352803"/>
            <a:chOff x="-23615075" y="3148525"/>
            <a:chExt cx="295375" cy="296150"/>
          </a:xfrm>
        </p:grpSpPr>
        <p:sp>
          <p:nvSpPr>
            <p:cNvPr id="13130" name="Google Shape;13130;p72"/>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1" name="Google Shape;13131;p72"/>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2" name="Google Shape;13132;p72"/>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3" name="Google Shape;13133;p72"/>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34" name="Google Shape;13134;p72"/>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35" name="Google Shape;13135;p72"/>
          <p:cNvGrpSpPr/>
          <p:nvPr/>
        </p:nvGrpSpPr>
        <p:grpSpPr>
          <a:xfrm>
            <a:off x="7088911" y="3632977"/>
            <a:ext cx="352833" cy="332194"/>
            <a:chOff x="-23615075" y="3906200"/>
            <a:chExt cx="296175" cy="278850"/>
          </a:xfrm>
        </p:grpSpPr>
        <p:sp>
          <p:nvSpPr>
            <p:cNvPr id="13136" name="Google Shape;13136;p72"/>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7" name="Google Shape;13137;p72"/>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8" name="Google Shape;13138;p72"/>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39" name="Google Shape;13139;p72"/>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40" name="Google Shape;13140;p72"/>
          <p:cNvGrpSpPr/>
          <p:nvPr/>
        </p:nvGrpSpPr>
        <p:grpSpPr>
          <a:xfrm>
            <a:off x="6637880" y="1306618"/>
            <a:ext cx="353757" cy="352565"/>
            <a:chOff x="-26980600" y="3175500"/>
            <a:chExt cx="296950" cy="295950"/>
          </a:xfrm>
        </p:grpSpPr>
        <p:sp>
          <p:nvSpPr>
            <p:cNvPr id="13141" name="Google Shape;13141;p72"/>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2" name="Google Shape;13142;p72"/>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3" name="Google Shape;13143;p72"/>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44" name="Google Shape;13144;p72"/>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45" name="Google Shape;13145;p72"/>
          <p:cNvGrpSpPr/>
          <p:nvPr/>
        </p:nvGrpSpPr>
        <p:grpSpPr>
          <a:xfrm>
            <a:off x="6638357" y="2245154"/>
            <a:ext cx="352803" cy="289039"/>
            <a:chOff x="-26981375" y="3951875"/>
            <a:chExt cx="296150" cy="242625"/>
          </a:xfrm>
        </p:grpSpPr>
        <p:sp>
          <p:nvSpPr>
            <p:cNvPr id="13146" name="Google Shape;13146;p72"/>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7" name="Google Shape;13147;p72"/>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8" name="Google Shape;13148;p72"/>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49" name="Google Shape;13149;p72"/>
          <p:cNvGrpSpPr/>
          <p:nvPr/>
        </p:nvGrpSpPr>
        <p:grpSpPr>
          <a:xfrm>
            <a:off x="5303399" y="2692745"/>
            <a:ext cx="351910" cy="354710"/>
            <a:chOff x="-25094250" y="3176075"/>
            <a:chExt cx="295400" cy="297750"/>
          </a:xfrm>
        </p:grpSpPr>
        <p:sp>
          <p:nvSpPr>
            <p:cNvPr id="13150" name="Google Shape;13150;p72"/>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1" name="Google Shape;13151;p72"/>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2" name="Google Shape;13152;p72"/>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53" name="Google Shape;13153;p72"/>
          <p:cNvGrpSpPr/>
          <p:nvPr/>
        </p:nvGrpSpPr>
        <p:grpSpPr>
          <a:xfrm>
            <a:off x="5303399" y="3173106"/>
            <a:ext cx="351910" cy="351880"/>
            <a:chOff x="-25094250" y="3547050"/>
            <a:chExt cx="295400" cy="295375"/>
          </a:xfrm>
        </p:grpSpPr>
        <p:sp>
          <p:nvSpPr>
            <p:cNvPr id="13154" name="Google Shape;13154;p72"/>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5" name="Google Shape;13155;p72"/>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6" name="Google Shape;13156;p72"/>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7" name="Google Shape;13157;p72"/>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8" name="Google Shape;13158;p72"/>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59" name="Google Shape;13159;p72"/>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60" name="Google Shape;13160;p72"/>
          <p:cNvGrpSpPr/>
          <p:nvPr/>
        </p:nvGrpSpPr>
        <p:grpSpPr>
          <a:xfrm>
            <a:off x="7535476" y="2693698"/>
            <a:ext cx="352803" cy="352803"/>
            <a:chOff x="-23245675" y="3148525"/>
            <a:chExt cx="296150" cy="296150"/>
          </a:xfrm>
        </p:grpSpPr>
        <p:sp>
          <p:nvSpPr>
            <p:cNvPr id="13161" name="Google Shape;13161;p72"/>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2" name="Google Shape;13162;p72"/>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3" name="Google Shape;13163;p72"/>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64" name="Google Shape;13164;p72"/>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65" name="Google Shape;13165;p72"/>
          <p:cNvGrpSpPr/>
          <p:nvPr/>
        </p:nvGrpSpPr>
        <p:grpSpPr>
          <a:xfrm>
            <a:off x="7535938" y="3622672"/>
            <a:ext cx="351880" cy="352803"/>
            <a:chOff x="-23244900" y="3888100"/>
            <a:chExt cx="295375" cy="296150"/>
          </a:xfrm>
        </p:grpSpPr>
        <p:sp>
          <p:nvSpPr>
            <p:cNvPr id="13166" name="Google Shape;13166;p72"/>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7" name="Google Shape;13167;p72"/>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8" name="Google Shape;13168;p72"/>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9" name="Google Shape;13169;p72"/>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0" name="Google Shape;13170;p72"/>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1" name="Google Shape;13171;p72"/>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2" name="Google Shape;13172;p72"/>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3" name="Google Shape;13173;p72"/>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4" name="Google Shape;13174;p72"/>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5" name="Google Shape;13175;p72"/>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6" name="Google Shape;13176;p72"/>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77" name="Google Shape;13177;p72"/>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8" name="Google Shape;13178;p72"/>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dirty="0">
              <a:solidFill>
                <a:srgbClr val="FFFFFF"/>
              </a:solidFill>
            </a:endParaRPr>
          </a:p>
        </p:txBody>
      </p:sp>
      <p:sp>
        <p:nvSpPr>
          <p:cNvPr id="13179" name="Google Shape;13179;p72"/>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dirty="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83"/>
        <p:cNvGrpSpPr/>
        <p:nvPr/>
      </p:nvGrpSpPr>
      <p:grpSpPr>
        <a:xfrm>
          <a:off x="0" y="0"/>
          <a:ext cx="0" cy="0"/>
          <a:chOff x="0" y="0"/>
          <a:chExt cx="0" cy="0"/>
        </a:xfrm>
      </p:grpSpPr>
      <p:sp>
        <p:nvSpPr>
          <p:cNvPr id="13184" name="Google Shape;13184;p73"/>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85" name="Google Shape;13185;p73"/>
          <p:cNvGrpSpPr/>
          <p:nvPr/>
        </p:nvGrpSpPr>
        <p:grpSpPr>
          <a:xfrm>
            <a:off x="850004" y="1823018"/>
            <a:ext cx="367261" cy="367261"/>
            <a:chOff x="-65145700" y="3727425"/>
            <a:chExt cx="317425" cy="317425"/>
          </a:xfrm>
        </p:grpSpPr>
        <p:sp>
          <p:nvSpPr>
            <p:cNvPr id="13186" name="Google Shape;13186;p7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7" name="Google Shape;13187;p7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88" name="Google Shape;13188;p73"/>
          <p:cNvGrpSpPr/>
          <p:nvPr/>
        </p:nvGrpSpPr>
        <p:grpSpPr>
          <a:xfrm>
            <a:off x="853201" y="2251933"/>
            <a:ext cx="360868" cy="367261"/>
            <a:chOff x="-65144125" y="4094450"/>
            <a:chExt cx="311900" cy="317425"/>
          </a:xfrm>
        </p:grpSpPr>
        <p:sp>
          <p:nvSpPr>
            <p:cNvPr id="13189" name="Google Shape;13189;p73"/>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0" name="Google Shape;13190;p73"/>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1" name="Google Shape;13191;p73"/>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92" name="Google Shape;13192;p73"/>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93" name="Google Shape;13193;p73"/>
          <p:cNvGrpSpPr/>
          <p:nvPr/>
        </p:nvGrpSpPr>
        <p:grpSpPr>
          <a:xfrm>
            <a:off x="3056770" y="1822628"/>
            <a:ext cx="370645" cy="368042"/>
            <a:chOff x="-63250675" y="3744075"/>
            <a:chExt cx="320350" cy="318100"/>
          </a:xfrm>
        </p:grpSpPr>
        <p:sp>
          <p:nvSpPr>
            <p:cNvPr id="13194" name="Google Shape;13194;p7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5" name="Google Shape;13195;p7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6" name="Google Shape;13196;p7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97" name="Google Shape;13197;p73"/>
          <p:cNvGrpSpPr/>
          <p:nvPr/>
        </p:nvGrpSpPr>
        <p:grpSpPr>
          <a:xfrm>
            <a:off x="3058462" y="2251933"/>
            <a:ext cx="367261" cy="367261"/>
            <a:chOff x="-63250675" y="4110200"/>
            <a:chExt cx="317425" cy="317425"/>
          </a:xfrm>
        </p:grpSpPr>
        <p:sp>
          <p:nvSpPr>
            <p:cNvPr id="13198" name="Google Shape;13198;p73"/>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9" name="Google Shape;13199;p73"/>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0" name="Google Shape;13200;p73"/>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1" name="Google Shape;13201;p73"/>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2" name="Google Shape;13202;p73"/>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3" name="Google Shape;13203;p73"/>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4" name="Google Shape;13204;p73"/>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5" name="Google Shape;13205;p73"/>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6" name="Google Shape;13206;p73"/>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07" name="Google Shape;13207;p73"/>
          <p:cNvGrpSpPr/>
          <p:nvPr/>
        </p:nvGrpSpPr>
        <p:grpSpPr>
          <a:xfrm>
            <a:off x="1737509" y="2749028"/>
            <a:ext cx="359075" cy="358844"/>
            <a:chOff x="-61351725" y="3372400"/>
            <a:chExt cx="310350" cy="310150"/>
          </a:xfrm>
        </p:grpSpPr>
        <p:sp>
          <p:nvSpPr>
            <p:cNvPr id="13208" name="Google Shape;13208;p73"/>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9" name="Google Shape;13209;p73"/>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0" name="Google Shape;13210;p73"/>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11" name="Google Shape;13211;p73"/>
          <p:cNvGrpSpPr/>
          <p:nvPr/>
        </p:nvGrpSpPr>
        <p:grpSpPr>
          <a:xfrm>
            <a:off x="1733864" y="3212084"/>
            <a:ext cx="366364" cy="333534"/>
            <a:chOff x="-61354875" y="3751050"/>
            <a:chExt cx="316650" cy="288275"/>
          </a:xfrm>
        </p:grpSpPr>
        <p:sp>
          <p:nvSpPr>
            <p:cNvPr id="13212" name="Google Shape;13212;p73"/>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3" name="Google Shape;13213;p73"/>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4" name="Google Shape;13214;p73"/>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15" name="Google Shape;13215;p73"/>
          <p:cNvGrpSpPr/>
          <p:nvPr/>
        </p:nvGrpSpPr>
        <p:grpSpPr>
          <a:xfrm>
            <a:off x="1733864" y="3653724"/>
            <a:ext cx="366364" cy="367290"/>
            <a:chOff x="-61354875" y="4101525"/>
            <a:chExt cx="316650" cy="317450"/>
          </a:xfrm>
        </p:grpSpPr>
        <p:sp>
          <p:nvSpPr>
            <p:cNvPr id="13216" name="Google Shape;13216;p73"/>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7" name="Google Shape;13217;p73"/>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18" name="Google Shape;13218;p73"/>
          <p:cNvGrpSpPr/>
          <p:nvPr/>
        </p:nvGrpSpPr>
        <p:grpSpPr>
          <a:xfrm>
            <a:off x="3950299" y="2745600"/>
            <a:ext cx="368157" cy="365699"/>
            <a:chOff x="-59470075" y="3308975"/>
            <a:chExt cx="318200" cy="316075"/>
          </a:xfrm>
        </p:grpSpPr>
        <p:sp>
          <p:nvSpPr>
            <p:cNvPr id="13219" name="Google Shape;13219;p73"/>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0" name="Google Shape;13220;p73"/>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1" name="Google Shape;13221;p73"/>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2" name="Google Shape;13222;p73"/>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3" name="Google Shape;13223;p73"/>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4" name="Google Shape;13224;p73"/>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5" name="Google Shape;13225;p73"/>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6" name="Google Shape;13226;p73"/>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7" name="Google Shape;13227;p73"/>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28" name="Google Shape;13228;p73"/>
          <p:cNvGrpSpPr/>
          <p:nvPr/>
        </p:nvGrpSpPr>
        <p:grpSpPr>
          <a:xfrm>
            <a:off x="1295729" y="1381305"/>
            <a:ext cx="367261" cy="364686"/>
            <a:chOff x="-64781025" y="3361050"/>
            <a:chExt cx="317425" cy="315200"/>
          </a:xfrm>
        </p:grpSpPr>
        <p:sp>
          <p:nvSpPr>
            <p:cNvPr id="13229" name="Google Shape;13229;p73"/>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0" name="Google Shape;13230;p73"/>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1" name="Google Shape;13231;p73"/>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2" name="Google Shape;13232;p73"/>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33" name="Google Shape;13233;p73"/>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4" name="Google Shape;13234;p73"/>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5" name="Google Shape;13235;p73"/>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36" name="Google Shape;13236;p73"/>
          <p:cNvGrpSpPr/>
          <p:nvPr/>
        </p:nvGrpSpPr>
        <p:grpSpPr>
          <a:xfrm>
            <a:off x="3500129" y="1822744"/>
            <a:ext cx="382765" cy="367810"/>
            <a:chOff x="-62890750" y="3747425"/>
            <a:chExt cx="330825" cy="317900"/>
          </a:xfrm>
        </p:grpSpPr>
        <p:sp>
          <p:nvSpPr>
            <p:cNvPr id="13237" name="Google Shape;13237;p73"/>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8" name="Google Shape;13238;p73"/>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9" name="Google Shape;13239;p73"/>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0" name="Google Shape;13240;p73"/>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1" name="Google Shape;13241;p73"/>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2" name="Google Shape;13242;p73"/>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3" name="Google Shape;13243;p73"/>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4" name="Google Shape;13244;p73"/>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5" name="Google Shape;13245;p73"/>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6" name="Google Shape;13246;p73"/>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7" name="Google Shape;13247;p73"/>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8" name="Google Shape;13248;p73"/>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9" name="Google Shape;13249;p73"/>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0" name="Google Shape;13250;p73"/>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51" name="Google Shape;13251;p73"/>
          <p:cNvGrpSpPr/>
          <p:nvPr/>
        </p:nvGrpSpPr>
        <p:grpSpPr>
          <a:xfrm>
            <a:off x="3507881" y="2252381"/>
            <a:ext cx="367261" cy="366364"/>
            <a:chOff x="-62884425" y="4111775"/>
            <a:chExt cx="317425" cy="316650"/>
          </a:xfrm>
        </p:grpSpPr>
        <p:sp>
          <p:nvSpPr>
            <p:cNvPr id="13252" name="Google Shape;13252;p73"/>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3" name="Google Shape;13253;p73"/>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54" name="Google Shape;13254;p73"/>
          <p:cNvGrpSpPr/>
          <p:nvPr/>
        </p:nvGrpSpPr>
        <p:grpSpPr>
          <a:xfrm>
            <a:off x="2180515" y="2748450"/>
            <a:ext cx="365438" cy="360001"/>
            <a:chOff x="-60991775" y="3376900"/>
            <a:chExt cx="315850" cy="311150"/>
          </a:xfrm>
        </p:grpSpPr>
        <p:sp>
          <p:nvSpPr>
            <p:cNvPr id="13255" name="Google Shape;13255;p73"/>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6" name="Google Shape;13256;p73"/>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7" name="Google Shape;13257;p73"/>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58" name="Google Shape;13258;p73"/>
          <p:cNvGrpSpPr/>
          <p:nvPr/>
        </p:nvGrpSpPr>
        <p:grpSpPr>
          <a:xfrm>
            <a:off x="2180052" y="3199314"/>
            <a:ext cx="366364" cy="359075"/>
            <a:chOff x="-60988625" y="3740800"/>
            <a:chExt cx="316650" cy="310350"/>
          </a:xfrm>
        </p:grpSpPr>
        <p:sp>
          <p:nvSpPr>
            <p:cNvPr id="13259" name="Google Shape;13259;p73"/>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0" name="Google Shape;13260;p73"/>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1" name="Google Shape;13261;p73"/>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62" name="Google Shape;13262;p73"/>
          <p:cNvGrpSpPr/>
          <p:nvPr/>
        </p:nvGrpSpPr>
        <p:grpSpPr>
          <a:xfrm>
            <a:off x="2180052" y="3654765"/>
            <a:ext cx="366364" cy="365207"/>
            <a:chOff x="-60987850" y="4100950"/>
            <a:chExt cx="316650" cy="315650"/>
          </a:xfrm>
        </p:grpSpPr>
        <p:sp>
          <p:nvSpPr>
            <p:cNvPr id="13263" name="Google Shape;13263;p73"/>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4" name="Google Shape;13264;p73"/>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5" name="Google Shape;13265;p73"/>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6" name="Google Shape;13266;p73"/>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7" name="Google Shape;13267;p73"/>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68" name="Google Shape;13268;p73"/>
          <p:cNvGrpSpPr/>
          <p:nvPr/>
        </p:nvGrpSpPr>
        <p:grpSpPr>
          <a:xfrm>
            <a:off x="3949836" y="3200225"/>
            <a:ext cx="369083" cy="357253"/>
            <a:chOff x="-59447250" y="3706150"/>
            <a:chExt cx="319000" cy="308775"/>
          </a:xfrm>
        </p:grpSpPr>
        <p:sp>
          <p:nvSpPr>
            <p:cNvPr id="13269" name="Google Shape;13269;p73"/>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0" name="Google Shape;13270;p73"/>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1" name="Google Shape;13271;p73"/>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2" name="Google Shape;13272;p73"/>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73" name="Google Shape;13273;p73"/>
          <p:cNvGrpSpPr/>
          <p:nvPr/>
        </p:nvGrpSpPr>
        <p:grpSpPr>
          <a:xfrm>
            <a:off x="1738564" y="1381536"/>
            <a:ext cx="368186" cy="364224"/>
            <a:chOff x="-64406125" y="3362225"/>
            <a:chExt cx="318225" cy="314800"/>
          </a:xfrm>
        </p:grpSpPr>
        <p:sp>
          <p:nvSpPr>
            <p:cNvPr id="13274" name="Google Shape;13274;p73"/>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5" name="Google Shape;13275;p73"/>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76" name="Google Shape;13276;p73"/>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77" name="Google Shape;13277;p73"/>
          <p:cNvGrpSpPr/>
          <p:nvPr/>
        </p:nvGrpSpPr>
        <p:grpSpPr>
          <a:xfrm>
            <a:off x="1739027" y="2252381"/>
            <a:ext cx="367261" cy="366364"/>
            <a:chOff x="-64410850" y="4094450"/>
            <a:chExt cx="317425" cy="316650"/>
          </a:xfrm>
        </p:grpSpPr>
        <p:sp>
          <p:nvSpPr>
            <p:cNvPr id="13278" name="Google Shape;13278;p73"/>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9" name="Google Shape;13279;p73"/>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0" name="Google Shape;13280;p73"/>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81" name="Google Shape;13281;p73"/>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82" name="Google Shape;13282;p73"/>
          <p:cNvGrpSpPr/>
          <p:nvPr/>
        </p:nvGrpSpPr>
        <p:grpSpPr>
          <a:xfrm>
            <a:off x="3960575" y="1822454"/>
            <a:ext cx="365467" cy="368389"/>
            <a:chOff x="-62516625" y="3743175"/>
            <a:chExt cx="315875" cy="318400"/>
          </a:xfrm>
        </p:grpSpPr>
        <p:sp>
          <p:nvSpPr>
            <p:cNvPr id="13283" name="Google Shape;13283;p73"/>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4" name="Google Shape;13284;p73"/>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85" name="Google Shape;13285;p73"/>
          <p:cNvGrpSpPr/>
          <p:nvPr/>
        </p:nvGrpSpPr>
        <p:grpSpPr>
          <a:xfrm>
            <a:off x="3967415" y="2272426"/>
            <a:ext cx="351786" cy="326274"/>
            <a:chOff x="-62511900" y="4129100"/>
            <a:chExt cx="304050" cy="282000"/>
          </a:xfrm>
        </p:grpSpPr>
        <p:sp>
          <p:nvSpPr>
            <p:cNvPr id="13286" name="Google Shape;13286;p73"/>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7" name="Google Shape;13287;p73"/>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8" name="Google Shape;13288;p73"/>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9" name="Google Shape;13289;p73"/>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0" name="Google Shape;13290;p73"/>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91" name="Google Shape;13291;p73"/>
          <p:cNvGrpSpPr/>
          <p:nvPr/>
        </p:nvGrpSpPr>
        <p:grpSpPr>
          <a:xfrm>
            <a:off x="2645537" y="2744820"/>
            <a:ext cx="310770" cy="367261"/>
            <a:chOff x="-60597975" y="3367475"/>
            <a:chExt cx="268600" cy="317425"/>
          </a:xfrm>
        </p:grpSpPr>
        <p:sp>
          <p:nvSpPr>
            <p:cNvPr id="13292" name="Google Shape;13292;p73"/>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3" name="Google Shape;13293;p73"/>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4" name="Google Shape;13294;p73"/>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5" name="Google Shape;13295;p73"/>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6" name="Google Shape;13296;p73"/>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97" name="Google Shape;13297;p73"/>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98" name="Google Shape;13298;p73"/>
          <p:cNvGrpSpPr/>
          <p:nvPr/>
        </p:nvGrpSpPr>
        <p:grpSpPr>
          <a:xfrm>
            <a:off x="2617740" y="3706136"/>
            <a:ext cx="366364" cy="262465"/>
            <a:chOff x="-60621600" y="4145650"/>
            <a:chExt cx="316650" cy="226850"/>
          </a:xfrm>
        </p:grpSpPr>
        <p:sp>
          <p:nvSpPr>
            <p:cNvPr id="13299" name="Google Shape;13299;p73"/>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0" name="Google Shape;13300;p73"/>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1" name="Google Shape;13301;p73"/>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02" name="Google Shape;13302;p73"/>
          <p:cNvGrpSpPr/>
          <p:nvPr/>
        </p:nvGrpSpPr>
        <p:grpSpPr>
          <a:xfrm>
            <a:off x="3954392" y="3654635"/>
            <a:ext cx="359972" cy="365467"/>
            <a:chOff x="-59400775" y="4084200"/>
            <a:chExt cx="311125" cy="315875"/>
          </a:xfrm>
        </p:grpSpPr>
        <p:sp>
          <p:nvSpPr>
            <p:cNvPr id="13303" name="Google Shape;13303;p73"/>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4" name="Google Shape;13304;p73"/>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5" name="Google Shape;13305;p73"/>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6" name="Google Shape;13306;p73"/>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7" name="Google Shape;13307;p73"/>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8" name="Google Shape;13308;p73"/>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09" name="Google Shape;13309;p73"/>
          <p:cNvGrpSpPr/>
          <p:nvPr/>
        </p:nvGrpSpPr>
        <p:grpSpPr>
          <a:xfrm>
            <a:off x="2178486" y="1380466"/>
            <a:ext cx="365438" cy="366364"/>
            <a:chOff x="-64044600" y="3360375"/>
            <a:chExt cx="315850" cy="316650"/>
          </a:xfrm>
        </p:grpSpPr>
        <p:sp>
          <p:nvSpPr>
            <p:cNvPr id="13310" name="Google Shape;13310;p73"/>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1" name="Google Shape;13311;p73"/>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2" name="Google Shape;13312;p73"/>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13" name="Google Shape;13313;p73"/>
          <p:cNvGrpSpPr/>
          <p:nvPr/>
        </p:nvGrpSpPr>
        <p:grpSpPr>
          <a:xfrm>
            <a:off x="2204909" y="1823018"/>
            <a:ext cx="312592" cy="367261"/>
            <a:chOff x="-64022550" y="3727425"/>
            <a:chExt cx="270175" cy="317425"/>
          </a:xfrm>
        </p:grpSpPr>
        <p:sp>
          <p:nvSpPr>
            <p:cNvPr id="13314" name="Google Shape;13314;p73"/>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5" name="Google Shape;13315;p73"/>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6" name="Google Shape;13316;p73"/>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17" name="Google Shape;13317;p73"/>
          <p:cNvGrpSpPr/>
          <p:nvPr/>
        </p:nvGrpSpPr>
        <p:grpSpPr>
          <a:xfrm>
            <a:off x="2229047" y="2251918"/>
            <a:ext cx="264317" cy="367290"/>
            <a:chOff x="-64001300" y="4093650"/>
            <a:chExt cx="228450" cy="317450"/>
          </a:xfrm>
        </p:grpSpPr>
        <p:sp>
          <p:nvSpPr>
            <p:cNvPr id="13318" name="Google Shape;13318;p73"/>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9" name="Google Shape;13319;p73"/>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0" name="Google Shape;13320;p73"/>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1" name="Google Shape;13321;p73"/>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22" name="Google Shape;13322;p73"/>
          <p:cNvGrpSpPr/>
          <p:nvPr/>
        </p:nvGrpSpPr>
        <p:grpSpPr>
          <a:xfrm>
            <a:off x="848051" y="2745210"/>
            <a:ext cx="359972" cy="366480"/>
            <a:chOff x="-62148800" y="3377700"/>
            <a:chExt cx="311125" cy="316750"/>
          </a:xfrm>
        </p:grpSpPr>
        <p:sp>
          <p:nvSpPr>
            <p:cNvPr id="13323" name="Google Shape;13323;p73"/>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4" name="Google Shape;13324;p73"/>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25" name="Google Shape;13325;p73"/>
          <p:cNvGrpSpPr/>
          <p:nvPr/>
        </p:nvGrpSpPr>
        <p:grpSpPr>
          <a:xfrm>
            <a:off x="843958" y="3195207"/>
            <a:ext cx="368157" cy="367290"/>
            <a:chOff x="-62154300" y="3743950"/>
            <a:chExt cx="318200" cy="317450"/>
          </a:xfrm>
        </p:grpSpPr>
        <p:sp>
          <p:nvSpPr>
            <p:cNvPr id="13326" name="Google Shape;13326;p73"/>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7" name="Google Shape;13327;p73"/>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28" name="Google Shape;13328;p73"/>
          <p:cNvGrpSpPr/>
          <p:nvPr/>
        </p:nvGrpSpPr>
        <p:grpSpPr>
          <a:xfrm>
            <a:off x="843944" y="3654187"/>
            <a:ext cx="368186" cy="366364"/>
            <a:chOff x="-62151950" y="4111775"/>
            <a:chExt cx="318225" cy="316650"/>
          </a:xfrm>
        </p:grpSpPr>
        <p:sp>
          <p:nvSpPr>
            <p:cNvPr id="13329" name="Google Shape;13329;p73"/>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0" name="Google Shape;13330;p73"/>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1" name="Google Shape;13331;p73"/>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2" name="Google Shape;13332;p73"/>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33" name="Google Shape;13333;p73"/>
          <p:cNvGrpSpPr/>
          <p:nvPr/>
        </p:nvGrpSpPr>
        <p:grpSpPr>
          <a:xfrm>
            <a:off x="3062568" y="2744733"/>
            <a:ext cx="368157" cy="367434"/>
            <a:chOff x="-60254550" y="3367325"/>
            <a:chExt cx="318200" cy="317575"/>
          </a:xfrm>
        </p:grpSpPr>
        <p:sp>
          <p:nvSpPr>
            <p:cNvPr id="13334" name="Google Shape;13334;p73"/>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5" name="Google Shape;13335;p73"/>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6" name="Google Shape;13336;p73"/>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7" name="Google Shape;13337;p73"/>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38" name="Google Shape;13338;p73"/>
          <p:cNvGrpSpPr/>
          <p:nvPr/>
        </p:nvGrpSpPr>
        <p:grpSpPr>
          <a:xfrm>
            <a:off x="3063465" y="3195727"/>
            <a:ext cx="366364" cy="366248"/>
            <a:chOff x="-60255350" y="3733825"/>
            <a:chExt cx="316650" cy="316550"/>
          </a:xfrm>
        </p:grpSpPr>
        <p:sp>
          <p:nvSpPr>
            <p:cNvPr id="13339" name="Google Shape;13339;p73"/>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0" name="Google Shape;13340;p73"/>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1" name="Google Shape;13341;p73"/>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2" name="Google Shape;13342;p73"/>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3" name="Google Shape;13343;p73"/>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4" name="Google Shape;13344;p73"/>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5" name="Google Shape;13345;p73"/>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46" name="Google Shape;13346;p73"/>
          <p:cNvGrpSpPr/>
          <p:nvPr/>
        </p:nvGrpSpPr>
        <p:grpSpPr>
          <a:xfrm>
            <a:off x="3091262" y="3654635"/>
            <a:ext cx="310770" cy="365467"/>
            <a:chOff x="-60232500" y="4101525"/>
            <a:chExt cx="268600" cy="315875"/>
          </a:xfrm>
        </p:grpSpPr>
        <p:sp>
          <p:nvSpPr>
            <p:cNvPr id="13347" name="Google Shape;13347;p73"/>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8" name="Google Shape;13348;p73"/>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49" name="Google Shape;13349;p73"/>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50" name="Google Shape;13350;p73"/>
          <p:cNvGrpSpPr/>
          <p:nvPr/>
        </p:nvGrpSpPr>
        <p:grpSpPr>
          <a:xfrm>
            <a:off x="2624262" y="1380466"/>
            <a:ext cx="368186" cy="366364"/>
            <a:chOff x="-63679950" y="3360375"/>
            <a:chExt cx="318225" cy="316650"/>
          </a:xfrm>
        </p:grpSpPr>
        <p:sp>
          <p:nvSpPr>
            <p:cNvPr id="13351" name="Google Shape;13351;p73"/>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2" name="Google Shape;13352;p73"/>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3" name="Google Shape;13353;p73"/>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4" name="Google Shape;13354;p73"/>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55" name="Google Shape;13355;p73"/>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56" name="Google Shape;13356;p73"/>
          <p:cNvGrpSpPr/>
          <p:nvPr/>
        </p:nvGrpSpPr>
        <p:grpSpPr>
          <a:xfrm>
            <a:off x="2622889" y="2251803"/>
            <a:ext cx="370934" cy="367521"/>
            <a:chOff x="-63679950" y="4093450"/>
            <a:chExt cx="320600" cy="317650"/>
          </a:xfrm>
        </p:grpSpPr>
        <p:sp>
          <p:nvSpPr>
            <p:cNvPr id="13357" name="Google Shape;13357;p73"/>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8" name="Google Shape;13358;p73"/>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9" name="Google Shape;13359;p73"/>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60" name="Google Shape;13360;p73"/>
          <p:cNvGrpSpPr/>
          <p:nvPr/>
        </p:nvGrpSpPr>
        <p:grpSpPr>
          <a:xfrm>
            <a:off x="1283006" y="2744805"/>
            <a:ext cx="366364" cy="367290"/>
            <a:chOff x="-61784125" y="3377700"/>
            <a:chExt cx="316650" cy="317450"/>
          </a:xfrm>
        </p:grpSpPr>
        <p:sp>
          <p:nvSpPr>
            <p:cNvPr id="13361" name="Google Shape;13361;p73"/>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2" name="Google Shape;13362;p73"/>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3" name="Google Shape;13363;p73"/>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4" name="Google Shape;13364;p73"/>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5" name="Google Shape;13365;p73"/>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6" name="Google Shape;13366;p73"/>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7" name="Google Shape;13367;p73"/>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68" name="Google Shape;13368;p73"/>
          <p:cNvGrpSpPr/>
          <p:nvPr/>
        </p:nvGrpSpPr>
        <p:grpSpPr>
          <a:xfrm>
            <a:off x="1283006" y="3195207"/>
            <a:ext cx="366364" cy="367290"/>
            <a:chOff x="-61783350" y="3743950"/>
            <a:chExt cx="316650" cy="317450"/>
          </a:xfrm>
        </p:grpSpPr>
        <p:sp>
          <p:nvSpPr>
            <p:cNvPr id="13369" name="Google Shape;13369;p73"/>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0" name="Google Shape;13370;p73"/>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71" name="Google Shape;13371;p73"/>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2" name="Google Shape;13372;p73"/>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3" name="Google Shape;13373;p73"/>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74" name="Google Shape;13374;p73"/>
          <p:cNvGrpSpPr/>
          <p:nvPr/>
        </p:nvGrpSpPr>
        <p:grpSpPr>
          <a:xfrm>
            <a:off x="3504430" y="3655040"/>
            <a:ext cx="369112" cy="364657"/>
            <a:chOff x="-59869425" y="4102225"/>
            <a:chExt cx="319025" cy="315175"/>
          </a:xfrm>
        </p:grpSpPr>
        <p:sp>
          <p:nvSpPr>
            <p:cNvPr id="13375" name="Google Shape;13375;p73"/>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6" name="Google Shape;13376;p73"/>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7" name="Google Shape;13377;p73"/>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8" name="Google Shape;13378;p73"/>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79" name="Google Shape;13379;p73"/>
          <p:cNvGrpSpPr/>
          <p:nvPr/>
        </p:nvGrpSpPr>
        <p:grpSpPr>
          <a:xfrm>
            <a:off x="2623233" y="4123862"/>
            <a:ext cx="366364" cy="365467"/>
            <a:chOff x="-59029025" y="3711650"/>
            <a:chExt cx="316650" cy="315875"/>
          </a:xfrm>
        </p:grpSpPr>
        <p:sp>
          <p:nvSpPr>
            <p:cNvPr id="13380" name="Google Shape;13380;p73"/>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1" name="Google Shape;13381;p73"/>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2" name="Google Shape;13382;p73"/>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3" name="Google Shape;13383;p73"/>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4" name="Google Shape;13384;p73"/>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5" name="Google Shape;13385;p73"/>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6" name="Google Shape;13386;p73"/>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87" name="Google Shape;13387;p73"/>
          <p:cNvGrpSpPr/>
          <p:nvPr/>
        </p:nvGrpSpPr>
        <p:grpSpPr>
          <a:xfrm>
            <a:off x="4859311" y="1379917"/>
            <a:ext cx="351940" cy="348188"/>
            <a:chOff x="581525" y="3254850"/>
            <a:chExt cx="297750" cy="294575"/>
          </a:xfrm>
        </p:grpSpPr>
        <p:sp>
          <p:nvSpPr>
            <p:cNvPr id="13388" name="Google Shape;13388;p73"/>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9" name="Google Shape;13389;p73"/>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0" name="Google Shape;13390;p73"/>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91" name="Google Shape;13391;p73"/>
          <p:cNvGrpSpPr/>
          <p:nvPr/>
        </p:nvGrpSpPr>
        <p:grpSpPr>
          <a:xfrm>
            <a:off x="4858380" y="1818853"/>
            <a:ext cx="353802" cy="351497"/>
            <a:chOff x="580725" y="3617925"/>
            <a:chExt cx="299325" cy="297375"/>
          </a:xfrm>
        </p:grpSpPr>
        <p:sp>
          <p:nvSpPr>
            <p:cNvPr id="13392" name="Google Shape;13392;p73"/>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3" name="Google Shape;13393;p73"/>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4" name="Google Shape;13394;p73"/>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5" name="Google Shape;13395;p73"/>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6" name="Google Shape;13396;p73"/>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97" name="Google Shape;13397;p73"/>
          <p:cNvGrpSpPr/>
          <p:nvPr/>
        </p:nvGrpSpPr>
        <p:grpSpPr>
          <a:xfrm>
            <a:off x="4860242" y="2266043"/>
            <a:ext cx="350079" cy="350079"/>
            <a:chOff x="583100" y="3982600"/>
            <a:chExt cx="296175" cy="296175"/>
          </a:xfrm>
        </p:grpSpPr>
        <p:sp>
          <p:nvSpPr>
            <p:cNvPr id="13398" name="Google Shape;13398;p73"/>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9" name="Google Shape;13399;p73"/>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0" name="Google Shape;13400;p73"/>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1" name="Google Shape;13401;p73"/>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2" name="Google Shape;13402;p73"/>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3" name="Google Shape;13403;p73"/>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4" name="Google Shape;13404;p73"/>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05" name="Google Shape;13405;p73"/>
          <p:cNvGrpSpPr/>
          <p:nvPr/>
        </p:nvGrpSpPr>
        <p:grpSpPr>
          <a:xfrm>
            <a:off x="7092856" y="1379667"/>
            <a:ext cx="307231" cy="348690"/>
            <a:chOff x="2423775" y="3226875"/>
            <a:chExt cx="259925" cy="295000"/>
          </a:xfrm>
        </p:grpSpPr>
        <p:sp>
          <p:nvSpPr>
            <p:cNvPr id="13406" name="Google Shape;13406;p73"/>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7" name="Google Shape;13407;p73"/>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8" name="Google Shape;13408;p73"/>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09" name="Google Shape;13409;p73"/>
          <p:cNvGrpSpPr/>
          <p:nvPr/>
        </p:nvGrpSpPr>
        <p:grpSpPr>
          <a:xfrm>
            <a:off x="7070043" y="1820952"/>
            <a:ext cx="352857" cy="347301"/>
            <a:chOff x="2404875" y="3592725"/>
            <a:chExt cx="298525" cy="293825"/>
          </a:xfrm>
        </p:grpSpPr>
        <p:sp>
          <p:nvSpPr>
            <p:cNvPr id="13410" name="Google Shape;13410;p73"/>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1" name="Google Shape;13411;p73"/>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2" name="Google Shape;13412;p73"/>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13" name="Google Shape;13413;p73"/>
          <p:cNvGrpSpPr/>
          <p:nvPr/>
        </p:nvGrpSpPr>
        <p:grpSpPr>
          <a:xfrm>
            <a:off x="7070974" y="2266517"/>
            <a:ext cx="350995" cy="349133"/>
            <a:chOff x="2404875" y="3955825"/>
            <a:chExt cx="296950" cy="295375"/>
          </a:xfrm>
        </p:grpSpPr>
        <p:sp>
          <p:nvSpPr>
            <p:cNvPr id="13414" name="Google Shape;13414;p73"/>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5" name="Google Shape;13415;p73"/>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6" name="Google Shape;13416;p73"/>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7" name="Google Shape;13417;p73"/>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18" name="Google Shape;13418;p73"/>
          <p:cNvGrpSpPr/>
          <p:nvPr/>
        </p:nvGrpSpPr>
        <p:grpSpPr>
          <a:xfrm>
            <a:off x="5764954" y="2730711"/>
            <a:ext cx="349163" cy="350079"/>
            <a:chOff x="4263650" y="3235150"/>
            <a:chExt cx="295400" cy="296175"/>
          </a:xfrm>
        </p:grpSpPr>
        <p:sp>
          <p:nvSpPr>
            <p:cNvPr id="13419" name="Google Shape;13419;p73"/>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0" name="Google Shape;13420;p73"/>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1" name="Google Shape;13421;p73"/>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2" name="Google Shape;13422;p73"/>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3" name="Google Shape;13423;p73"/>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24" name="Google Shape;13424;p73"/>
          <p:cNvGrpSpPr/>
          <p:nvPr/>
        </p:nvGrpSpPr>
        <p:grpSpPr>
          <a:xfrm>
            <a:off x="5762634" y="3189872"/>
            <a:ext cx="353802" cy="327739"/>
            <a:chOff x="4266025" y="3609275"/>
            <a:chExt cx="299325" cy="277275"/>
          </a:xfrm>
        </p:grpSpPr>
        <p:sp>
          <p:nvSpPr>
            <p:cNvPr id="13425" name="Google Shape;13425;p73"/>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6" name="Google Shape;13426;p73"/>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27" name="Google Shape;13427;p73"/>
          <p:cNvGrpSpPr/>
          <p:nvPr/>
        </p:nvGrpSpPr>
        <p:grpSpPr>
          <a:xfrm>
            <a:off x="5763092" y="3655259"/>
            <a:ext cx="352886" cy="349133"/>
            <a:chOff x="4263650" y="3963700"/>
            <a:chExt cx="298550" cy="295375"/>
          </a:xfrm>
        </p:grpSpPr>
        <p:sp>
          <p:nvSpPr>
            <p:cNvPr id="13428" name="Google Shape;13428;p73"/>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9" name="Google Shape;13429;p73"/>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0" name="Google Shape;13430;p73"/>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1" name="Google Shape;13431;p73"/>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2" name="Google Shape;13432;p73"/>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3" name="Google Shape;13433;p73"/>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4" name="Google Shape;13434;p73"/>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35" name="Google Shape;13435;p73"/>
          <p:cNvGrpSpPr/>
          <p:nvPr/>
        </p:nvGrpSpPr>
        <p:grpSpPr>
          <a:xfrm>
            <a:off x="8041429" y="2730711"/>
            <a:ext cx="226264" cy="350079"/>
            <a:chOff x="6164975" y="3211525"/>
            <a:chExt cx="191425" cy="296175"/>
          </a:xfrm>
        </p:grpSpPr>
        <p:sp>
          <p:nvSpPr>
            <p:cNvPr id="13436" name="Google Shape;13436;p73"/>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7" name="Google Shape;13437;p73"/>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8" name="Google Shape;13438;p73"/>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9" name="Google Shape;13439;p73"/>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0" name="Google Shape;13440;p73"/>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1" name="Google Shape;13441;p73"/>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2" name="Google Shape;13442;p73"/>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43" name="Google Shape;13443;p73"/>
          <p:cNvGrpSpPr/>
          <p:nvPr/>
        </p:nvGrpSpPr>
        <p:grpSpPr>
          <a:xfrm>
            <a:off x="5303466" y="1378987"/>
            <a:ext cx="352886" cy="350049"/>
            <a:chOff x="946175" y="3253275"/>
            <a:chExt cx="298550" cy="296150"/>
          </a:xfrm>
        </p:grpSpPr>
        <p:sp>
          <p:nvSpPr>
            <p:cNvPr id="13444" name="Google Shape;13444;p73"/>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5" name="Google Shape;13445;p73"/>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6" name="Google Shape;13446;p73"/>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7" name="Google Shape;13447;p73"/>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8" name="Google Shape;13448;p73"/>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49" name="Google Shape;13449;p73"/>
          <p:cNvGrpSpPr/>
          <p:nvPr/>
        </p:nvGrpSpPr>
        <p:grpSpPr>
          <a:xfrm>
            <a:off x="5304397" y="1820951"/>
            <a:ext cx="351024" cy="347301"/>
            <a:chOff x="946175" y="3619500"/>
            <a:chExt cx="296975" cy="293825"/>
          </a:xfrm>
        </p:grpSpPr>
        <p:sp>
          <p:nvSpPr>
            <p:cNvPr id="13450" name="Google Shape;13450;p7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1" name="Google Shape;13451;p7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2" name="Google Shape;13452;p7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3" name="Google Shape;13453;p7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4" name="Google Shape;13454;p7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5" name="Google Shape;13455;p7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56" name="Google Shape;13456;p73"/>
          <p:cNvGrpSpPr/>
          <p:nvPr/>
        </p:nvGrpSpPr>
        <p:grpSpPr>
          <a:xfrm>
            <a:off x="5303939" y="2265585"/>
            <a:ext cx="351940" cy="350995"/>
            <a:chOff x="944600" y="3981825"/>
            <a:chExt cx="297750" cy="296950"/>
          </a:xfrm>
        </p:grpSpPr>
        <p:sp>
          <p:nvSpPr>
            <p:cNvPr id="13457" name="Google Shape;13457;p73"/>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8" name="Google Shape;13458;p73"/>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9" name="Google Shape;13459;p73"/>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0" name="Google Shape;13460;p73"/>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61" name="Google Shape;13461;p73"/>
          <p:cNvGrpSpPr/>
          <p:nvPr/>
        </p:nvGrpSpPr>
        <p:grpSpPr>
          <a:xfrm>
            <a:off x="7520875" y="1379445"/>
            <a:ext cx="350079" cy="349133"/>
            <a:chOff x="2768750" y="3227275"/>
            <a:chExt cx="296175" cy="295375"/>
          </a:xfrm>
        </p:grpSpPr>
        <p:sp>
          <p:nvSpPr>
            <p:cNvPr id="13462" name="Google Shape;13462;p73"/>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3" name="Google Shape;13463;p73"/>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4" name="Google Shape;13464;p73"/>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5" name="Google Shape;13465;p73"/>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6" name="Google Shape;13466;p73"/>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7" name="Google Shape;13467;p73"/>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8" name="Google Shape;13468;p73"/>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9" name="Google Shape;13469;p73"/>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70" name="Google Shape;13470;p73"/>
          <p:cNvGrpSpPr/>
          <p:nvPr/>
        </p:nvGrpSpPr>
        <p:grpSpPr>
          <a:xfrm>
            <a:off x="7541826" y="1820317"/>
            <a:ext cx="308177" cy="348572"/>
            <a:chOff x="2786075" y="3591800"/>
            <a:chExt cx="260725" cy="294900"/>
          </a:xfrm>
        </p:grpSpPr>
        <p:sp>
          <p:nvSpPr>
            <p:cNvPr id="13471" name="Google Shape;13471;p73"/>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2" name="Google Shape;13472;p73"/>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3" name="Google Shape;13473;p73"/>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4" name="Google Shape;13474;p73"/>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5" name="Google Shape;13475;p73"/>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76" name="Google Shape;13476;p73"/>
          <p:cNvGrpSpPr/>
          <p:nvPr/>
        </p:nvGrpSpPr>
        <p:grpSpPr>
          <a:xfrm>
            <a:off x="7582324" y="2266044"/>
            <a:ext cx="227180" cy="350079"/>
            <a:chOff x="2819150" y="3955025"/>
            <a:chExt cx="192200" cy="296175"/>
          </a:xfrm>
        </p:grpSpPr>
        <p:sp>
          <p:nvSpPr>
            <p:cNvPr id="13477" name="Google Shape;13477;p73"/>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8" name="Google Shape;13478;p73"/>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9" name="Google Shape;13479;p73"/>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0" name="Google Shape;13480;p73"/>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81" name="Google Shape;13481;p73"/>
          <p:cNvGrpSpPr/>
          <p:nvPr/>
        </p:nvGrpSpPr>
        <p:grpSpPr>
          <a:xfrm>
            <a:off x="6206097" y="2731642"/>
            <a:ext cx="349133" cy="348217"/>
            <a:chOff x="4629125" y="3235150"/>
            <a:chExt cx="295375" cy="294600"/>
          </a:xfrm>
        </p:grpSpPr>
        <p:sp>
          <p:nvSpPr>
            <p:cNvPr id="13482" name="Google Shape;13482;p73"/>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3" name="Google Shape;13483;p73"/>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4" name="Google Shape;13484;p73"/>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5" name="Google Shape;13485;p73"/>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6" name="Google Shape;13486;p73"/>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87" name="Google Shape;13487;p73"/>
          <p:cNvGrpSpPr/>
          <p:nvPr/>
        </p:nvGrpSpPr>
        <p:grpSpPr>
          <a:xfrm>
            <a:off x="6206082" y="3179175"/>
            <a:ext cx="349163" cy="349133"/>
            <a:chOff x="4628325" y="3599825"/>
            <a:chExt cx="295400" cy="295375"/>
          </a:xfrm>
        </p:grpSpPr>
        <p:sp>
          <p:nvSpPr>
            <p:cNvPr id="13488" name="Google Shape;13488;p73"/>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9" name="Google Shape;13489;p73"/>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0" name="Google Shape;13490;p73"/>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1" name="Google Shape;13491;p73"/>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2" name="Google Shape;13492;p73"/>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3" name="Google Shape;13493;p73"/>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4" name="Google Shape;13494;p73"/>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5" name="Google Shape;13495;p73"/>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6" name="Google Shape;13496;p73"/>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7" name="Google Shape;13497;p73"/>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8" name="Google Shape;13498;p73"/>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9" name="Google Shape;13499;p73"/>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00" name="Google Shape;13500;p73"/>
          <p:cNvGrpSpPr/>
          <p:nvPr/>
        </p:nvGrpSpPr>
        <p:grpSpPr>
          <a:xfrm>
            <a:off x="6227033" y="3654786"/>
            <a:ext cx="307261" cy="350079"/>
            <a:chOff x="4645650" y="3962900"/>
            <a:chExt cx="259950" cy="296175"/>
          </a:xfrm>
        </p:grpSpPr>
        <p:sp>
          <p:nvSpPr>
            <p:cNvPr id="13501" name="Google Shape;13501;p73"/>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2" name="Google Shape;13502;p73"/>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3" name="Google Shape;13503;p73"/>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4" name="Google Shape;13504;p73"/>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5" name="Google Shape;13505;p73"/>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6" name="Google Shape;13506;p73"/>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07" name="Google Shape;13507;p73"/>
          <p:cNvGrpSpPr/>
          <p:nvPr/>
        </p:nvGrpSpPr>
        <p:grpSpPr>
          <a:xfrm>
            <a:off x="7979994" y="3179648"/>
            <a:ext cx="349133" cy="348188"/>
            <a:chOff x="6143725" y="3582500"/>
            <a:chExt cx="295375" cy="294575"/>
          </a:xfrm>
        </p:grpSpPr>
        <p:sp>
          <p:nvSpPr>
            <p:cNvPr id="13508" name="Google Shape;13508;p73"/>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9" name="Google Shape;13509;p73"/>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0" name="Google Shape;13510;p73"/>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1" name="Google Shape;13511;p73"/>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2" name="Google Shape;13512;p73"/>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3" name="Google Shape;13513;p73"/>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4" name="Google Shape;13514;p73"/>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15" name="Google Shape;13515;p73"/>
          <p:cNvGrpSpPr/>
          <p:nvPr/>
        </p:nvGrpSpPr>
        <p:grpSpPr>
          <a:xfrm>
            <a:off x="5748820" y="1378987"/>
            <a:ext cx="350995" cy="350049"/>
            <a:chOff x="1310075" y="3253275"/>
            <a:chExt cx="296950" cy="296150"/>
          </a:xfrm>
        </p:grpSpPr>
        <p:sp>
          <p:nvSpPr>
            <p:cNvPr id="13516" name="Google Shape;13516;p73"/>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7" name="Google Shape;13517;p73"/>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8" name="Google Shape;13518;p73"/>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19" name="Google Shape;13519;p73"/>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20" name="Google Shape;13520;p73"/>
          <p:cNvGrpSpPr/>
          <p:nvPr/>
        </p:nvGrpSpPr>
        <p:grpSpPr>
          <a:xfrm>
            <a:off x="5748347" y="2265246"/>
            <a:ext cx="351941" cy="351675"/>
            <a:chOff x="1310075" y="3980250"/>
            <a:chExt cx="297750" cy="297525"/>
          </a:xfrm>
        </p:grpSpPr>
        <p:sp>
          <p:nvSpPr>
            <p:cNvPr id="13521" name="Google Shape;13521;p73"/>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2" name="Google Shape;13522;p73"/>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3" name="Google Shape;13523;p73"/>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4" name="Google Shape;13524;p73"/>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25" name="Google Shape;13525;p73"/>
          <p:cNvGrpSpPr/>
          <p:nvPr/>
        </p:nvGrpSpPr>
        <p:grpSpPr>
          <a:xfrm>
            <a:off x="8013136" y="1379445"/>
            <a:ext cx="266305" cy="349133"/>
            <a:chOff x="3167275" y="3227275"/>
            <a:chExt cx="225300" cy="295375"/>
          </a:xfrm>
        </p:grpSpPr>
        <p:sp>
          <p:nvSpPr>
            <p:cNvPr id="13526" name="Google Shape;13526;p73"/>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7" name="Google Shape;13527;p73"/>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8" name="Google Shape;13528;p73"/>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9" name="Google Shape;13529;p73"/>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0" name="Google Shape;13530;p73"/>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31" name="Google Shape;13531;p73"/>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32" name="Google Shape;13532;p73"/>
          <p:cNvGrpSpPr/>
          <p:nvPr/>
        </p:nvGrpSpPr>
        <p:grpSpPr>
          <a:xfrm>
            <a:off x="7970318" y="2266502"/>
            <a:ext cx="351940" cy="349163"/>
            <a:chOff x="3133425" y="3955025"/>
            <a:chExt cx="297750" cy="295400"/>
          </a:xfrm>
        </p:grpSpPr>
        <p:sp>
          <p:nvSpPr>
            <p:cNvPr id="13533" name="Google Shape;13533;p73"/>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4" name="Google Shape;13534;p73"/>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5" name="Google Shape;13535;p73"/>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36" name="Google Shape;13536;p73"/>
          <p:cNvGrpSpPr/>
          <p:nvPr/>
        </p:nvGrpSpPr>
        <p:grpSpPr>
          <a:xfrm>
            <a:off x="6650491" y="2730090"/>
            <a:ext cx="350079" cy="351320"/>
            <a:chOff x="4991425" y="3234750"/>
            <a:chExt cx="296175" cy="297225"/>
          </a:xfrm>
        </p:grpSpPr>
        <p:sp>
          <p:nvSpPr>
            <p:cNvPr id="13537" name="Google Shape;13537;p73"/>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8" name="Google Shape;13538;p73"/>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9" name="Google Shape;13539;p73"/>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0" name="Google Shape;13540;p73"/>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1" name="Google Shape;13541;p73"/>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2" name="Google Shape;13542;p73"/>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43" name="Google Shape;13543;p73"/>
          <p:cNvGrpSpPr/>
          <p:nvPr/>
        </p:nvGrpSpPr>
        <p:grpSpPr>
          <a:xfrm>
            <a:off x="6650491" y="3199653"/>
            <a:ext cx="350079" cy="308177"/>
            <a:chOff x="4991425" y="3617150"/>
            <a:chExt cx="296175" cy="260725"/>
          </a:xfrm>
        </p:grpSpPr>
        <p:sp>
          <p:nvSpPr>
            <p:cNvPr id="13544" name="Google Shape;13544;p73"/>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5" name="Google Shape;13545;p73"/>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6" name="Google Shape;13546;p73"/>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7" name="Google Shape;13547;p73"/>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8" name="Google Shape;13548;p73"/>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9" name="Google Shape;13549;p73"/>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0" name="Google Shape;13550;p73"/>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51" name="Google Shape;13551;p73"/>
          <p:cNvGrpSpPr/>
          <p:nvPr/>
        </p:nvGrpSpPr>
        <p:grpSpPr>
          <a:xfrm>
            <a:off x="6727764" y="3655244"/>
            <a:ext cx="195532" cy="349163"/>
            <a:chOff x="5056800" y="3962900"/>
            <a:chExt cx="165425" cy="295400"/>
          </a:xfrm>
        </p:grpSpPr>
        <p:sp>
          <p:nvSpPr>
            <p:cNvPr id="13552" name="Google Shape;13552;p73"/>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3" name="Google Shape;13553;p73"/>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4" name="Google Shape;13554;p73"/>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55" name="Google Shape;13555;p73"/>
          <p:cNvGrpSpPr/>
          <p:nvPr/>
        </p:nvGrpSpPr>
        <p:grpSpPr>
          <a:xfrm>
            <a:off x="7979062" y="3655260"/>
            <a:ext cx="350995" cy="349133"/>
            <a:chOff x="6168925" y="3936925"/>
            <a:chExt cx="296950" cy="295375"/>
          </a:xfrm>
        </p:grpSpPr>
        <p:sp>
          <p:nvSpPr>
            <p:cNvPr id="13556" name="Google Shape;13556;p73"/>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7" name="Google Shape;13557;p73"/>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8" name="Google Shape;13558;p73"/>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9" name="Google Shape;13559;p73"/>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0" name="Google Shape;13560;p73"/>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1" name="Google Shape;13561;p73"/>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62" name="Google Shape;13562;p73"/>
          <p:cNvGrpSpPr/>
          <p:nvPr/>
        </p:nvGrpSpPr>
        <p:grpSpPr>
          <a:xfrm>
            <a:off x="6192781" y="1372332"/>
            <a:ext cx="348188" cy="349133"/>
            <a:chOff x="1674750" y="3254050"/>
            <a:chExt cx="294575" cy="295375"/>
          </a:xfrm>
        </p:grpSpPr>
        <p:sp>
          <p:nvSpPr>
            <p:cNvPr id="13563" name="Google Shape;13563;p73"/>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4" name="Google Shape;13564;p73"/>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5" name="Google Shape;13565;p73"/>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66" name="Google Shape;13566;p73"/>
          <p:cNvGrpSpPr/>
          <p:nvPr/>
        </p:nvGrpSpPr>
        <p:grpSpPr>
          <a:xfrm>
            <a:off x="6207177" y="1820035"/>
            <a:ext cx="319347" cy="349133"/>
            <a:chOff x="1687350" y="3618725"/>
            <a:chExt cx="270175" cy="295375"/>
          </a:xfrm>
        </p:grpSpPr>
        <p:sp>
          <p:nvSpPr>
            <p:cNvPr id="13567" name="Google Shape;13567;p73"/>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8" name="Google Shape;13568;p73"/>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9" name="Google Shape;13569;p73"/>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70" name="Google Shape;13570;p73"/>
          <p:cNvGrpSpPr/>
          <p:nvPr/>
        </p:nvGrpSpPr>
        <p:grpSpPr>
          <a:xfrm>
            <a:off x="6190880" y="2266516"/>
            <a:ext cx="351940" cy="349133"/>
            <a:chOff x="1672375" y="3982600"/>
            <a:chExt cx="297750" cy="295375"/>
          </a:xfrm>
        </p:grpSpPr>
        <p:sp>
          <p:nvSpPr>
            <p:cNvPr id="13571" name="Google Shape;13571;p73"/>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2" name="Google Shape;13572;p73"/>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3" name="Google Shape;13573;p73"/>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74" name="Google Shape;13574;p73"/>
          <p:cNvGrpSpPr/>
          <p:nvPr/>
        </p:nvGrpSpPr>
        <p:grpSpPr>
          <a:xfrm>
            <a:off x="4882872" y="2730711"/>
            <a:ext cx="350079" cy="350079"/>
            <a:chOff x="3497300" y="3227275"/>
            <a:chExt cx="296175" cy="296175"/>
          </a:xfrm>
        </p:grpSpPr>
        <p:sp>
          <p:nvSpPr>
            <p:cNvPr id="13575" name="Google Shape;13575;p73"/>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6" name="Google Shape;13576;p73"/>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7" name="Google Shape;13577;p73"/>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8" name="Google Shape;13578;p73"/>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9" name="Google Shape;13579;p73"/>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0" name="Google Shape;13580;p73"/>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1" name="Google Shape;13581;p73"/>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2" name="Google Shape;13582;p73"/>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83" name="Google Shape;13583;p73"/>
          <p:cNvGrpSpPr/>
          <p:nvPr/>
        </p:nvGrpSpPr>
        <p:grpSpPr>
          <a:xfrm>
            <a:off x="4883345" y="3180106"/>
            <a:ext cx="349133" cy="347272"/>
            <a:chOff x="3497300" y="3591950"/>
            <a:chExt cx="295375" cy="293800"/>
          </a:xfrm>
        </p:grpSpPr>
        <p:sp>
          <p:nvSpPr>
            <p:cNvPr id="13584" name="Google Shape;13584;p73"/>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5" name="Google Shape;13585;p73"/>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6" name="Google Shape;13586;p73"/>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7" name="Google Shape;13587;p73"/>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8" name="Google Shape;13588;p73"/>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9" name="Google Shape;13589;p73"/>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0" name="Google Shape;13590;p73"/>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1" name="Google Shape;13591;p73"/>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92" name="Google Shape;13592;p73"/>
          <p:cNvGrpSpPr/>
          <p:nvPr/>
        </p:nvGrpSpPr>
        <p:grpSpPr>
          <a:xfrm>
            <a:off x="4883345" y="3655244"/>
            <a:ext cx="349133" cy="349163"/>
            <a:chOff x="3497300" y="3955025"/>
            <a:chExt cx="295375" cy="295400"/>
          </a:xfrm>
        </p:grpSpPr>
        <p:sp>
          <p:nvSpPr>
            <p:cNvPr id="13593" name="Google Shape;13593;p73"/>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4" name="Google Shape;13594;p73"/>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5" name="Google Shape;13595;p73"/>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96" name="Google Shape;13596;p73"/>
          <p:cNvGrpSpPr/>
          <p:nvPr/>
        </p:nvGrpSpPr>
        <p:grpSpPr>
          <a:xfrm>
            <a:off x="7107917" y="2731435"/>
            <a:ext cx="327739" cy="348631"/>
            <a:chOff x="5364750" y="3235150"/>
            <a:chExt cx="277275" cy="294950"/>
          </a:xfrm>
        </p:grpSpPr>
        <p:sp>
          <p:nvSpPr>
            <p:cNvPr id="13597" name="Google Shape;13597;p73"/>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8" name="Google Shape;13598;p73"/>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9" name="Google Shape;13599;p73"/>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0" name="Google Shape;13600;p73"/>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1" name="Google Shape;13601;p73"/>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2" name="Google Shape;13602;p73"/>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3" name="Google Shape;13603;p73"/>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4" name="Google Shape;13604;p73"/>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05" name="Google Shape;13605;p73"/>
          <p:cNvGrpSpPr/>
          <p:nvPr/>
        </p:nvGrpSpPr>
        <p:grpSpPr>
          <a:xfrm>
            <a:off x="7096274" y="3177771"/>
            <a:ext cx="351024" cy="351941"/>
            <a:chOff x="5355300" y="3598250"/>
            <a:chExt cx="296975" cy="297750"/>
          </a:xfrm>
        </p:grpSpPr>
        <p:sp>
          <p:nvSpPr>
            <p:cNvPr id="13606" name="Google Shape;13606;p73"/>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7" name="Google Shape;13607;p73"/>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8" name="Google Shape;13608;p73"/>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9" name="Google Shape;13609;p73"/>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0" name="Google Shape;13610;p73"/>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1" name="Google Shape;13611;p73"/>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2" name="Google Shape;13612;p73"/>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3" name="Google Shape;13613;p73"/>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14" name="Google Shape;13614;p73"/>
          <p:cNvGrpSpPr/>
          <p:nvPr/>
        </p:nvGrpSpPr>
        <p:grpSpPr>
          <a:xfrm>
            <a:off x="7100470" y="3716693"/>
            <a:ext cx="342632" cy="226264"/>
            <a:chOff x="5358450" y="4015675"/>
            <a:chExt cx="289875" cy="191425"/>
          </a:xfrm>
        </p:grpSpPr>
        <p:sp>
          <p:nvSpPr>
            <p:cNvPr id="13615" name="Google Shape;13615;p73"/>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6" name="Google Shape;13616;p73"/>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7" name="Google Shape;13617;p73"/>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8" name="Google Shape;13618;p73"/>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19" name="Google Shape;13619;p73"/>
          <p:cNvGrpSpPr/>
          <p:nvPr/>
        </p:nvGrpSpPr>
        <p:grpSpPr>
          <a:xfrm>
            <a:off x="6226953" y="4099224"/>
            <a:ext cx="351024" cy="325464"/>
            <a:chOff x="6543825" y="3202075"/>
            <a:chExt cx="296975" cy="275350"/>
          </a:xfrm>
        </p:grpSpPr>
        <p:sp>
          <p:nvSpPr>
            <p:cNvPr id="13620" name="Google Shape;13620;p73"/>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1" name="Google Shape;13621;p73"/>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2" name="Google Shape;13622;p73"/>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3" name="Google Shape;13623;p73"/>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4" name="Google Shape;13624;p73"/>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5" name="Google Shape;13625;p73"/>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6" name="Google Shape;13626;p73"/>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27" name="Google Shape;13627;p73"/>
          <p:cNvGrpSpPr/>
          <p:nvPr/>
        </p:nvGrpSpPr>
        <p:grpSpPr>
          <a:xfrm>
            <a:off x="6633934" y="1378972"/>
            <a:ext cx="350079" cy="350079"/>
            <a:chOff x="2037825" y="3254050"/>
            <a:chExt cx="296175" cy="296175"/>
          </a:xfrm>
        </p:grpSpPr>
        <p:sp>
          <p:nvSpPr>
            <p:cNvPr id="13628" name="Google Shape;13628;p73"/>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9" name="Google Shape;13629;p73"/>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0" name="Google Shape;13630;p73"/>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1" name="Google Shape;13631;p73"/>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2" name="Google Shape;13632;p73"/>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3" name="Google Shape;13633;p73"/>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34" name="Google Shape;13634;p73"/>
          <p:cNvGrpSpPr/>
          <p:nvPr/>
        </p:nvGrpSpPr>
        <p:grpSpPr>
          <a:xfrm>
            <a:off x="6632072" y="1820139"/>
            <a:ext cx="353802" cy="348926"/>
            <a:chOff x="2034675" y="3617925"/>
            <a:chExt cx="299325" cy="295200"/>
          </a:xfrm>
        </p:grpSpPr>
        <p:sp>
          <p:nvSpPr>
            <p:cNvPr id="13635" name="Google Shape;13635;p73"/>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6" name="Google Shape;13636;p73"/>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7" name="Google Shape;13637;p73"/>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8" name="Google Shape;13638;p73"/>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9" name="Google Shape;13639;p73"/>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40" name="Google Shape;13640;p73"/>
          <p:cNvGrpSpPr/>
          <p:nvPr/>
        </p:nvGrpSpPr>
        <p:grpSpPr>
          <a:xfrm>
            <a:off x="6633934" y="2266516"/>
            <a:ext cx="350079" cy="349133"/>
            <a:chOff x="2037825" y="3981825"/>
            <a:chExt cx="296175" cy="295375"/>
          </a:xfrm>
        </p:grpSpPr>
        <p:sp>
          <p:nvSpPr>
            <p:cNvPr id="13641" name="Google Shape;13641;p73"/>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2" name="Google Shape;13642;p73"/>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3" name="Google Shape;13643;p73"/>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44" name="Google Shape;13644;p73"/>
          <p:cNvGrpSpPr/>
          <p:nvPr/>
        </p:nvGrpSpPr>
        <p:grpSpPr>
          <a:xfrm>
            <a:off x="5318952" y="2762832"/>
            <a:ext cx="350079" cy="285837"/>
            <a:chOff x="3860400" y="3254050"/>
            <a:chExt cx="296175" cy="241825"/>
          </a:xfrm>
        </p:grpSpPr>
        <p:sp>
          <p:nvSpPr>
            <p:cNvPr id="13645" name="Google Shape;13645;p73"/>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6" name="Google Shape;13646;p73"/>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7" name="Google Shape;13647;p73"/>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8" name="Google Shape;13648;p73"/>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9" name="Google Shape;13649;p73"/>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0" name="Google Shape;13650;p73"/>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1" name="Google Shape;13651;p73"/>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52" name="Google Shape;13652;p73"/>
          <p:cNvGrpSpPr/>
          <p:nvPr/>
        </p:nvGrpSpPr>
        <p:grpSpPr>
          <a:xfrm>
            <a:off x="5318479" y="3178702"/>
            <a:ext cx="351024" cy="350079"/>
            <a:chOff x="3859600" y="3591950"/>
            <a:chExt cx="296975" cy="296175"/>
          </a:xfrm>
        </p:grpSpPr>
        <p:sp>
          <p:nvSpPr>
            <p:cNvPr id="13653" name="Google Shape;13653;p73"/>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4" name="Google Shape;13654;p73"/>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5" name="Google Shape;13655;p73"/>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56" name="Google Shape;13656;p73"/>
          <p:cNvGrpSpPr/>
          <p:nvPr/>
        </p:nvGrpSpPr>
        <p:grpSpPr>
          <a:xfrm>
            <a:off x="5318952" y="3654786"/>
            <a:ext cx="350079" cy="350079"/>
            <a:chOff x="3860400" y="3955025"/>
            <a:chExt cx="296175" cy="296175"/>
          </a:xfrm>
        </p:grpSpPr>
        <p:sp>
          <p:nvSpPr>
            <p:cNvPr id="13657" name="Google Shape;13657;p73"/>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8" name="Google Shape;13658;p73"/>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9" name="Google Shape;13659;p73"/>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0" name="Google Shape;13660;p73"/>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1" name="Google Shape;13661;p73"/>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62" name="Google Shape;13662;p73"/>
          <p:cNvGrpSpPr/>
          <p:nvPr/>
        </p:nvGrpSpPr>
        <p:grpSpPr>
          <a:xfrm>
            <a:off x="7534167" y="2731184"/>
            <a:ext cx="355664" cy="349133"/>
            <a:chOff x="5716825" y="3235950"/>
            <a:chExt cx="300900" cy="295375"/>
          </a:xfrm>
        </p:grpSpPr>
        <p:sp>
          <p:nvSpPr>
            <p:cNvPr id="13663" name="Google Shape;13663;p73"/>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4" name="Google Shape;13664;p73"/>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5" name="Google Shape;13665;p73"/>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6" name="Google Shape;13666;p73"/>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67" name="Google Shape;13667;p73"/>
          <p:cNvGrpSpPr/>
          <p:nvPr/>
        </p:nvGrpSpPr>
        <p:grpSpPr>
          <a:xfrm>
            <a:off x="7547199" y="3189872"/>
            <a:ext cx="329601" cy="327739"/>
            <a:chOff x="5727850" y="3609275"/>
            <a:chExt cx="278850" cy="277275"/>
          </a:xfrm>
        </p:grpSpPr>
        <p:sp>
          <p:nvSpPr>
            <p:cNvPr id="13668" name="Google Shape;13668;p73"/>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9" name="Google Shape;13669;p73"/>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0" name="Google Shape;13670;p73"/>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1" name="Google Shape;13671;p73"/>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2" name="Google Shape;13672;p73"/>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73" name="Google Shape;13673;p73"/>
          <p:cNvGrpSpPr/>
          <p:nvPr/>
        </p:nvGrpSpPr>
        <p:grpSpPr>
          <a:xfrm>
            <a:off x="7558383" y="3655259"/>
            <a:ext cx="307231" cy="349133"/>
            <a:chOff x="5736525" y="3963700"/>
            <a:chExt cx="259925" cy="295375"/>
          </a:xfrm>
        </p:grpSpPr>
        <p:sp>
          <p:nvSpPr>
            <p:cNvPr id="13674" name="Google Shape;13674;p73"/>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5" name="Google Shape;13675;p73"/>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6" name="Google Shape;13676;p73"/>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7" name="Google Shape;13677;p73"/>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8" name="Google Shape;13678;p73"/>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9" name="Google Shape;13679;p73"/>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0" name="Google Shape;13680;p73"/>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81" name="Google Shape;13681;p73"/>
          <p:cNvGrpSpPr/>
          <p:nvPr/>
        </p:nvGrpSpPr>
        <p:grpSpPr>
          <a:xfrm>
            <a:off x="6649963" y="4104585"/>
            <a:ext cx="351024" cy="350079"/>
            <a:chOff x="6553275" y="3604550"/>
            <a:chExt cx="296975" cy="296175"/>
          </a:xfrm>
        </p:grpSpPr>
        <p:sp>
          <p:nvSpPr>
            <p:cNvPr id="13682" name="Google Shape;13682;p73"/>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3" name="Google Shape;13683;p73"/>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4" name="Google Shape;13684;p73"/>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5" name="Google Shape;13685;p73"/>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6" name="Google Shape;13686;p73"/>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7" name="Google Shape;13687;p73"/>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688" name="Google Shape;13688;p73"/>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dirty="0">
              <a:solidFill>
                <a:srgbClr val="FFFFFF"/>
              </a:solidFill>
            </a:endParaRPr>
          </a:p>
        </p:txBody>
      </p:sp>
      <p:sp>
        <p:nvSpPr>
          <p:cNvPr id="13689" name="Google Shape;13689;p73"/>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dirty="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93"/>
        <p:cNvGrpSpPr/>
        <p:nvPr/>
      </p:nvGrpSpPr>
      <p:grpSpPr>
        <a:xfrm>
          <a:off x="0" y="0"/>
          <a:ext cx="0" cy="0"/>
          <a:chOff x="0" y="0"/>
          <a:chExt cx="0" cy="0"/>
        </a:xfrm>
      </p:grpSpPr>
      <p:grpSp>
        <p:nvGrpSpPr>
          <p:cNvPr id="13694" name="Google Shape;13694;p74"/>
          <p:cNvGrpSpPr/>
          <p:nvPr/>
        </p:nvGrpSpPr>
        <p:grpSpPr>
          <a:xfrm>
            <a:off x="877057" y="1380546"/>
            <a:ext cx="294401" cy="353645"/>
            <a:chOff x="-35814600" y="3202075"/>
            <a:chExt cx="242625" cy="291450"/>
          </a:xfrm>
        </p:grpSpPr>
        <p:sp>
          <p:nvSpPr>
            <p:cNvPr id="13695" name="Google Shape;13695;p74"/>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6" name="Google Shape;13696;p74"/>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7" name="Google Shape;13697;p74"/>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8" name="Google Shape;13698;p74"/>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9" name="Google Shape;13699;p74"/>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0" name="Google Shape;13700;p74"/>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1" name="Google Shape;13701;p74"/>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02" name="Google Shape;13702;p74"/>
          <p:cNvGrpSpPr/>
          <p:nvPr/>
        </p:nvGrpSpPr>
        <p:grpSpPr>
          <a:xfrm>
            <a:off x="847435" y="1821466"/>
            <a:ext cx="353645" cy="353888"/>
            <a:chOff x="-35839800" y="3561025"/>
            <a:chExt cx="291450" cy="291650"/>
          </a:xfrm>
        </p:grpSpPr>
        <p:sp>
          <p:nvSpPr>
            <p:cNvPr id="13703" name="Google Shape;13703;p74"/>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4" name="Google Shape;13704;p74"/>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5" name="Google Shape;13705;p74"/>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6" name="Google Shape;13706;p74"/>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7" name="Google Shape;13707;p74"/>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8" name="Google Shape;13708;p74"/>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9" name="Google Shape;13709;p74"/>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710" name="Google Shape;13710;p74"/>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711" name="Google Shape;13711;p74"/>
          <p:cNvGrpSpPr/>
          <p:nvPr/>
        </p:nvGrpSpPr>
        <p:grpSpPr>
          <a:xfrm>
            <a:off x="3084980" y="1380546"/>
            <a:ext cx="353645" cy="353645"/>
            <a:chOff x="-34003850" y="3227275"/>
            <a:chExt cx="291450" cy="291450"/>
          </a:xfrm>
        </p:grpSpPr>
        <p:sp>
          <p:nvSpPr>
            <p:cNvPr id="13712" name="Google Shape;13712;p74"/>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3" name="Google Shape;13713;p74"/>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4" name="Google Shape;13714;p74"/>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5" name="Google Shape;13715;p74"/>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6" name="Google Shape;13716;p74"/>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17" name="Google Shape;13717;p74"/>
          <p:cNvGrpSpPr/>
          <p:nvPr/>
        </p:nvGrpSpPr>
        <p:grpSpPr>
          <a:xfrm>
            <a:off x="3084510" y="1821238"/>
            <a:ext cx="354586" cy="354343"/>
            <a:chOff x="-34004625" y="3585850"/>
            <a:chExt cx="292225" cy="292025"/>
          </a:xfrm>
        </p:grpSpPr>
        <p:sp>
          <p:nvSpPr>
            <p:cNvPr id="13718" name="Google Shape;13718;p74"/>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9" name="Google Shape;13719;p74"/>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0" name="Google Shape;13720;p74"/>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1" name="Google Shape;13721;p74"/>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2" name="Google Shape;13722;p74"/>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23" name="Google Shape;13723;p74"/>
          <p:cNvGrpSpPr/>
          <p:nvPr/>
        </p:nvGrpSpPr>
        <p:grpSpPr>
          <a:xfrm>
            <a:off x="3084025" y="2256439"/>
            <a:ext cx="355557" cy="354616"/>
            <a:chOff x="-34005425" y="3945575"/>
            <a:chExt cx="293025" cy="292250"/>
          </a:xfrm>
        </p:grpSpPr>
        <p:sp>
          <p:nvSpPr>
            <p:cNvPr id="13724" name="Google Shape;13724;p74"/>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5" name="Google Shape;13725;p74"/>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6" name="Google Shape;13726;p74"/>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27" name="Google Shape;13727;p74"/>
          <p:cNvGrpSpPr/>
          <p:nvPr/>
        </p:nvGrpSpPr>
        <p:grpSpPr>
          <a:xfrm>
            <a:off x="1731124" y="2729615"/>
            <a:ext cx="358408" cy="355557"/>
            <a:chOff x="-32174975" y="3192625"/>
            <a:chExt cx="295375" cy="293025"/>
          </a:xfrm>
        </p:grpSpPr>
        <p:sp>
          <p:nvSpPr>
            <p:cNvPr id="13728" name="Google Shape;13728;p74"/>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9" name="Google Shape;13729;p74"/>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0" name="Google Shape;13730;p74"/>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1" name="Google Shape;13731;p74"/>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732" name="Google Shape;13732;p74"/>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3" name="Google Shape;13733;p74"/>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734" name="Google Shape;13734;p74"/>
          <p:cNvGrpSpPr/>
          <p:nvPr/>
        </p:nvGrpSpPr>
        <p:grpSpPr>
          <a:xfrm>
            <a:off x="3970274" y="2730570"/>
            <a:ext cx="354586" cy="353645"/>
            <a:chOff x="-30345325" y="3184750"/>
            <a:chExt cx="292225" cy="291450"/>
          </a:xfrm>
        </p:grpSpPr>
        <p:sp>
          <p:nvSpPr>
            <p:cNvPr id="13735" name="Google Shape;13735;p74"/>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6" name="Google Shape;13736;p74"/>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7" name="Google Shape;13737;p74"/>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8" name="Google Shape;13738;p74"/>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9" name="Google Shape;13739;p74"/>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40" name="Google Shape;13740;p74"/>
          <p:cNvGrpSpPr/>
          <p:nvPr/>
        </p:nvGrpSpPr>
        <p:grpSpPr>
          <a:xfrm>
            <a:off x="1295026" y="1380546"/>
            <a:ext cx="353645" cy="353645"/>
            <a:chOff x="-35481425" y="3202075"/>
            <a:chExt cx="291450" cy="291450"/>
          </a:xfrm>
        </p:grpSpPr>
        <p:sp>
          <p:nvSpPr>
            <p:cNvPr id="13741" name="Google Shape;13741;p74"/>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2" name="Google Shape;13742;p74"/>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3" name="Google Shape;13743;p74"/>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4" name="Google Shape;13744;p74"/>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5" name="Google Shape;13745;p74"/>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6" name="Google Shape;13746;p74"/>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7" name="Google Shape;13747;p74"/>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48" name="Google Shape;13748;p74"/>
          <p:cNvGrpSpPr/>
          <p:nvPr/>
        </p:nvGrpSpPr>
        <p:grpSpPr>
          <a:xfrm>
            <a:off x="1294556" y="1822072"/>
            <a:ext cx="354586" cy="352675"/>
            <a:chOff x="-35482200" y="3561225"/>
            <a:chExt cx="292225" cy="290650"/>
          </a:xfrm>
        </p:grpSpPr>
        <p:sp>
          <p:nvSpPr>
            <p:cNvPr id="13749" name="Google Shape;13749;p74"/>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0" name="Google Shape;13750;p74"/>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1" name="Google Shape;13751;p74"/>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52" name="Google Shape;13752;p74"/>
          <p:cNvGrpSpPr/>
          <p:nvPr/>
        </p:nvGrpSpPr>
        <p:grpSpPr>
          <a:xfrm>
            <a:off x="1295026" y="2256940"/>
            <a:ext cx="353645" cy="353615"/>
            <a:chOff x="-35481425" y="3919600"/>
            <a:chExt cx="291450" cy="291425"/>
          </a:xfrm>
        </p:grpSpPr>
        <p:sp>
          <p:nvSpPr>
            <p:cNvPr id="13753" name="Google Shape;13753;p74"/>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4" name="Google Shape;13754;p74"/>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5" name="Google Shape;13755;p74"/>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6" name="Google Shape;13756;p74"/>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7" name="Google Shape;13757;p74"/>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8" name="Google Shape;13758;p74"/>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9" name="Google Shape;13759;p74"/>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0" name="Google Shape;13760;p74"/>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61" name="Google Shape;13761;p74"/>
          <p:cNvGrpSpPr/>
          <p:nvPr/>
        </p:nvGrpSpPr>
        <p:grpSpPr>
          <a:xfrm>
            <a:off x="3530661" y="1381031"/>
            <a:ext cx="357468" cy="352675"/>
            <a:chOff x="-33645475" y="3228075"/>
            <a:chExt cx="294600" cy="290650"/>
          </a:xfrm>
        </p:grpSpPr>
        <p:sp>
          <p:nvSpPr>
            <p:cNvPr id="13762" name="Google Shape;13762;p74"/>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3" name="Google Shape;13763;p74"/>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4" name="Google Shape;13764;p74"/>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5" name="Google Shape;13765;p74"/>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6" name="Google Shape;13766;p74"/>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7" name="Google Shape;13767;p74"/>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8" name="Google Shape;13768;p74"/>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69" name="Google Shape;13769;p74"/>
          <p:cNvGrpSpPr/>
          <p:nvPr/>
        </p:nvGrpSpPr>
        <p:grpSpPr>
          <a:xfrm>
            <a:off x="3531631" y="1821116"/>
            <a:ext cx="355526" cy="354586"/>
            <a:chOff x="-33646250" y="3586425"/>
            <a:chExt cx="293000" cy="292225"/>
          </a:xfrm>
        </p:grpSpPr>
        <p:sp>
          <p:nvSpPr>
            <p:cNvPr id="13770" name="Google Shape;13770;p74"/>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1" name="Google Shape;13771;p74"/>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72" name="Google Shape;13772;p74"/>
          <p:cNvGrpSpPr/>
          <p:nvPr/>
        </p:nvGrpSpPr>
        <p:grpSpPr>
          <a:xfrm>
            <a:off x="3532101" y="2255969"/>
            <a:ext cx="354586" cy="355557"/>
            <a:chOff x="-33645475" y="3944800"/>
            <a:chExt cx="292225" cy="293025"/>
          </a:xfrm>
        </p:grpSpPr>
        <p:sp>
          <p:nvSpPr>
            <p:cNvPr id="13773" name="Google Shape;13773;p74"/>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4" name="Google Shape;13774;p74"/>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5" name="Google Shape;13775;p74"/>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6" name="Google Shape;13776;p74"/>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7" name="Google Shape;13777;p74"/>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8" name="Google Shape;13778;p74"/>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9" name="Google Shape;13779;p74"/>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0" name="Google Shape;13780;p74"/>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1" name="Google Shape;13781;p74"/>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2" name="Google Shape;13782;p74"/>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83" name="Google Shape;13783;p74"/>
          <p:cNvGrpSpPr/>
          <p:nvPr/>
        </p:nvGrpSpPr>
        <p:grpSpPr>
          <a:xfrm>
            <a:off x="2185320" y="2729706"/>
            <a:ext cx="352675" cy="355375"/>
            <a:chOff x="-31809525" y="3192625"/>
            <a:chExt cx="290650" cy="292875"/>
          </a:xfrm>
        </p:grpSpPr>
        <p:sp>
          <p:nvSpPr>
            <p:cNvPr id="13784" name="Google Shape;13784;p74"/>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5" name="Google Shape;13785;p74"/>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6" name="Google Shape;13786;p74"/>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7" name="Google Shape;13787;p74"/>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88" name="Google Shape;13788;p74"/>
          <p:cNvGrpSpPr/>
          <p:nvPr/>
        </p:nvGrpSpPr>
        <p:grpSpPr>
          <a:xfrm>
            <a:off x="2184835" y="3200258"/>
            <a:ext cx="353645" cy="355557"/>
            <a:chOff x="-31811100" y="3550975"/>
            <a:chExt cx="291450" cy="293025"/>
          </a:xfrm>
        </p:grpSpPr>
        <p:sp>
          <p:nvSpPr>
            <p:cNvPr id="13789" name="Google Shape;13789;p74"/>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0" name="Google Shape;13790;p74"/>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1" name="Google Shape;13791;p74"/>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2" name="Google Shape;13792;p74"/>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3" name="Google Shape;13793;p74"/>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4" name="Google Shape;13794;p74"/>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5" name="Google Shape;13795;p74"/>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96" name="Google Shape;13796;p74"/>
          <p:cNvGrpSpPr/>
          <p:nvPr/>
        </p:nvGrpSpPr>
        <p:grpSpPr>
          <a:xfrm>
            <a:off x="2178631" y="3664562"/>
            <a:ext cx="366052" cy="356831"/>
            <a:chOff x="-31817400" y="3910025"/>
            <a:chExt cx="301675" cy="294075"/>
          </a:xfrm>
        </p:grpSpPr>
        <p:sp>
          <p:nvSpPr>
            <p:cNvPr id="13797" name="Google Shape;13797;p74"/>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8" name="Google Shape;13798;p74"/>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9" name="Google Shape;13799;p74"/>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00" name="Google Shape;13800;p74"/>
          <p:cNvGrpSpPr/>
          <p:nvPr/>
        </p:nvGrpSpPr>
        <p:grpSpPr>
          <a:xfrm>
            <a:off x="3970259" y="3200743"/>
            <a:ext cx="354616" cy="354586"/>
            <a:chOff x="-30354000" y="3569100"/>
            <a:chExt cx="292250" cy="292225"/>
          </a:xfrm>
        </p:grpSpPr>
        <p:sp>
          <p:nvSpPr>
            <p:cNvPr id="13801" name="Google Shape;13801;p74"/>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2" name="Google Shape;13802;p74"/>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3" name="Google Shape;13803;p74"/>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4" name="Google Shape;13804;p74"/>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5" name="Google Shape;13805;p74"/>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6" name="Google Shape;13806;p74"/>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07" name="Google Shape;13807;p74"/>
          <p:cNvGrpSpPr/>
          <p:nvPr/>
        </p:nvGrpSpPr>
        <p:grpSpPr>
          <a:xfrm>
            <a:off x="1748837" y="1380546"/>
            <a:ext cx="342148" cy="353645"/>
            <a:chOff x="-35118325" y="3202075"/>
            <a:chExt cx="281975" cy="291450"/>
          </a:xfrm>
        </p:grpSpPr>
        <p:sp>
          <p:nvSpPr>
            <p:cNvPr id="13808" name="Google Shape;13808;p74"/>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9" name="Google Shape;13809;p74"/>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0" name="Google Shape;13810;p74"/>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1" name="Google Shape;13811;p74"/>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12" name="Google Shape;13812;p74"/>
          <p:cNvGrpSpPr/>
          <p:nvPr/>
        </p:nvGrpSpPr>
        <p:grpSpPr>
          <a:xfrm>
            <a:off x="1742618" y="1821799"/>
            <a:ext cx="354586" cy="353221"/>
            <a:chOff x="-35123050" y="3561225"/>
            <a:chExt cx="292225" cy="291100"/>
          </a:xfrm>
        </p:grpSpPr>
        <p:sp>
          <p:nvSpPr>
            <p:cNvPr id="13813" name="Google Shape;13813;p74"/>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4" name="Google Shape;13814;p74"/>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15" name="Google Shape;13815;p74"/>
          <p:cNvGrpSpPr/>
          <p:nvPr/>
        </p:nvGrpSpPr>
        <p:grpSpPr>
          <a:xfrm>
            <a:off x="1784677" y="2256940"/>
            <a:ext cx="270467" cy="353615"/>
            <a:chOff x="-35089175" y="3919600"/>
            <a:chExt cx="222900" cy="291425"/>
          </a:xfrm>
        </p:grpSpPr>
        <p:sp>
          <p:nvSpPr>
            <p:cNvPr id="13816" name="Google Shape;13816;p74"/>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7" name="Google Shape;13817;p74"/>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18" name="Google Shape;13818;p74"/>
          <p:cNvGrpSpPr/>
          <p:nvPr/>
        </p:nvGrpSpPr>
        <p:grpSpPr>
          <a:xfrm>
            <a:off x="3981673" y="1380303"/>
            <a:ext cx="336445" cy="354131"/>
            <a:chOff x="-33277650" y="3226875"/>
            <a:chExt cx="277275" cy="291850"/>
          </a:xfrm>
        </p:grpSpPr>
        <p:sp>
          <p:nvSpPr>
            <p:cNvPr id="13819" name="Google Shape;13819;p74"/>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0" name="Google Shape;13820;p74"/>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1" name="Google Shape;13821;p74"/>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2" name="Google Shape;13822;p74"/>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3" name="Google Shape;13823;p74"/>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4" name="Google Shape;13824;p74"/>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5" name="Google Shape;13825;p74"/>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26" name="Google Shape;13826;p74"/>
          <p:cNvGrpSpPr/>
          <p:nvPr/>
        </p:nvGrpSpPr>
        <p:grpSpPr>
          <a:xfrm>
            <a:off x="3973073" y="1821587"/>
            <a:ext cx="353645" cy="353645"/>
            <a:chOff x="-33286325" y="3586425"/>
            <a:chExt cx="291450" cy="291450"/>
          </a:xfrm>
        </p:grpSpPr>
        <p:sp>
          <p:nvSpPr>
            <p:cNvPr id="13827" name="Google Shape;13827;p74"/>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8" name="Google Shape;13828;p74"/>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9" name="Google Shape;13829;p74"/>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0" name="Google Shape;13830;p74"/>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1" name="Google Shape;13831;p74"/>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32" name="Google Shape;13832;p74"/>
          <p:cNvGrpSpPr/>
          <p:nvPr/>
        </p:nvGrpSpPr>
        <p:grpSpPr>
          <a:xfrm>
            <a:off x="3973073" y="2255969"/>
            <a:ext cx="353645" cy="355557"/>
            <a:chOff x="-33286325" y="3944800"/>
            <a:chExt cx="291450" cy="293025"/>
          </a:xfrm>
        </p:grpSpPr>
        <p:sp>
          <p:nvSpPr>
            <p:cNvPr id="13833" name="Google Shape;13833;p74"/>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4" name="Google Shape;13834;p74"/>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5" name="Google Shape;13835;p74"/>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6" name="Google Shape;13836;p74"/>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37" name="Google Shape;13837;p74"/>
          <p:cNvGrpSpPr/>
          <p:nvPr/>
        </p:nvGrpSpPr>
        <p:grpSpPr>
          <a:xfrm>
            <a:off x="2631470" y="2729129"/>
            <a:ext cx="353645" cy="356527"/>
            <a:chOff x="-31452725" y="3191825"/>
            <a:chExt cx="291450" cy="293825"/>
          </a:xfrm>
        </p:grpSpPr>
        <p:sp>
          <p:nvSpPr>
            <p:cNvPr id="13838" name="Google Shape;13838;p74"/>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9" name="Google Shape;13839;p74"/>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0" name="Google Shape;13840;p74"/>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1" name="Google Shape;13841;p74"/>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42" name="Google Shape;13842;p74"/>
          <p:cNvGrpSpPr/>
          <p:nvPr/>
        </p:nvGrpSpPr>
        <p:grpSpPr>
          <a:xfrm>
            <a:off x="2631000" y="3200744"/>
            <a:ext cx="354586" cy="354586"/>
            <a:chOff x="-31452725" y="3551775"/>
            <a:chExt cx="292225" cy="292225"/>
          </a:xfrm>
        </p:grpSpPr>
        <p:sp>
          <p:nvSpPr>
            <p:cNvPr id="13843" name="Google Shape;13843;p74"/>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4" name="Google Shape;13844;p74"/>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5" name="Google Shape;13845;p74"/>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6" name="Google Shape;13846;p74"/>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47" name="Google Shape;13847;p74"/>
          <p:cNvGrpSpPr/>
          <p:nvPr/>
        </p:nvGrpSpPr>
        <p:grpSpPr>
          <a:xfrm>
            <a:off x="2629559" y="3664729"/>
            <a:ext cx="357468" cy="356497"/>
            <a:chOff x="-31455100" y="3909350"/>
            <a:chExt cx="294600" cy="293800"/>
          </a:xfrm>
        </p:grpSpPr>
        <p:sp>
          <p:nvSpPr>
            <p:cNvPr id="13848" name="Google Shape;13848;p74"/>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9" name="Google Shape;13849;p74"/>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50" name="Google Shape;13850;p74"/>
          <p:cNvGrpSpPr/>
          <p:nvPr/>
        </p:nvGrpSpPr>
        <p:grpSpPr>
          <a:xfrm>
            <a:off x="3970744" y="3665684"/>
            <a:ext cx="353645" cy="354586"/>
            <a:chOff x="-30345325" y="3918800"/>
            <a:chExt cx="291450" cy="292225"/>
          </a:xfrm>
        </p:grpSpPr>
        <p:sp>
          <p:nvSpPr>
            <p:cNvPr id="13851" name="Google Shape;13851;p74"/>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2" name="Google Shape;13852;p74"/>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3" name="Google Shape;13853;p74"/>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4" name="Google Shape;13854;p74"/>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5" name="Google Shape;13855;p74"/>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56" name="Google Shape;13856;p74"/>
          <p:cNvGrpSpPr/>
          <p:nvPr/>
        </p:nvGrpSpPr>
        <p:grpSpPr>
          <a:xfrm>
            <a:off x="2190209" y="1821587"/>
            <a:ext cx="353645" cy="353645"/>
            <a:chOff x="-34763900" y="3561225"/>
            <a:chExt cx="291450" cy="291450"/>
          </a:xfrm>
        </p:grpSpPr>
        <p:sp>
          <p:nvSpPr>
            <p:cNvPr id="13857" name="Google Shape;13857;p74"/>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8" name="Google Shape;13858;p74"/>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9" name="Google Shape;13859;p74"/>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860" name="Google Shape;13860;p74"/>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861" name="Google Shape;13861;p74"/>
          <p:cNvGrpSpPr/>
          <p:nvPr/>
        </p:nvGrpSpPr>
        <p:grpSpPr>
          <a:xfrm>
            <a:off x="845106" y="2730099"/>
            <a:ext cx="354586" cy="354586"/>
            <a:chOff x="-32927950" y="3227275"/>
            <a:chExt cx="292225" cy="292225"/>
          </a:xfrm>
        </p:grpSpPr>
        <p:sp>
          <p:nvSpPr>
            <p:cNvPr id="13862" name="Google Shape;13862;p74"/>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3" name="Google Shape;13863;p74"/>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4" name="Google Shape;13864;p74"/>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5" name="Google Shape;13865;p74"/>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6" name="Google Shape;13866;p74"/>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67" name="Google Shape;13867;p74"/>
          <p:cNvGrpSpPr/>
          <p:nvPr/>
        </p:nvGrpSpPr>
        <p:grpSpPr>
          <a:xfrm>
            <a:off x="844621" y="3201213"/>
            <a:ext cx="355557" cy="353645"/>
            <a:chOff x="-32927950" y="3586425"/>
            <a:chExt cx="293025" cy="291450"/>
          </a:xfrm>
        </p:grpSpPr>
        <p:sp>
          <p:nvSpPr>
            <p:cNvPr id="13868" name="Google Shape;13868;p74"/>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9" name="Google Shape;13869;p74"/>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0" name="Google Shape;13870;p74"/>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1" name="Google Shape;13871;p74"/>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2" name="Google Shape;13872;p74"/>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73" name="Google Shape;13873;p74"/>
          <p:cNvGrpSpPr/>
          <p:nvPr/>
        </p:nvGrpSpPr>
        <p:grpSpPr>
          <a:xfrm>
            <a:off x="845106" y="3665198"/>
            <a:ext cx="354586" cy="355557"/>
            <a:chOff x="-32927950" y="3944800"/>
            <a:chExt cx="292225" cy="293025"/>
          </a:xfrm>
        </p:grpSpPr>
        <p:sp>
          <p:nvSpPr>
            <p:cNvPr id="13874" name="Google Shape;13874;p74"/>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5" name="Google Shape;13875;p74"/>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6" name="Google Shape;13876;p74"/>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7" name="Google Shape;13877;p74"/>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8" name="Google Shape;13878;p74"/>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9" name="Google Shape;13879;p74"/>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0" name="Google Shape;13880;p74"/>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1" name="Google Shape;13881;p74"/>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2" name="Google Shape;13882;p74"/>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83" name="Google Shape;13883;p74"/>
          <p:cNvGrpSpPr/>
          <p:nvPr/>
        </p:nvGrpSpPr>
        <p:grpSpPr>
          <a:xfrm>
            <a:off x="3073898" y="2730449"/>
            <a:ext cx="354586" cy="353888"/>
            <a:chOff x="-31094350" y="3194000"/>
            <a:chExt cx="292225" cy="291650"/>
          </a:xfrm>
        </p:grpSpPr>
        <p:sp>
          <p:nvSpPr>
            <p:cNvPr id="13884" name="Google Shape;13884;p74"/>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5" name="Google Shape;13885;p74"/>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6" name="Google Shape;13886;p74"/>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7" name="Google Shape;13887;p74"/>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8" name="Google Shape;13888;p74"/>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9" name="Google Shape;13889;p74"/>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0" name="Google Shape;13890;p74"/>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1" name="Google Shape;13891;p74"/>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92" name="Google Shape;13892;p74"/>
          <p:cNvGrpSpPr/>
          <p:nvPr/>
        </p:nvGrpSpPr>
        <p:grpSpPr>
          <a:xfrm>
            <a:off x="3074368" y="3200941"/>
            <a:ext cx="353645" cy="354191"/>
            <a:chOff x="-31093575" y="3552550"/>
            <a:chExt cx="291450" cy="291900"/>
          </a:xfrm>
        </p:grpSpPr>
        <p:sp>
          <p:nvSpPr>
            <p:cNvPr id="13893" name="Google Shape;13893;p74"/>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4" name="Google Shape;13894;p74"/>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5" name="Google Shape;13895;p74"/>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6" name="Google Shape;13896;p74"/>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97" name="Google Shape;13897;p74"/>
          <p:cNvGrpSpPr/>
          <p:nvPr/>
        </p:nvGrpSpPr>
        <p:grpSpPr>
          <a:xfrm>
            <a:off x="2200736" y="1380546"/>
            <a:ext cx="332593" cy="353645"/>
            <a:chOff x="-34755225" y="3202075"/>
            <a:chExt cx="274100" cy="291450"/>
          </a:xfrm>
        </p:grpSpPr>
        <p:sp>
          <p:nvSpPr>
            <p:cNvPr id="13898" name="Google Shape;13898;p74"/>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9" name="Google Shape;13899;p74"/>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0" name="Google Shape;13900;p74"/>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1" name="Google Shape;13901;p74"/>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2" name="Google Shape;13902;p74"/>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3" name="Google Shape;13903;p74"/>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4" name="Google Shape;13904;p74"/>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05" name="Google Shape;13905;p74"/>
          <p:cNvGrpSpPr/>
          <p:nvPr/>
        </p:nvGrpSpPr>
        <p:grpSpPr>
          <a:xfrm>
            <a:off x="3074368" y="3666169"/>
            <a:ext cx="353645" cy="353615"/>
            <a:chOff x="-31093575" y="3911725"/>
            <a:chExt cx="291450" cy="291425"/>
          </a:xfrm>
        </p:grpSpPr>
        <p:sp>
          <p:nvSpPr>
            <p:cNvPr id="13906" name="Google Shape;13906;p74"/>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7" name="Google Shape;13907;p74"/>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08" name="Google Shape;13908;p74"/>
          <p:cNvGrpSpPr/>
          <p:nvPr/>
        </p:nvGrpSpPr>
        <p:grpSpPr>
          <a:xfrm>
            <a:off x="2183798" y="4123136"/>
            <a:ext cx="356497" cy="354586"/>
            <a:chOff x="-29946000" y="3183175"/>
            <a:chExt cx="293800" cy="292225"/>
          </a:xfrm>
        </p:grpSpPr>
        <p:sp>
          <p:nvSpPr>
            <p:cNvPr id="13909" name="Google Shape;13909;p74"/>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0" name="Google Shape;13910;p74"/>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1" name="Google Shape;13911;p74"/>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2" name="Google Shape;13912;p74"/>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3" name="Google Shape;13913;p74"/>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4" name="Google Shape;13914;p74"/>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15" name="Google Shape;13915;p74"/>
          <p:cNvGrpSpPr/>
          <p:nvPr/>
        </p:nvGrpSpPr>
        <p:grpSpPr>
          <a:xfrm>
            <a:off x="2628330" y="1380289"/>
            <a:ext cx="358408" cy="354161"/>
            <a:chOff x="-34408675" y="3202075"/>
            <a:chExt cx="295375" cy="291875"/>
          </a:xfrm>
        </p:grpSpPr>
        <p:sp>
          <p:nvSpPr>
            <p:cNvPr id="13916" name="Google Shape;13916;p74"/>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7" name="Google Shape;13917;p74"/>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8" name="Google Shape;13918;p74"/>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9" name="Google Shape;13919;p74"/>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20" name="Google Shape;13920;p74"/>
          <p:cNvGrpSpPr/>
          <p:nvPr/>
        </p:nvGrpSpPr>
        <p:grpSpPr>
          <a:xfrm>
            <a:off x="2630241" y="1820283"/>
            <a:ext cx="354586" cy="356254"/>
            <a:chOff x="-34405525" y="3558075"/>
            <a:chExt cx="292225" cy="293600"/>
          </a:xfrm>
        </p:grpSpPr>
        <p:sp>
          <p:nvSpPr>
            <p:cNvPr id="13921" name="Google Shape;13921;p74"/>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2" name="Google Shape;13922;p74"/>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3" name="Google Shape;13923;p74"/>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24" name="Google Shape;13924;p74"/>
          <p:cNvGrpSpPr/>
          <p:nvPr/>
        </p:nvGrpSpPr>
        <p:grpSpPr>
          <a:xfrm>
            <a:off x="2629755" y="2256940"/>
            <a:ext cx="355557" cy="353615"/>
            <a:chOff x="-34406325" y="3919600"/>
            <a:chExt cx="293025" cy="291425"/>
          </a:xfrm>
        </p:grpSpPr>
        <p:sp>
          <p:nvSpPr>
            <p:cNvPr id="13925" name="Google Shape;13925;p74"/>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6" name="Google Shape;13926;p74"/>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7" name="Google Shape;13927;p74"/>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8" name="Google Shape;13928;p74"/>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9" name="Google Shape;13929;p74"/>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0" name="Google Shape;13930;p74"/>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1" name="Google Shape;13931;p74"/>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32" name="Google Shape;13932;p74"/>
          <p:cNvGrpSpPr/>
          <p:nvPr/>
        </p:nvGrpSpPr>
        <p:grpSpPr>
          <a:xfrm>
            <a:off x="1293653" y="2736303"/>
            <a:ext cx="353645" cy="342179"/>
            <a:chOff x="-32568800" y="3232000"/>
            <a:chExt cx="291450" cy="282000"/>
          </a:xfrm>
        </p:grpSpPr>
        <p:sp>
          <p:nvSpPr>
            <p:cNvPr id="13933" name="Google Shape;13933;p74"/>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4" name="Google Shape;13934;p74"/>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35" name="Google Shape;13935;p74"/>
          <p:cNvGrpSpPr/>
          <p:nvPr/>
        </p:nvGrpSpPr>
        <p:grpSpPr>
          <a:xfrm>
            <a:off x="1293183" y="3201213"/>
            <a:ext cx="354586" cy="353645"/>
            <a:chOff x="-32569575" y="3586425"/>
            <a:chExt cx="292225" cy="291450"/>
          </a:xfrm>
        </p:grpSpPr>
        <p:sp>
          <p:nvSpPr>
            <p:cNvPr id="13936" name="Google Shape;13936;p74"/>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7" name="Google Shape;13937;p74"/>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38" name="Google Shape;13938;p74"/>
          <p:cNvGrpSpPr/>
          <p:nvPr/>
        </p:nvGrpSpPr>
        <p:grpSpPr>
          <a:xfrm>
            <a:off x="1284098" y="3665805"/>
            <a:ext cx="372756" cy="354343"/>
            <a:chOff x="-32576675" y="3944600"/>
            <a:chExt cx="307200" cy="292025"/>
          </a:xfrm>
        </p:grpSpPr>
        <p:sp>
          <p:nvSpPr>
            <p:cNvPr id="13939" name="Google Shape;13939;p74"/>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0" name="Google Shape;13940;p74"/>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41" name="Google Shape;13941;p74"/>
          <p:cNvGrpSpPr/>
          <p:nvPr/>
        </p:nvGrpSpPr>
        <p:grpSpPr>
          <a:xfrm>
            <a:off x="3529065" y="2730100"/>
            <a:ext cx="354586" cy="354586"/>
            <a:chOff x="-30735200" y="3192625"/>
            <a:chExt cx="292225" cy="292225"/>
          </a:xfrm>
        </p:grpSpPr>
        <p:sp>
          <p:nvSpPr>
            <p:cNvPr id="13942" name="Google Shape;13942;p74"/>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3" name="Google Shape;13943;p74"/>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4" name="Google Shape;13944;p74"/>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5" name="Google Shape;13945;p74"/>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6" name="Google Shape;13946;p74"/>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7" name="Google Shape;13947;p74"/>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8" name="Google Shape;13948;p74"/>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49" name="Google Shape;13949;p74"/>
          <p:cNvGrpSpPr/>
          <p:nvPr/>
        </p:nvGrpSpPr>
        <p:grpSpPr>
          <a:xfrm>
            <a:off x="3529065" y="3201532"/>
            <a:ext cx="354586" cy="353008"/>
            <a:chOff x="-30735200" y="3552550"/>
            <a:chExt cx="292225" cy="290925"/>
          </a:xfrm>
        </p:grpSpPr>
        <p:sp>
          <p:nvSpPr>
            <p:cNvPr id="13950" name="Google Shape;13950;p74"/>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1" name="Google Shape;13951;p74"/>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52" name="Google Shape;13952;p74"/>
          <p:cNvGrpSpPr/>
          <p:nvPr/>
        </p:nvGrpSpPr>
        <p:grpSpPr>
          <a:xfrm>
            <a:off x="3529065" y="3666154"/>
            <a:ext cx="354586" cy="353645"/>
            <a:chOff x="-30735200" y="3910925"/>
            <a:chExt cx="292225" cy="291450"/>
          </a:xfrm>
        </p:grpSpPr>
        <p:sp>
          <p:nvSpPr>
            <p:cNvPr id="13953" name="Google Shape;13953;p74"/>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4" name="Google Shape;13954;p74"/>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955" name="Google Shape;13955;p74"/>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956" name="Google Shape;13956;p74"/>
          <p:cNvGrpSpPr/>
          <p:nvPr/>
        </p:nvGrpSpPr>
        <p:grpSpPr>
          <a:xfrm>
            <a:off x="4882910" y="1379021"/>
            <a:ext cx="358971" cy="359224"/>
            <a:chOff x="-57956275" y="3197925"/>
            <a:chExt cx="319000" cy="319225"/>
          </a:xfrm>
        </p:grpSpPr>
        <p:sp>
          <p:nvSpPr>
            <p:cNvPr id="13957" name="Google Shape;13957;p74"/>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8" name="Google Shape;13958;p74"/>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9" name="Google Shape;13959;p74"/>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0" name="Google Shape;13960;p74"/>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1" name="Google Shape;13961;p74"/>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2" name="Google Shape;13962;p74"/>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3" name="Google Shape;13963;p74"/>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64" name="Google Shape;13964;p74"/>
          <p:cNvGrpSpPr/>
          <p:nvPr/>
        </p:nvGrpSpPr>
        <p:grpSpPr>
          <a:xfrm>
            <a:off x="4905064" y="1835446"/>
            <a:ext cx="314662" cy="358971"/>
            <a:chOff x="-57940525" y="3590375"/>
            <a:chExt cx="279625" cy="319000"/>
          </a:xfrm>
        </p:grpSpPr>
        <p:sp>
          <p:nvSpPr>
            <p:cNvPr id="13965" name="Google Shape;13965;p7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6" name="Google Shape;13966;p7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7" name="Google Shape;13967;p7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8" name="Google Shape;13968;p7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9" name="Google Shape;13969;p7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70" name="Google Shape;13970;p74"/>
          <p:cNvGrpSpPr/>
          <p:nvPr/>
        </p:nvGrpSpPr>
        <p:grpSpPr>
          <a:xfrm>
            <a:off x="4875945" y="2276817"/>
            <a:ext cx="358099" cy="358999"/>
            <a:chOff x="-57959425" y="3982600"/>
            <a:chExt cx="318225" cy="319025"/>
          </a:xfrm>
        </p:grpSpPr>
        <p:sp>
          <p:nvSpPr>
            <p:cNvPr id="13971" name="Google Shape;13971;p74"/>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2" name="Google Shape;13972;p74"/>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3" name="Google Shape;13973;p74"/>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4" name="Google Shape;13974;p74"/>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75" name="Google Shape;13975;p74"/>
          <p:cNvGrpSpPr/>
          <p:nvPr/>
        </p:nvGrpSpPr>
        <p:grpSpPr>
          <a:xfrm>
            <a:off x="7076112" y="1380146"/>
            <a:ext cx="357226" cy="357226"/>
            <a:chOff x="-55987225" y="3198925"/>
            <a:chExt cx="317450" cy="317450"/>
          </a:xfrm>
        </p:grpSpPr>
        <p:sp>
          <p:nvSpPr>
            <p:cNvPr id="13976" name="Google Shape;13976;p74"/>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7" name="Google Shape;13977;p74"/>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8" name="Google Shape;13978;p74"/>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9" name="Google Shape;13979;p74"/>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80" name="Google Shape;13980;p74"/>
          <p:cNvGrpSpPr/>
          <p:nvPr/>
        </p:nvGrpSpPr>
        <p:grpSpPr>
          <a:xfrm>
            <a:off x="7076112" y="1836178"/>
            <a:ext cx="357226" cy="357367"/>
            <a:chOff x="-55987225" y="3591025"/>
            <a:chExt cx="317450" cy="317575"/>
          </a:xfrm>
        </p:grpSpPr>
        <p:sp>
          <p:nvSpPr>
            <p:cNvPr id="13981" name="Google Shape;13981;p74"/>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2" name="Google Shape;13982;p74"/>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3" name="Google Shape;13983;p74"/>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4" name="Google Shape;13984;p74"/>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5" name="Google Shape;13985;p74"/>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86" name="Google Shape;13986;p74"/>
          <p:cNvGrpSpPr/>
          <p:nvPr/>
        </p:nvGrpSpPr>
        <p:grpSpPr>
          <a:xfrm>
            <a:off x="7090027" y="2276817"/>
            <a:ext cx="358999" cy="358999"/>
            <a:chOff x="-55988800" y="3982600"/>
            <a:chExt cx="319025" cy="319025"/>
          </a:xfrm>
        </p:grpSpPr>
        <p:sp>
          <p:nvSpPr>
            <p:cNvPr id="13987" name="Google Shape;13987;p74"/>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8" name="Google Shape;13988;p74"/>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9" name="Google Shape;13989;p74"/>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0" name="Google Shape;13990;p74"/>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1" name="Google Shape;13991;p74"/>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92" name="Google Shape;13992;p74"/>
          <p:cNvGrpSpPr/>
          <p:nvPr/>
        </p:nvGrpSpPr>
        <p:grpSpPr>
          <a:xfrm>
            <a:off x="5748546" y="2734774"/>
            <a:ext cx="356326" cy="358971"/>
            <a:chOff x="-54026025" y="3192625"/>
            <a:chExt cx="316650" cy="319000"/>
          </a:xfrm>
        </p:grpSpPr>
        <p:sp>
          <p:nvSpPr>
            <p:cNvPr id="13993" name="Google Shape;13993;p74"/>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4" name="Google Shape;13994;p74"/>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5" name="Google Shape;13995;p74"/>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6" name="Google Shape;13996;p74"/>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7" name="Google Shape;13997;p74"/>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8" name="Google Shape;13998;p74"/>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9" name="Google Shape;13999;p74"/>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0" name="Google Shape;14000;p74"/>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01" name="Google Shape;14001;p74"/>
          <p:cNvGrpSpPr/>
          <p:nvPr/>
        </p:nvGrpSpPr>
        <p:grpSpPr>
          <a:xfrm>
            <a:off x="5768492" y="3205748"/>
            <a:ext cx="316434" cy="358099"/>
            <a:chOff x="-54007925" y="3584850"/>
            <a:chExt cx="281200" cy="318225"/>
          </a:xfrm>
        </p:grpSpPr>
        <p:sp>
          <p:nvSpPr>
            <p:cNvPr id="14002" name="Google Shape;14002;p74"/>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3" name="Google Shape;14003;p74"/>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4" name="Google Shape;14004;p74"/>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5" name="Google Shape;14005;p74"/>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6" name="Google Shape;14006;p74"/>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7" name="Google Shape;14007;p74"/>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08" name="Google Shape;14008;p74"/>
          <p:cNvGrpSpPr/>
          <p:nvPr/>
        </p:nvGrpSpPr>
        <p:grpSpPr>
          <a:xfrm>
            <a:off x="5768492" y="3667633"/>
            <a:ext cx="316434" cy="358914"/>
            <a:chOff x="-54007925" y="3975575"/>
            <a:chExt cx="281200" cy="318950"/>
          </a:xfrm>
        </p:grpSpPr>
        <p:sp>
          <p:nvSpPr>
            <p:cNvPr id="14009" name="Google Shape;14009;p74"/>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0" name="Google Shape;14010;p74"/>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1" name="Google Shape;14011;p74"/>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2" name="Google Shape;14012;p74"/>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13" name="Google Shape;14013;p74"/>
          <p:cNvGrpSpPr/>
          <p:nvPr/>
        </p:nvGrpSpPr>
        <p:grpSpPr>
          <a:xfrm>
            <a:off x="8003359" y="2752104"/>
            <a:ext cx="274770" cy="358492"/>
            <a:chOff x="-52005775" y="3208025"/>
            <a:chExt cx="244175" cy="318575"/>
          </a:xfrm>
        </p:grpSpPr>
        <p:sp>
          <p:nvSpPr>
            <p:cNvPr id="14014" name="Google Shape;14014;p74"/>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5" name="Google Shape;14015;p74"/>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6" name="Google Shape;14016;p74"/>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7" name="Google Shape;14017;p74"/>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8" name="Google Shape;14018;p74"/>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9" name="Google Shape;14019;p74"/>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0" name="Google Shape;14020;p74"/>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1" name="Google Shape;14021;p74"/>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2" name="Google Shape;14022;p74"/>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3" name="Google Shape;14023;p74"/>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4" name="Google Shape;14024;p74"/>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25" name="Google Shape;14025;p74"/>
          <p:cNvGrpSpPr/>
          <p:nvPr/>
        </p:nvGrpSpPr>
        <p:grpSpPr>
          <a:xfrm>
            <a:off x="5309825" y="1380146"/>
            <a:ext cx="358099" cy="358099"/>
            <a:chOff x="-57568775" y="3198925"/>
            <a:chExt cx="318225" cy="318225"/>
          </a:xfrm>
        </p:grpSpPr>
        <p:sp>
          <p:nvSpPr>
            <p:cNvPr id="14026" name="Google Shape;14026;p74"/>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7" name="Google Shape;14027;p74"/>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8" name="Google Shape;14028;p74"/>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9" name="Google Shape;14029;p74"/>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0" name="Google Shape;14030;p74"/>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1" name="Google Shape;14031;p74"/>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32" name="Google Shape;14032;p74"/>
          <p:cNvGrpSpPr/>
          <p:nvPr/>
        </p:nvGrpSpPr>
        <p:grpSpPr>
          <a:xfrm>
            <a:off x="5331543" y="1835446"/>
            <a:ext cx="314662" cy="358099"/>
            <a:chOff x="-57549075" y="3590375"/>
            <a:chExt cx="279625" cy="318225"/>
          </a:xfrm>
        </p:grpSpPr>
        <p:sp>
          <p:nvSpPr>
            <p:cNvPr id="14033" name="Google Shape;14033;p74"/>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4" name="Google Shape;14034;p74"/>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5" name="Google Shape;14035;p74"/>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6" name="Google Shape;14036;p74"/>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37" name="Google Shape;14037;p74"/>
          <p:cNvGrpSpPr/>
          <p:nvPr/>
        </p:nvGrpSpPr>
        <p:grpSpPr>
          <a:xfrm>
            <a:off x="5323740" y="2276817"/>
            <a:ext cx="359871" cy="359871"/>
            <a:chOff x="-57570350" y="3982600"/>
            <a:chExt cx="319800" cy="319800"/>
          </a:xfrm>
        </p:grpSpPr>
        <p:sp>
          <p:nvSpPr>
            <p:cNvPr id="14038" name="Google Shape;14038;p74"/>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9" name="Google Shape;14039;p74"/>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0" name="Google Shape;14040;p74"/>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1" name="Google Shape;14041;p74"/>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42" name="Google Shape;14042;p74"/>
          <p:cNvGrpSpPr/>
          <p:nvPr/>
        </p:nvGrpSpPr>
        <p:grpSpPr>
          <a:xfrm>
            <a:off x="7538779" y="1379246"/>
            <a:ext cx="314662" cy="358999"/>
            <a:chOff x="-55576850" y="3198125"/>
            <a:chExt cx="279625" cy="319025"/>
          </a:xfrm>
        </p:grpSpPr>
        <p:sp>
          <p:nvSpPr>
            <p:cNvPr id="14043" name="Google Shape;14043;p74"/>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4" name="Google Shape;14044;p74"/>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5" name="Google Shape;14045;p74"/>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6" name="Google Shape;14046;p74"/>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47" name="Google Shape;14047;p74"/>
          <p:cNvGrpSpPr/>
          <p:nvPr/>
        </p:nvGrpSpPr>
        <p:grpSpPr>
          <a:xfrm>
            <a:off x="7516174" y="1835221"/>
            <a:ext cx="359871" cy="358324"/>
            <a:chOff x="-55596550" y="3590175"/>
            <a:chExt cx="319800" cy="318425"/>
          </a:xfrm>
        </p:grpSpPr>
        <p:sp>
          <p:nvSpPr>
            <p:cNvPr id="14048" name="Google Shape;14048;p74"/>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9" name="Google Shape;14049;p74"/>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0" name="Google Shape;14050;p74"/>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1" name="Google Shape;14051;p74"/>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52" name="Google Shape;14052;p74"/>
          <p:cNvGrpSpPr/>
          <p:nvPr/>
        </p:nvGrpSpPr>
        <p:grpSpPr>
          <a:xfrm>
            <a:off x="7531412" y="2276564"/>
            <a:ext cx="358999" cy="359252"/>
            <a:chOff x="-55595775" y="3982375"/>
            <a:chExt cx="319025" cy="319250"/>
          </a:xfrm>
        </p:grpSpPr>
        <p:sp>
          <p:nvSpPr>
            <p:cNvPr id="14053" name="Google Shape;14053;p74"/>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4" name="Google Shape;14054;p74"/>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5" name="Google Shape;14055;p74"/>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6" name="Google Shape;14056;p74"/>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7" name="Google Shape;14057;p74"/>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8" name="Google Shape;14058;p74"/>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59" name="Google Shape;14059;p74"/>
          <p:cNvGrpSpPr/>
          <p:nvPr/>
        </p:nvGrpSpPr>
        <p:grpSpPr>
          <a:xfrm>
            <a:off x="6188595" y="2734774"/>
            <a:ext cx="358999" cy="358099"/>
            <a:chOff x="-53635375" y="3192625"/>
            <a:chExt cx="319025" cy="318225"/>
          </a:xfrm>
        </p:grpSpPr>
        <p:sp>
          <p:nvSpPr>
            <p:cNvPr id="14060" name="Google Shape;14060;p74"/>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1" name="Google Shape;14061;p74"/>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2" name="Google Shape;14062;p74"/>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63" name="Google Shape;14063;p74"/>
          <p:cNvGrpSpPr/>
          <p:nvPr/>
        </p:nvGrpSpPr>
        <p:grpSpPr>
          <a:xfrm>
            <a:off x="6210763" y="3205748"/>
            <a:ext cx="314662" cy="358999"/>
            <a:chOff x="-53615675" y="3584850"/>
            <a:chExt cx="279625" cy="319025"/>
          </a:xfrm>
        </p:grpSpPr>
        <p:sp>
          <p:nvSpPr>
            <p:cNvPr id="14064" name="Google Shape;14064;p74"/>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5" name="Google Shape;14065;p74"/>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6" name="Google Shape;14066;p74"/>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67" name="Google Shape;14067;p74"/>
          <p:cNvGrpSpPr/>
          <p:nvPr/>
        </p:nvGrpSpPr>
        <p:grpSpPr>
          <a:xfrm>
            <a:off x="6188609" y="3668674"/>
            <a:ext cx="358971" cy="357874"/>
            <a:chOff x="-53634575" y="3976500"/>
            <a:chExt cx="319000" cy="318025"/>
          </a:xfrm>
        </p:grpSpPr>
        <p:sp>
          <p:nvSpPr>
            <p:cNvPr id="14068" name="Google Shape;14068;p74"/>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9" name="Google Shape;14069;p74"/>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0" name="Google Shape;14070;p74"/>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1" name="Google Shape;14071;p74"/>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2" name="Google Shape;14072;p74"/>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3" name="Google Shape;14073;p74"/>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4" name="Google Shape;14074;p74"/>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5" name="Google Shape;14075;p74"/>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76" name="Google Shape;14076;p74"/>
          <p:cNvGrpSpPr/>
          <p:nvPr/>
        </p:nvGrpSpPr>
        <p:grpSpPr>
          <a:xfrm>
            <a:off x="7983413" y="3211628"/>
            <a:ext cx="314662" cy="358436"/>
            <a:chOff x="-52023900" y="3590075"/>
            <a:chExt cx="279625" cy="318525"/>
          </a:xfrm>
        </p:grpSpPr>
        <p:sp>
          <p:nvSpPr>
            <p:cNvPr id="14077" name="Google Shape;14077;p74"/>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8" name="Google Shape;14078;p74"/>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9" name="Google Shape;14079;p74"/>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0" name="Google Shape;14080;p74"/>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1" name="Google Shape;14081;p74"/>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2" name="Google Shape;14082;p74"/>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3" name="Google Shape;14083;p74"/>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84" name="Google Shape;14084;p74"/>
          <p:cNvGrpSpPr/>
          <p:nvPr/>
        </p:nvGrpSpPr>
        <p:grpSpPr>
          <a:xfrm>
            <a:off x="5746654" y="1380146"/>
            <a:ext cx="358971" cy="358971"/>
            <a:chOff x="-57173375" y="3198925"/>
            <a:chExt cx="319000" cy="319000"/>
          </a:xfrm>
        </p:grpSpPr>
        <p:sp>
          <p:nvSpPr>
            <p:cNvPr id="14085" name="Google Shape;14085;p74"/>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6" name="Google Shape;14086;p74"/>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7" name="Google Shape;14087;p74"/>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8" name="Google Shape;14088;p74"/>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89" name="Google Shape;14089;p74"/>
          <p:cNvGrpSpPr/>
          <p:nvPr/>
        </p:nvGrpSpPr>
        <p:grpSpPr>
          <a:xfrm>
            <a:off x="5747541" y="1857587"/>
            <a:ext cx="357198" cy="314690"/>
            <a:chOff x="-57176525" y="3610050"/>
            <a:chExt cx="317425" cy="279650"/>
          </a:xfrm>
        </p:grpSpPr>
        <p:sp>
          <p:nvSpPr>
            <p:cNvPr id="14090" name="Google Shape;14090;p74"/>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1" name="Google Shape;14091;p74"/>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2" name="Google Shape;14092;p74"/>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3" name="Google Shape;14093;p74"/>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4" name="Google Shape;14094;p74"/>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95" name="Google Shape;14095;p74"/>
          <p:cNvGrpSpPr/>
          <p:nvPr/>
        </p:nvGrpSpPr>
        <p:grpSpPr>
          <a:xfrm>
            <a:off x="7957995" y="1380146"/>
            <a:ext cx="358099" cy="356326"/>
            <a:chOff x="-55202750" y="3198925"/>
            <a:chExt cx="318225" cy="316650"/>
          </a:xfrm>
        </p:grpSpPr>
        <p:sp>
          <p:nvSpPr>
            <p:cNvPr id="14096" name="Google Shape;14096;p74"/>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7" name="Google Shape;14097;p74"/>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98" name="Google Shape;14098;p74"/>
          <p:cNvGrpSpPr/>
          <p:nvPr/>
        </p:nvGrpSpPr>
        <p:grpSpPr>
          <a:xfrm>
            <a:off x="7968629" y="1835446"/>
            <a:ext cx="336830" cy="358099"/>
            <a:chOff x="-55194875" y="3590375"/>
            <a:chExt cx="299325" cy="318225"/>
          </a:xfrm>
        </p:grpSpPr>
        <p:sp>
          <p:nvSpPr>
            <p:cNvPr id="14099" name="Google Shape;14099;p74"/>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0" name="Google Shape;14100;p74"/>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1" name="Google Shape;14101;p74"/>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2" name="Google Shape;14102;p74"/>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3" name="Google Shape;14103;p74"/>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04" name="Google Shape;14104;p74"/>
          <p:cNvGrpSpPr/>
          <p:nvPr/>
        </p:nvGrpSpPr>
        <p:grpSpPr>
          <a:xfrm>
            <a:off x="7973247" y="2277717"/>
            <a:ext cx="357198" cy="357198"/>
            <a:chOff x="-55203525" y="3983400"/>
            <a:chExt cx="317425" cy="317425"/>
          </a:xfrm>
        </p:grpSpPr>
        <p:sp>
          <p:nvSpPr>
            <p:cNvPr id="14105" name="Google Shape;14105;p74"/>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6" name="Google Shape;14106;p74"/>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7" name="Google Shape;14107;p74"/>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08" name="Google Shape;14108;p74"/>
          <p:cNvGrpSpPr/>
          <p:nvPr/>
        </p:nvGrpSpPr>
        <p:grpSpPr>
          <a:xfrm>
            <a:off x="6639727" y="2734774"/>
            <a:ext cx="335930" cy="358971"/>
            <a:chOff x="-53232900" y="3192625"/>
            <a:chExt cx="298525" cy="319000"/>
          </a:xfrm>
        </p:grpSpPr>
        <p:sp>
          <p:nvSpPr>
            <p:cNvPr id="14109" name="Google Shape;14109;p74"/>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0" name="Google Shape;14110;p74"/>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1" name="Google Shape;14111;p74"/>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2" name="Google Shape;14112;p74"/>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3" name="Google Shape;14113;p74"/>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4" name="Google Shape;14114;p74"/>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5" name="Google Shape;14115;p74"/>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6" name="Google Shape;14116;p74"/>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17" name="Google Shape;14117;p74"/>
          <p:cNvGrpSpPr/>
          <p:nvPr/>
        </p:nvGrpSpPr>
        <p:grpSpPr>
          <a:xfrm>
            <a:off x="6629093" y="3205748"/>
            <a:ext cx="357198" cy="356326"/>
            <a:chOff x="-53242350" y="3584850"/>
            <a:chExt cx="317425" cy="316650"/>
          </a:xfrm>
        </p:grpSpPr>
        <p:sp>
          <p:nvSpPr>
            <p:cNvPr id="14118" name="Google Shape;14118;p74"/>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9" name="Google Shape;14119;p74"/>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0" name="Google Shape;14120;p74"/>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1" name="Google Shape;14121;p74"/>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2" name="Google Shape;14122;p74"/>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23" name="Google Shape;14123;p74"/>
          <p:cNvGrpSpPr/>
          <p:nvPr/>
        </p:nvGrpSpPr>
        <p:grpSpPr>
          <a:xfrm>
            <a:off x="6650362" y="3668449"/>
            <a:ext cx="314662" cy="358999"/>
            <a:chOff x="-53224225" y="3976300"/>
            <a:chExt cx="279625" cy="319025"/>
          </a:xfrm>
        </p:grpSpPr>
        <p:sp>
          <p:nvSpPr>
            <p:cNvPr id="14124" name="Google Shape;14124;p74"/>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5" name="Google Shape;14125;p74"/>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6" name="Google Shape;14126;p74"/>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7" name="Google Shape;14127;p74"/>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8" name="Google Shape;14128;p74"/>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9" name="Google Shape;14129;p74"/>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0" name="Google Shape;14130;p74"/>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31" name="Google Shape;14131;p74"/>
          <p:cNvGrpSpPr/>
          <p:nvPr/>
        </p:nvGrpSpPr>
        <p:grpSpPr>
          <a:xfrm>
            <a:off x="7961258" y="3676129"/>
            <a:ext cx="358971" cy="358408"/>
            <a:chOff x="-52043575" y="3983125"/>
            <a:chExt cx="319000" cy="318500"/>
          </a:xfrm>
        </p:grpSpPr>
        <p:sp>
          <p:nvSpPr>
            <p:cNvPr id="14132" name="Google Shape;14132;p74"/>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3" name="Google Shape;14133;p74"/>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4" name="Google Shape;14134;p74"/>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5" name="Google Shape;14135;p74"/>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6" name="Google Shape;14136;p74"/>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7" name="Google Shape;14137;p74"/>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8" name="Google Shape;14138;p74"/>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9" name="Google Shape;14139;p74"/>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0" name="Google Shape;14140;p74"/>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41" name="Google Shape;14141;p74"/>
          <p:cNvGrpSpPr/>
          <p:nvPr/>
        </p:nvGrpSpPr>
        <p:grpSpPr>
          <a:xfrm>
            <a:off x="6215199" y="1380146"/>
            <a:ext cx="314662" cy="358971"/>
            <a:chOff x="-56766175" y="3198925"/>
            <a:chExt cx="279625" cy="319000"/>
          </a:xfrm>
        </p:grpSpPr>
        <p:sp>
          <p:nvSpPr>
            <p:cNvPr id="14142" name="Google Shape;14142;p74"/>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3" name="Google Shape;14143;p74"/>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4" name="Google Shape;14144;p74"/>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5" name="Google Shape;14145;p74"/>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6" name="Google Shape;14146;p74"/>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7" name="Google Shape;14147;p74"/>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8" name="Google Shape;14148;p74"/>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49" name="Google Shape;14149;p74"/>
          <p:cNvGrpSpPr/>
          <p:nvPr/>
        </p:nvGrpSpPr>
        <p:grpSpPr>
          <a:xfrm>
            <a:off x="6214313" y="1835446"/>
            <a:ext cx="316434" cy="358099"/>
            <a:chOff x="-56766175" y="3590375"/>
            <a:chExt cx="281200" cy="318225"/>
          </a:xfrm>
        </p:grpSpPr>
        <p:sp>
          <p:nvSpPr>
            <p:cNvPr id="14150" name="Google Shape;14150;p74"/>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1" name="Google Shape;14151;p74"/>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2" name="Google Shape;14152;p74"/>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3" name="Google Shape;14153;p74"/>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54" name="Google Shape;14154;p74"/>
          <p:cNvGrpSpPr/>
          <p:nvPr/>
        </p:nvGrpSpPr>
        <p:grpSpPr>
          <a:xfrm>
            <a:off x="6251269" y="2276817"/>
            <a:ext cx="272126" cy="358099"/>
            <a:chOff x="-56747275" y="3982600"/>
            <a:chExt cx="241825" cy="318225"/>
          </a:xfrm>
        </p:grpSpPr>
        <p:sp>
          <p:nvSpPr>
            <p:cNvPr id="14155" name="Google Shape;14155;p74"/>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6" name="Google Shape;14156;p74"/>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7" name="Google Shape;14157;p74"/>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8" name="Google Shape;14158;p74"/>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9" name="Google Shape;14159;p74"/>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0" name="Google Shape;14160;p74"/>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1" name="Google Shape;14161;p74"/>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62" name="Google Shape;14162;p74"/>
          <p:cNvGrpSpPr/>
          <p:nvPr/>
        </p:nvGrpSpPr>
        <p:grpSpPr>
          <a:xfrm>
            <a:off x="4859020" y="3219055"/>
            <a:ext cx="358999" cy="342991"/>
            <a:chOff x="-54812875" y="3596675"/>
            <a:chExt cx="319025" cy="304800"/>
          </a:xfrm>
        </p:grpSpPr>
        <p:sp>
          <p:nvSpPr>
            <p:cNvPr id="14163" name="Google Shape;14163;p74"/>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4" name="Google Shape;14164;p74"/>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5" name="Google Shape;14165;p74"/>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6" name="Google Shape;14166;p74"/>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7" name="Google Shape;14167;p74"/>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8" name="Google Shape;14168;p74"/>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9" name="Google Shape;14169;p74"/>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170" name="Google Shape;14170;p74"/>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1" name="Google Shape;14171;p74"/>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172" name="Google Shape;14172;p74"/>
          <p:cNvGrpSpPr/>
          <p:nvPr/>
        </p:nvGrpSpPr>
        <p:grpSpPr>
          <a:xfrm>
            <a:off x="4881188" y="3675538"/>
            <a:ext cx="314662" cy="358099"/>
            <a:chOff x="-54793175" y="3982600"/>
            <a:chExt cx="279625" cy="318225"/>
          </a:xfrm>
        </p:grpSpPr>
        <p:sp>
          <p:nvSpPr>
            <p:cNvPr id="14173" name="Google Shape;14173;p74"/>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4" name="Google Shape;14174;p74"/>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5" name="Google Shape;14175;p74"/>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6" name="Google Shape;14176;p74"/>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7" name="Google Shape;14177;p74"/>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8" name="Google Shape;14178;p74"/>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9" name="Google Shape;14179;p74"/>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80" name="Google Shape;14180;p74"/>
          <p:cNvGrpSpPr/>
          <p:nvPr/>
        </p:nvGrpSpPr>
        <p:grpSpPr>
          <a:xfrm>
            <a:off x="7092647" y="2734774"/>
            <a:ext cx="314662" cy="358099"/>
            <a:chOff x="-52832000" y="3192625"/>
            <a:chExt cx="279625" cy="318225"/>
          </a:xfrm>
        </p:grpSpPr>
        <p:sp>
          <p:nvSpPr>
            <p:cNvPr id="14181" name="Google Shape;14181;p74"/>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2" name="Google Shape;14182;p74"/>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3" name="Google Shape;14183;p74"/>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4" name="Google Shape;14184;p74"/>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5" name="Google Shape;14185;p74"/>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6" name="Google Shape;14186;p74"/>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7" name="Google Shape;14187;p74"/>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8" name="Google Shape;14188;p74"/>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89" name="Google Shape;14189;p74"/>
          <p:cNvGrpSpPr/>
          <p:nvPr/>
        </p:nvGrpSpPr>
        <p:grpSpPr>
          <a:xfrm>
            <a:off x="5779179" y="2276142"/>
            <a:ext cx="323524" cy="358774"/>
            <a:chOff x="-57162350" y="3982000"/>
            <a:chExt cx="287500" cy="318825"/>
          </a:xfrm>
        </p:grpSpPr>
        <p:sp>
          <p:nvSpPr>
            <p:cNvPr id="14190" name="Google Shape;14190;p74"/>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1" name="Google Shape;14191;p74"/>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2" name="Google Shape;14192;p74"/>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3" name="Google Shape;14193;p74"/>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4" name="Google Shape;14194;p74"/>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5" name="Google Shape;14195;p74"/>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6" name="Google Shape;14196;p74"/>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7" name="Google Shape;14197;p74"/>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98" name="Google Shape;14198;p74"/>
          <p:cNvGrpSpPr/>
          <p:nvPr/>
        </p:nvGrpSpPr>
        <p:grpSpPr>
          <a:xfrm>
            <a:off x="7070492" y="3206648"/>
            <a:ext cx="358971" cy="357198"/>
            <a:chOff x="-52851675" y="3585650"/>
            <a:chExt cx="319000" cy="317425"/>
          </a:xfrm>
        </p:grpSpPr>
        <p:sp>
          <p:nvSpPr>
            <p:cNvPr id="14199" name="Google Shape;14199;p74"/>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0" name="Google Shape;14200;p74"/>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1" name="Google Shape;14201;p74"/>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2" name="Google Shape;14202;p74"/>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3" name="Google Shape;14203;p74"/>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4" name="Google Shape;14204;p74"/>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05" name="Google Shape;14205;p74"/>
          <p:cNvGrpSpPr/>
          <p:nvPr/>
        </p:nvGrpSpPr>
        <p:grpSpPr>
          <a:xfrm>
            <a:off x="7092647" y="3668449"/>
            <a:ext cx="314662" cy="358999"/>
            <a:chOff x="-52832000" y="3976300"/>
            <a:chExt cx="279625" cy="319025"/>
          </a:xfrm>
        </p:grpSpPr>
        <p:sp>
          <p:nvSpPr>
            <p:cNvPr id="14206" name="Google Shape;14206;p74"/>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7" name="Google Shape;14207;p74"/>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8" name="Google Shape;14208;p74"/>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9" name="Google Shape;14209;p74"/>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0" name="Google Shape;14210;p74"/>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11" name="Google Shape;14211;p74"/>
          <p:cNvGrpSpPr/>
          <p:nvPr/>
        </p:nvGrpSpPr>
        <p:grpSpPr>
          <a:xfrm>
            <a:off x="6209853" y="4123097"/>
            <a:ext cx="316434" cy="358099"/>
            <a:chOff x="-51633225" y="3198925"/>
            <a:chExt cx="281200" cy="318225"/>
          </a:xfrm>
        </p:grpSpPr>
        <p:sp>
          <p:nvSpPr>
            <p:cNvPr id="14212" name="Google Shape;14212;p74"/>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3" name="Google Shape;14213;p74"/>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4" name="Google Shape;14214;p74"/>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5" name="Google Shape;14215;p74"/>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6" name="Google Shape;14216;p74"/>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7" name="Google Shape;14217;p74"/>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8" name="Google Shape;14218;p74"/>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19" name="Google Shape;14219;p74"/>
          <p:cNvGrpSpPr/>
          <p:nvPr/>
        </p:nvGrpSpPr>
        <p:grpSpPr>
          <a:xfrm>
            <a:off x="6628676" y="1381018"/>
            <a:ext cx="365188" cy="357226"/>
            <a:chOff x="-56396775" y="3199700"/>
            <a:chExt cx="324525" cy="317450"/>
          </a:xfrm>
        </p:grpSpPr>
        <p:sp>
          <p:nvSpPr>
            <p:cNvPr id="14220" name="Google Shape;14220;p74"/>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1" name="Google Shape;14221;p74"/>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2" name="Google Shape;14222;p74"/>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3" name="Google Shape;14223;p74"/>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4" name="Google Shape;14224;p74"/>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5" name="Google Shape;14225;p74"/>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26" name="Google Shape;14226;p74"/>
          <p:cNvGrpSpPr/>
          <p:nvPr/>
        </p:nvGrpSpPr>
        <p:grpSpPr>
          <a:xfrm>
            <a:off x="6631771" y="1846953"/>
            <a:ext cx="358999" cy="335958"/>
            <a:chOff x="-56394425" y="3600600"/>
            <a:chExt cx="319025" cy="298550"/>
          </a:xfrm>
        </p:grpSpPr>
        <p:sp>
          <p:nvSpPr>
            <p:cNvPr id="14227" name="Google Shape;14227;p74"/>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8" name="Google Shape;14228;p74"/>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9" name="Google Shape;14229;p74"/>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30" name="Google Shape;14230;p74"/>
          <p:cNvGrpSpPr/>
          <p:nvPr/>
        </p:nvGrpSpPr>
        <p:grpSpPr>
          <a:xfrm>
            <a:off x="6662538" y="2277717"/>
            <a:ext cx="327068" cy="357198"/>
            <a:chOff x="-56379450" y="3983400"/>
            <a:chExt cx="290650" cy="317425"/>
          </a:xfrm>
        </p:grpSpPr>
        <p:sp>
          <p:nvSpPr>
            <p:cNvPr id="14231" name="Google Shape;14231;p74"/>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2" name="Google Shape;14232;p74"/>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3" name="Google Shape;14233;p74"/>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4" name="Google Shape;14234;p74"/>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5" name="Google Shape;14235;p74"/>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6" name="Google Shape;14236;p74"/>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7" name="Google Shape;14237;p74"/>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8" name="Google Shape;14238;p74"/>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39" name="Google Shape;14239;p74"/>
          <p:cNvGrpSpPr/>
          <p:nvPr/>
        </p:nvGrpSpPr>
        <p:grpSpPr>
          <a:xfrm>
            <a:off x="5326242" y="2741864"/>
            <a:ext cx="316434" cy="358971"/>
            <a:chOff x="-54401725" y="3198925"/>
            <a:chExt cx="281200" cy="319000"/>
          </a:xfrm>
        </p:grpSpPr>
        <p:sp>
          <p:nvSpPr>
            <p:cNvPr id="14240" name="Google Shape;14240;p74"/>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1" name="Google Shape;14241;p74"/>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2" name="Google Shape;14242;p74"/>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3" name="Google Shape;14243;p74"/>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4" name="Google Shape;14244;p74"/>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5" name="Google Shape;14245;p74"/>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6" name="Google Shape;14246;p74"/>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7" name="Google Shape;14247;p74"/>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8" name="Google Shape;14248;p74"/>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9" name="Google Shape;14249;p74"/>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0" name="Google Shape;14250;p74"/>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51" name="Google Shape;14251;p74"/>
          <p:cNvGrpSpPr/>
          <p:nvPr/>
        </p:nvGrpSpPr>
        <p:grpSpPr>
          <a:xfrm>
            <a:off x="5327128" y="3211965"/>
            <a:ext cx="314662" cy="358099"/>
            <a:chOff x="-54401725" y="3590375"/>
            <a:chExt cx="279625" cy="318225"/>
          </a:xfrm>
        </p:grpSpPr>
        <p:sp>
          <p:nvSpPr>
            <p:cNvPr id="14252" name="Google Shape;14252;p7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3" name="Google Shape;14253;p7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4" name="Google Shape;14254;p7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5" name="Google Shape;14255;p7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6" name="Google Shape;14256;p7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7" name="Google Shape;14257;p7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58" name="Google Shape;14258;p74"/>
          <p:cNvGrpSpPr/>
          <p:nvPr/>
        </p:nvGrpSpPr>
        <p:grpSpPr>
          <a:xfrm>
            <a:off x="5324920" y="3675538"/>
            <a:ext cx="319079" cy="358099"/>
            <a:chOff x="-54403300" y="3982600"/>
            <a:chExt cx="283550" cy="318225"/>
          </a:xfrm>
        </p:grpSpPr>
        <p:sp>
          <p:nvSpPr>
            <p:cNvPr id="14259" name="Google Shape;14259;p74"/>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0" name="Google Shape;14260;p74"/>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1" name="Google Shape;14261;p74"/>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2" name="Google Shape;14262;p74"/>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3" name="Google Shape;14263;p74"/>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64" name="Google Shape;14264;p74"/>
          <p:cNvGrpSpPr/>
          <p:nvPr/>
        </p:nvGrpSpPr>
        <p:grpSpPr>
          <a:xfrm>
            <a:off x="7512313" y="2736772"/>
            <a:ext cx="356298" cy="356973"/>
            <a:chOff x="-52458650" y="3194400"/>
            <a:chExt cx="316625" cy="317225"/>
          </a:xfrm>
        </p:grpSpPr>
        <p:sp>
          <p:nvSpPr>
            <p:cNvPr id="14265" name="Google Shape;14265;p74"/>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6" name="Google Shape;14266;p74"/>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7" name="Google Shape;14267;p74"/>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8" name="Google Shape;14268;p74"/>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9" name="Google Shape;14269;p74"/>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0" name="Google Shape;14270;p74"/>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1" name="Google Shape;14271;p74"/>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2" name="Google Shape;14272;p74"/>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73" name="Google Shape;14273;p74"/>
          <p:cNvGrpSpPr/>
          <p:nvPr/>
        </p:nvGrpSpPr>
        <p:grpSpPr>
          <a:xfrm>
            <a:off x="4881188" y="2741864"/>
            <a:ext cx="314662" cy="358971"/>
            <a:chOff x="-54793175" y="3198925"/>
            <a:chExt cx="279625" cy="319000"/>
          </a:xfrm>
        </p:grpSpPr>
        <p:sp>
          <p:nvSpPr>
            <p:cNvPr id="14274" name="Google Shape;14274;p74"/>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5" name="Google Shape;14275;p74"/>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6" name="Google Shape;14276;p74"/>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7" name="Google Shape;14277;p74"/>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8" name="Google Shape;14278;p74"/>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9" name="Google Shape;14279;p74"/>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0" name="Google Shape;14280;p74"/>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81" name="Google Shape;14281;p74"/>
          <p:cNvGrpSpPr/>
          <p:nvPr/>
        </p:nvGrpSpPr>
        <p:grpSpPr>
          <a:xfrm>
            <a:off x="7521611" y="3205748"/>
            <a:ext cx="337703" cy="357845"/>
            <a:chOff x="-52450000" y="3584850"/>
            <a:chExt cx="300100" cy="318000"/>
          </a:xfrm>
        </p:grpSpPr>
        <p:sp>
          <p:nvSpPr>
            <p:cNvPr id="14282" name="Google Shape;14282;p74"/>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3" name="Google Shape;14283;p74"/>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4" name="Google Shape;14284;p74"/>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5" name="Google Shape;14285;p74"/>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6" name="Google Shape;14286;p74"/>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7" name="Google Shape;14287;p74"/>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8" name="Google Shape;14288;p74"/>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89" name="Google Shape;14289;p74"/>
          <p:cNvGrpSpPr/>
          <p:nvPr/>
        </p:nvGrpSpPr>
        <p:grpSpPr>
          <a:xfrm>
            <a:off x="7533131" y="3670221"/>
            <a:ext cx="314662" cy="357226"/>
            <a:chOff x="-52440550" y="3977875"/>
            <a:chExt cx="279625" cy="317450"/>
          </a:xfrm>
        </p:grpSpPr>
        <p:sp>
          <p:nvSpPr>
            <p:cNvPr id="14290" name="Google Shape;14290;p74"/>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1" name="Google Shape;14291;p74"/>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2" name="Google Shape;14292;p74"/>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3" name="Google Shape;14293;p74"/>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4" name="Google Shape;14294;p74"/>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5" name="Google Shape;14295;p74"/>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6" name="Google Shape;14296;p74"/>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7" name="Google Shape;14297;p74"/>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98" name="Google Shape;14298;p74"/>
          <p:cNvGrpSpPr/>
          <p:nvPr/>
        </p:nvGrpSpPr>
        <p:grpSpPr>
          <a:xfrm>
            <a:off x="6645066" y="4126427"/>
            <a:ext cx="314662" cy="358999"/>
            <a:chOff x="-51623775" y="3584850"/>
            <a:chExt cx="279625" cy="319025"/>
          </a:xfrm>
        </p:grpSpPr>
        <p:sp>
          <p:nvSpPr>
            <p:cNvPr id="14299" name="Google Shape;14299;p74"/>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0" name="Google Shape;14300;p74"/>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1" name="Google Shape;14301;p74"/>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2" name="Google Shape;14302;p74"/>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3" name="Google Shape;14303;p74"/>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4" name="Google Shape;14304;p74"/>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5" name="Google Shape;14305;p74"/>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6" name="Google Shape;14306;p74"/>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7" name="Google Shape;14307;p74"/>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308" name="Google Shape;14308;p74"/>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dirty="0">
              <a:solidFill>
                <a:srgbClr val="FFFFFF"/>
              </a:solidFill>
            </a:endParaRPr>
          </a:p>
        </p:txBody>
      </p:sp>
      <p:sp>
        <p:nvSpPr>
          <p:cNvPr id="14309" name="Google Shape;14309;p74"/>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dirty="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13"/>
        <p:cNvGrpSpPr/>
        <p:nvPr/>
      </p:nvGrpSpPr>
      <p:grpSpPr>
        <a:xfrm>
          <a:off x="0" y="0"/>
          <a:ext cx="0" cy="0"/>
          <a:chOff x="0" y="0"/>
          <a:chExt cx="0" cy="0"/>
        </a:xfrm>
      </p:grpSpPr>
      <p:grpSp>
        <p:nvGrpSpPr>
          <p:cNvPr id="14314" name="Google Shape;14314;p75"/>
          <p:cNvGrpSpPr/>
          <p:nvPr/>
        </p:nvGrpSpPr>
        <p:grpSpPr>
          <a:xfrm>
            <a:off x="885675" y="1386849"/>
            <a:ext cx="276003" cy="357300"/>
            <a:chOff x="-50469125" y="3183175"/>
            <a:chExt cx="233150" cy="301825"/>
          </a:xfrm>
        </p:grpSpPr>
        <p:sp>
          <p:nvSpPr>
            <p:cNvPr id="14315" name="Google Shape;14315;p75"/>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6" name="Google Shape;14316;p75"/>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7" name="Google Shape;14317;p75"/>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18" name="Google Shape;14318;p75"/>
          <p:cNvGrpSpPr/>
          <p:nvPr/>
        </p:nvGrpSpPr>
        <p:grpSpPr>
          <a:xfrm>
            <a:off x="845574" y="1822251"/>
            <a:ext cx="356205" cy="355288"/>
            <a:chOff x="-50504575" y="3550975"/>
            <a:chExt cx="300900" cy="300125"/>
          </a:xfrm>
        </p:grpSpPr>
        <p:sp>
          <p:nvSpPr>
            <p:cNvPr id="14319" name="Google Shape;14319;p75"/>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0" name="Google Shape;14320;p75"/>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1" name="Google Shape;14321;p75"/>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2" name="Google Shape;14322;p75"/>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23" name="Google Shape;14323;p75"/>
          <p:cNvGrpSpPr/>
          <p:nvPr/>
        </p:nvGrpSpPr>
        <p:grpSpPr>
          <a:xfrm>
            <a:off x="845574" y="2260493"/>
            <a:ext cx="356205" cy="354341"/>
            <a:chOff x="-50503000" y="3921175"/>
            <a:chExt cx="300900" cy="299325"/>
          </a:xfrm>
        </p:grpSpPr>
        <p:sp>
          <p:nvSpPr>
            <p:cNvPr id="14324" name="Google Shape;14324;p75"/>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5" name="Google Shape;14325;p75"/>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6" name="Google Shape;14326;p75"/>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7" name="Google Shape;14327;p75"/>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8" name="Google Shape;14328;p75"/>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29" name="Google Shape;14329;p75"/>
          <p:cNvGrpSpPr/>
          <p:nvPr/>
        </p:nvGrpSpPr>
        <p:grpSpPr>
          <a:xfrm>
            <a:off x="3049627" y="1406411"/>
            <a:ext cx="355258" cy="356205"/>
            <a:chOff x="-48630025" y="3199700"/>
            <a:chExt cx="300100" cy="300900"/>
          </a:xfrm>
        </p:grpSpPr>
        <p:sp>
          <p:nvSpPr>
            <p:cNvPr id="14330" name="Google Shape;14330;p75"/>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1" name="Google Shape;14331;p75"/>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2" name="Google Shape;14332;p75"/>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33" name="Google Shape;14333;p75"/>
          <p:cNvGrpSpPr/>
          <p:nvPr/>
        </p:nvGrpSpPr>
        <p:grpSpPr>
          <a:xfrm>
            <a:off x="3049627" y="1843707"/>
            <a:ext cx="355258" cy="355258"/>
            <a:chOff x="-48630025" y="3569100"/>
            <a:chExt cx="300100" cy="300100"/>
          </a:xfrm>
        </p:grpSpPr>
        <p:sp>
          <p:nvSpPr>
            <p:cNvPr id="14334" name="Google Shape;14334;p75"/>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5" name="Google Shape;14335;p75"/>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6" name="Google Shape;14336;p75"/>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7" name="Google Shape;14337;p75"/>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8" name="Google Shape;14338;p75"/>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9" name="Google Shape;14339;p75"/>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0" name="Google Shape;14340;p75"/>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1" name="Google Shape;14341;p75"/>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2" name="Google Shape;14342;p75"/>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3" name="Google Shape;14343;p75"/>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44" name="Google Shape;14344;p75"/>
          <p:cNvGrpSpPr/>
          <p:nvPr/>
        </p:nvGrpSpPr>
        <p:grpSpPr>
          <a:xfrm>
            <a:off x="3050101" y="2281003"/>
            <a:ext cx="354311" cy="353394"/>
            <a:chOff x="-48629225" y="3938500"/>
            <a:chExt cx="299300" cy="298525"/>
          </a:xfrm>
        </p:grpSpPr>
        <p:sp>
          <p:nvSpPr>
            <p:cNvPr id="14345" name="Google Shape;14345;p75"/>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6" name="Google Shape;14346;p75"/>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7" name="Google Shape;14347;p75"/>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8" name="Google Shape;14348;p75"/>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49" name="Google Shape;14349;p75"/>
          <p:cNvGrpSpPr/>
          <p:nvPr/>
        </p:nvGrpSpPr>
        <p:grpSpPr>
          <a:xfrm>
            <a:off x="1785504" y="2752344"/>
            <a:ext cx="311458" cy="354341"/>
            <a:chOff x="-46762575" y="3200500"/>
            <a:chExt cx="263100" cy="299325"/>
          </a:xfrm>
        </p:grpSpPr>
        <p:sp>
          <p:nvSpPr>
            <p:cNvPr id="14350" name="Google Shape;14350;p75"/>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1" name="Google Shape;14351;p75"/>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2" name="Google Shape;14352;p75"/>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3" name="Google Shape;14353;p75"/>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4" name="Google Shape;14354;p75"/>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55" name="Google Shape;14355;p75"/>
          <p:cNvGrpSpPr/>
          <p:nvPr/>
        </p:nvGrpSpPr>
        <p:grpSpPr>
          <a:xfrm>
            <a:off x="1763589" y="3211066"/>
            <a:ext cx="355288" cy="312375"/>
            <a:chOff x="-46779900" y="3588000"/>
            <a:chExt cx="300125" cy="263875"/>
          </a:xfrm>
        </p:grpSpPr>
        <p:sp>
          <p:nvSpPr>
            <p:cNvPr id="14356" name="Google Shape;14356;p75"/>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7" name="Google Shape;14357;p75"/>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8" name="Google Shape;14358;p75"/>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9" name="Google Shape;14359;p75"/>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60" name="Google Shape;14360;p75"/>
          <p:cNvGrpSpPr/>
          <p:nvPr/>
        </p:nvGrpSpPr>
        <p:grpSpPr>
          <a:xfrm>
            <a:off x="1764062" y="3625988"/>
            <a:ext cx="354341" cy="353394"/>
            <a:chOff x="-46779100" y="3938500"/>
            <a:chExt cx="299325" cy="298525"/>
          </a:xfrm>
        </p:grpSpPr>
        <p:sp>
          <p:nvSpPr>
            <p:cNvPr id="14361" name="Google Shape;14361;p75"/>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2" name="Google Shape;14362;p75"/>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63" name="Google Shape;14363;p75"/>
          <p:cNvGrpSpPr/>
          <p:nvPr/>
        </p:nvGrpSpPr>
        <p:grpSpPr>
          <a:xfrm>
            <a:off x="3971800" y="2758855"/>
            <a:ext cx="355258" cy="355288"/>
            <a:chOff x="-44924250" y="3206000"/>
            <a:chExt cx="300100" cy="300125"/>
          </a:xfrm>
        </p:grpSpPr>
        <p:sp>
          <p:nvSpPr>
            <p:cNvPr id="14364" name="Google Shape;14364;p75"/>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5" name="Google Shape;14365;p75"/>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6" name="Google Shape;14366;p75"/>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7" name="Google Shape;14367;p75"/>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8" name="Google Shape;14368;p75"/>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69" name="Google Shape;14369;p75"/>
          <p:cNvGrpSpPr/>
          <p:nvPr/>
        </p:nvGrpSpPr>
        <p:grpSpPr>
          <a:xfrm>
            <a:off x="1286286" y="1386849"/>
            <a:ext cx="355258" cy="355258"/>
            <a:chOff x="-50134375" y="3183175"/>
            <a:chExt cx="300100" cy="300100"/>
          </a:xfrm>
        </p:grpSpPr>
        <p:sp>
          <p:nvSpPr>
            <p:cNvPr id="14370" name="Google Shape;14370;p75"/>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1" name="Google Shape;14371;p75"/>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2" name="Google Shape;14372;p75"/>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3" name="Google Shape;14373;p75"/>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4" name="Google Shape;14374;p75"/>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5" name="Google Shape;14375;p75"/>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6" name="Google Shape;14376;p75"/>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7" name="Google Shape;14377;p75"/>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8" name="Google Shape;14378;p75"/>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9" name="Google Shape;14379;p75"/>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80" name="Google Shape;14380;p75"/>
          <p:cNvGrpSpPr/>
          <p:nvPr/>
        </p:nvGrpSpPr>
        <p:grpSpPr>
          <a:xfrm>
            <a:off x="1286286" y="1822251"/>
            <a:ext cx="355258" cy="355288"/>
            <a:chOff x="-50134375" y="3550975"/>
            <a:chExt cx="300100" cy="300125"/>
          </a:xfrm>
        </p:grpSpPr>
        <p:sp>
          <p:nvSpPr>
            <p:cNvPr id="14381" name="Google Shape;14381;p75"/>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2" name="Google Shape;14382;p75"/>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83" name="Google Shape;14383;p75"/>
          <p:cNvGrpSpPr/>
          <p:nvPr/>
        </p:nvGrpSpPr>
        <p:grpSpPr>
          <a:xfrm>
            <a:off x="1286286" y="2259783"/>
            <a:ext cx="355258" cy="355051"/>
            <a:chOff x="-50134375" y="3920575"/>
            <a:chExt cx="300100" cy="299925"/>
          </a:xfrm>
        </p:grpSpPr>
        <p:sp>
          <p:nvSpPr>
            <p:cNvPr id="14384" name="Google Shape;14384;p75"/>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5" name="Google Shape;14385;p75"/>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6" name="Google Shape;14386;p75"/>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87" name="Google Shape;14387;p75"/>
          <p:cNvGrpSpPr/>
          <p:nvPr/>
        </p:nvGrpSpPr>
        <p:grpSpPr>
          <a:xfrm>
            <a:off x="3497010" y="1407358"/>
            <a:ext cx="357123" cy="355258"/>
            <a:chOff x="-48262200" y="3200500"/>
            <a:chExt cx="301675" cy="300100"/>
          </a:xfrm>
        </p:grpSpPr>
        <p:sp>
          <p:nvSpPr>
            <p:cNvPr id="14388" name="Google Shape;14388;p75"/>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9" name="Google Shape;14389;p75"/>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0" name="Google Shape;14390;p75"/>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1" name="Google Shape;14391;p75"/>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2" name="Google Shape;14392;p75"/>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3" name="Google Shape;14393;p75"/>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4" name="Google Shape;14394;p75"/>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5" name="Google Shape;14395;p75"/>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6" name="Google Shape;14396;p75"/>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97" name="Google Shape;14397;p75"/>
          <p:cNvGrpSpPr/>
          <p:nvPr/>
        </p:nvGrpSpPr>
        <p:grpSpPr>
          <a:xfrm>
            <a:off x="3526383" y="1844447"/>
            <a:ext cx="298377" cy="354519"/>
            <a:chOff x="-48233050" y="3569725"/>
            <a:chExt cx="252050" cy="299475"/>
          </a:xfrm>
        </p:grpSpPr>
        <p:sp>
          <p:nvSpPr>
            <p:cNvPr id="14398" name="Google Shape;14398;p75"/>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9" name="Google Shape;14399;p75"/>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0" name="Google Shape;14400;p75"/>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01" name="Google Shape;14401;p75"/>
          <p:cNvGrpSpPr/>
          <p:nvPr/>
        </p:nvGrpSpPr>
        <p:grpSpPr>
          <a:xfrm>
            <a:off x="3550148" y="2278191"/>
            <a:ext cx="250847" cy="358070"/>
            <a:chOff x="-48216525" y="3936125"/>
            <a:chExt cx="211900" cy="302475"/>
          </a:xfrm>
        </p:grpSpPr>
        <p:sp>
          <p:nvSpPr>
            <p:cNvPr id="14402" name="Google Shape;14402;p75"/>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3" name="Google Shape;14403;p75"/>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4" name="Google Shape;14404;p75"/>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5" name="Google Shape;14405;p75"/>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06" name="Google Shape;14406;p75"/>
          <p:cNvGrpSpPr/>
          <p:nvPr/>
        </p:nvGrpSpPr>
        <p:grpSpPr>
          <a:xfrm>
            <a:off x="2205866" y="2753261"/>
            <a:ext cx="355258" cy="355288"/>
            <a:chOff x="-46410500" y="3201275"/>
            <a:chExt cx="300100" cy="300125"/>
          </a:xfrm>
        </p:grpSpPr>
        <p:sp>
          <p:nvSpPr>
            <p:cNvPr id="14407" name="Google Shape;14407;p75"/>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8" name="Google Shape;14408;p75"/>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9" name="Google Shape;14409;p75"/>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0" name="Google Shape;14410;p75"/>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1" name="Google Shape;14411;p75"/>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12" name="Google Shape;14412;p75"/>
          <p:cNvGrpSpPr/>
          <p:nvPr/>
        </p:nvGrpSpPr>
        <p:grpSpPr>
          <a:xfrm>
            <a:off x="2205866" y="3188692"/>
            <a:ext cx="355258" cy="356205"/>
            <a:chOff x="-46409700" y="3569100"/>
            <a:chExt cx="300100" cy="300900"/>
          </a:xfrm>
        </p:grpSpPr>
        <p:sp>
          <p:nvSpPr>
            <p:cNvPr id="14413" name="Google Shape;14413;p75"/>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4" name="Google Shape;14414;p75"/>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5" name="Google Shape;14415;p75"/>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6" name="Google Shape;14416;p75"/>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7" name="Google Shape;14417;p75"/>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18" name="Google Shape;14418;p75"/>
          <p:cNvGrpSpPr/>
          <p:nvPr/>
        </p:nvGrpSpPr>
        <p:grpSpPr>
          <a:xfrm>
            <a:off x="2193747" y="3624124"/>
            <a:ext cx="379497" cy="358070"/>
            <a:chOff x="-46422300" y="3936925"/>
            <a:chExt cx="320575" cy="302475"/>
          </a:xfrm>
        </p:grpSpPr>
        <p:sp>
          <p:nvSpPr>
            <p:cNvPr id="14419" name="Google Shape;14419;p75"/>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0" name="Google Shape;14420;p75"/>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21" name="Google Shape;14421;p75"/>
          <p:cNvGrpSpPr/>
          <p:nvPr/>
        </p:nvGrpSpPr>
        <p:grpSpPr>
          <a:xfrm>
            <a:off x="3971326" y="3178452"/>
            <a:ext cx="356205" cy="355258"/>
            <a:chOff x="-44914800" y="3560450"/>
            <a:chExt cx="300900" cy="300100"/>
          </a:xfrm>
        </p:grpSpPr>
        <p:sp>
          <p:nvSpPr>
            <p:cNvPr id="14422" name="Google Shape;14422;p75"/>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3" name="Google Shape;14423;p75"/>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4" name="Google Shape;14424;p75"/>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5" name="Google Shape;14425;p75"/>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6" name="Google Shape;14426;p75"/>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27" name="Google Shape;14427;p75"/>
          <p:cNvGrpSpPr/>
          <p:nvPr/>
        </p:nvGrpSpPr>
        <p:grpSpPr>
          <a:xfrm>
            <a:off x="1726378" y="1387086"/>
            <a:ext cx="354311" cy="354104"/>
            <a:chOff x="-49764975" y="3183375"/>
            <a:chExt cx="299300" cy="299125"/>
          </a:xfrm>
        </p:grpSpPr>
        <p:sp>
          <p:nvSpPr>
            <p:cNvPr id="14428" name="Google Shape;14428;p75"/>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9" name="Google Shape;14429;p75"/>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0" name="Google Shape;14430;p75"/>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1" name="Google Shape;14431;p75"/>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2" name="Google Shape;14432;p75"/>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3" name="Google Shape;14433;p75"/>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4" name="Google Shape;14434;p75"/>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5" name="Google Shape;14435;p75"/>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6" name="Google Shape;14436;p75"/>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37" name="Google Shape;14437;p75"/>
          <p:cNvGrpSpPr/>
          <p:nvPr/>
        </p:nvGrpSpPr>
        <p:grpSpPr>
          <a:xfrm>
            <a:off x="1726378" y="1822547"/>
            <a:ext cx="354311" cy="355909"/>
            <a:chOff x="-49764975" y="3551225"/>
            <a:chExt cx="299300" cy="300650"/>
          </a:xfrm>
        </p:grpSpPr>
        <p:sp>
          <p:nvSpPr>
            <p:cNvPr id="14438" name="Google Shape;14438;p75"/>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9" name="Google Shape;14439;p75"/>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0" name="Google Shape;14440;p75"/>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1" name="Google Shape;14441;p75"/>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2" name="Google Shape;14442;p75"/>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3" name="Google Shape;14443;p75"/>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4" name="Google Shape;14444;p75"/>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5" name="Google Shape;14445;p75"/>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6" name="Google Shape;14446;p75"/>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7" name="Google Shape;14447;p75"/>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8" name="Google Shape;14448;p75"/>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49" name="Google Shape;14449;p75"/>
          <p:cNvGrpSpPr/>
          <p:nvPr/>
        </p:nvGrpSpPr>
        <p:grpSpPr>
          <a:xfrm>
            <a:off x="1724040" y="2259310"/>
            <a:ext cx="358987" cy="355525"/>
            <a:chOff x="-49766550" y="3920175"/>
            <a:chExt cx="303250" cy="300325"/>
          </a:xfrm>
        </p:grpSpPr>
        <p:sp>
          <p:nvSpPr>
            <p:cNvPr id="14450" name="Google Shape;14450;p75"/>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1" name="Google Shape;14451;p75"/>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2" name="Google Shape;14452;p75"/>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3" name="Google Shape;14453;p75"/>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54" name="Google Shape;14454;p75"/>
          <p:cNvGrpSpPr/>
          <p:nvPr/>
        </p:nvGrpSpPr>
        <p:grpSpPr>
          <a:xfrm>
            <a:off x="3939571" y="1407358"/>
            <a:ext cx="357123" cy="354341"/>
            <a:chOff x="-47892800" y="3200500"/>
            <a:chExt cx="301675" cy="299325"/>
          </a:xfrm>
        </p:grpSpPr>
        <p:sp>
          <p:nvSpPr>
            <p:cNvPr id="14455" name="Google Shape;14455;p75"/>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6" name="Google Shape;14456;p75"/>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7" name="Google Shape;14457;p75"/>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8" name="Google Shape;14458;p75"/>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9" name="Google Shape;14459;p75"/>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0" name="Google Shape;14460;p75"/>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61" name="Google Shape;14461;p75"/>
          <p:cNvGrpSpPr/>
          <p:nvPr/>
        </p:nvGrpSpPr>
        <p:grpSpPr>
          <a:xfrm>
            <a:off x="4003437" y="1843707"/>
            <a:ext cx="229391" cy="355258"/>
            <a:chOff x="-47839250" y="3569100"/>
            <a:chExt cx="193775" cy="300100"/>
          </a:xfrm>
        </p:grpSpPr>
        <p:sp>
          <p:nvSpPr>
            <p:cNvPr id="14462" name="Google Shape;14462;p7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3" name="Google Shape;14463;p7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4" name="Google Shape;14464;p7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5" name="Google Shape;14465;p7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6" name="Google Shape;14466;p7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7" name="Google Shape;14467;p7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68" name="Google Shape;14468;p75"/>
          <p:cNvGrpSpPr/>
          <p:nvPr/>
        </p:nvGrpSpPr>
        <p:grpSpPr>
          <a:xfrm>
            <a:off x="3940503" y="2280056"/>
            <a:ext cx="355258" cy="356205"/>
            <a:chOff x="-47892800" y="3937700"/>
            <a:chExt cx="300100" cy="300900"/>
          </a:xfrm>
        </p:grpSpPr>
        <p:sp>
          <p:nvSpPr>
            <p:cNvPr id="14469" name="Google Shape;14469;p75"/>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0" name="Google Shape;14470;p75"/>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1" name="Google Shape;14471;p75"/>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2" name="Google Shape;14472;p75"/>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3" name="Google Shape;14473;p75"/>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4" name="Google Shape;14474;p75"/>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5" name="Google Shape;14475;p75"/>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6" name="Google Shape;14476;p75"/>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77" name="Google Shape;14477;p75"/>
          <p:cNvGrpSpPr/>
          <p:nvPr/>
        </p:nvGrpSpPr>
        <p:grpSpPr>
          <a:xfrm>
            <a:off x="2645798" y="2773770"/>
            <a:ext cx="355258" cy="311458"/>
            <a:chOff x="-46042675" y="3218600"/>
            <a:chExt cx="300100" cy="263100"/>
          </a:xfrm>
        </p:grpSpPr>
        <p:sp>
          <p:nvSpPr>
            <p:cNvPr id="14478" name="Google Shape;14478;p75"/>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9" name="Google Shape;14479;p75"/>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0" name="Google Shape;14480;p75"/>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1" name="Google Shape;14481;p75"/>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2" name="Google Shape;14482;p75"/>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3" name="Google Shape;14483;p75"/>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84" name="Google Shape;14484;p75"/>
          <p:cNvGrpSpPr/>
          <p:nvPr/>
        </p:nvGrpSpPr>
        <p:grpSpPr>
          <a:xfrm>
            <a:off x="2645798" y="3188219"/>
            <a:ext cx="355258" cy="323118"/>
            <a:chOff x="-46042675" y="3568700"/>
            <a:chExt cx="300100" cy="272950"/>
          </a:xfrm>
        </p:grpSpPr>
        <p:sp>
          <p:nvSpPr>
            <p:cNvPr id="14485" name="Google Shape;14485;p75"/>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6" name="Google Shape;14486;p75"/>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7" name="Google Shape;14487;p75"/>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8" name="Google Shape;14488;p75"/>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89" name="Google Shape;14489;p75"/>
          <p:cNvGrpSpPr/>
          <p:nvPr/>
        </p:nvGrpSpPr>
        <p:grpSpPr>
          <a:xfrm>
            <a:off x="2687749" y="3625189"/>
            <a:ext cx="271357" cy="356057"/>
            <a:chOff x="-46007225" y="3937825"/>
            <a:chExt cx="229225" cy="300775"/>
          </a:xfrm>
        </p:grpSpPr>
        <p:sp>
          <p:nvSpPr>
            <p:cNvPr id="14490" name="Google Shape;14490;p75"/>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1" name="Google Shape;14491;p75"/>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2" name="Google Shape;14492;p75"/>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3" name="Google Shape;14493;p75"/>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4" name="Google Shape;14494;p75"/>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5" name="Google Shape;14495;p75"/>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6" name="Google Shape;14496;p75"/>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7" name="Google Shape;14497;p75"/>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8" name="Google Shape;14498;p75"/>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9" name="Google Shape;14499;p75"/>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00" name="Google Shape;14500;p75"/>
          <p:cNvGrpSpPr/>
          <p:nvPr/>
        </p:nvGrpSpPr>
        <p:grpSpPr>
          <a:xfrm>
            <a:off x="3993241" y="3615275"/>
            <a:ext cx="312375" cy="357596"/>
            <a:chOff x="-44895900" y="3929450"/>
            <a:chExt cx="263875" cy="302075"/>
          </a:xfrm>
        </p:grpSpPr>
        <p:sp>
          <p:nvSpPr>
            <p:cNvPr id="14501" name="Google Shape;14501;p75"/>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2" name="Google Shape;14502;p75"/>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3" name="Google Shape;14503;p75"/>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4" name="Google Shape;14504;p75"/>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5" name="Google Shape;14505;p75"/>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6" name="Google Shape;14506;p75"/>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07" name="Google Shape;14507;p75"/>
          <p:cNvGrpSpPr/>
          <p:nvPr/>
        </p:nvGrpSpPr>
        <p:grpSpPr>
          <a:xfrm>
            <a:off x="2167060" y="1398036"/>
            <a:ext cx="356205" cy="332885"/>
            <a:chOff x="-49397175" y="3192625"/>
            <a:chExt cx="300900" cy="281200"/>
          </a:xfrm>
        </p:grpSpPr>
        <p:sp>
          <p:nvSpPr>
            <p:cNvPr id="14508" name="Google Shape;14508;p75"/>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9" name="Google Shape;14509;p75"/>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0" name="Google Shape;14510;p75"/>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1" name="Google Shape;14511;p75"/>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2" name="Google Shape;14512;p75"/>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3" name="Google Shape;14513;p75"/>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4" name="Google Shape;14514;p75"/>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15" name="Google Shape;14515;p75"/>
          <p:cNvGrpSpPr/>
          <p:nvPr/>
        </p:nvGrpSpPr>
        <p:grpSpPr>
          <a:xfrm>
            <a:off x="2193163" y="1822251"/>
            <a:ext cx="304000" cy="356205"/>
            <a:chOff x="-49375900" y="3550975"/>
            <a:chExt cx="256800" cy="300900"/>
          </a:xfrm>
        </p:grpSpPr>
        <p:sp>
          <p:nvSpPr>
            <p:cNvPr id="14516" name="Google Shape;14516;p75"/>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7" name="Google Shape;14517;p75"/>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8" name="Google Shape;14518;p75"/>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9" name="Google Shape;14519;p75"/>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0" name="Google Shape;14520;p75"/>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1" name="Google Shape;14521;p75"/>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2" name="Google Shape;14522;p75"/>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3" name="Google Shape;14523;p75"/>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4" name="Google Shape;14524;p75"/>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5" name="Google Shape;14525;p75"/>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6" name="Google Shape;14526;p75"/>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27" name="Google Shape;14527;p75"/>
          <p:cNvGrpSpPr/>
          <p:nvPr/>
        </p:nvGrpSpPr>
        <p:grpSpPr>
          <a:xfrm>
            <a:off x="2188516" y="2259546"/>
            <a:ext cx="313293" cy="356205"/>
            <a:chOff x="-49378250" y="3920375"/>
            <a:chExt cx="264650" cy="300900"/>
          </a:xfrm>
        </p:grpSpPr>
        <p:sp>
          <p:nvSpPr>
            <p:cNvPr id="14528" name="Google Shape;14528;p75"/>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9" name="Google Shape;14529;p75"/>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0" name="Google Shape;14530;p75"/>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1" name="Google Shape;14531;p75"/>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2" name="Google Shape;14532;p75"/>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3" name="Google Shape;14533;p75"/>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4" name="Google Shape;14534;p75"/>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35" name="Google Shape;14535;p75"/>
          <p:cNvGrpSpPr/>
          <p:nvPr/>
        </p:nvGrpSpPr>
        <p:grpSpPr>
          <a:xfrm>
            <a:off x="907504" y="2752344"/>
            <a:ext cx="312375" cy="357123"/>
            <a:chOff x="-47505300" y="3200500"/>
            <a:chExt cx="263875" cy="301675"/>
          </a:xfrm>
        </p:grpSpPr>
        <p:sp>
          <p:nvSpPr>
            <p:cNvPr id="14536" name="Google Shape;14536;p75"/>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7" name="Google Shape;14537;p75"/>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8" name="Google Shape;14538;p75"/>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9" name="Google Shape;14539;p75"/>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0" name="Google Shape;14540;p75"/>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1" name="Google Shape;14541;p75"/>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2" name="Google Shape;14542;p75"/>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3" name="Google Shape;14543;p75"/>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4" name="Google Shape;14544;p75"/>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5" name="Google Shape;14545;p75"/>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6" name="Google Shape;14546;p75"/>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7" name="Google Shape;14547;p75"/>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8" name="Google Shape;14548;p75"/>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49" name="Google Shape;14549;p75"/>
          <p:cNvGrpSpPr/>
          <p:nvPr/>
        </p:nvGrpSpPr>
        <p:grpSpPr>
          <a:xfrm>
            <a:off x="885604" y="3188692"/>
            <a:ext cx="356176" cy="355051"/>
            <a:chOff x="-47524975" y="3569100"/>
            <a:chExt cx="300875" cy="299925"/>
          </a:xfrm>
        </p:grpSpPr>
        <p:sp>
          <p:nvSpPr>
            <p:cNvPr id="14550" name="Google Shape;14550;p75"/>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1" name="Google Shape;14551;p75"/>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2" name="Google Shape;14552;p75"/>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3" name="Google Shape;14553;p75"/>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4" name="Google Shape;14554;p75"/>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55" name="Google Shape;14555;p75"/>
          <p:cNvGrpSpPr/>
          <p:nvPr/>
        </p:nvGrpSpPr>
        <p:grpSpPr>
          <a:xfrm>
            <a:off x="886062" y="3667954"/>
            <a:ext cx="355258" cy="270410"/>
            <a:chOff x="-47523400" y="3973950"/>
            <a:chExt cx="300100" cy="228425"/>
          </a:xfrm>
        </p:grpSpPr>
        <p:sp>
          <p:nvSpPr>
            <p:cNvPr id="14556" name="Google Shape;14556;p75"/>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7" name="Google Shape;14557;p75"/>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8" name="Google Shape;14558;p75"/>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9" name="Google Shape;14559;p75"/>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0" name="Google Shape;14560;p75"/>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61" name="Google Shape;14561;p75"/>
          <p:cNvGrpSpPr/>
          <p:nvPr/>
        </p:nvGrpSpPr>
        <p:grpSpPr>
          <a:xfrm>
            <a:off x="3091183" y="2750953"/>
            <a:ext cx="354341" cy="357596"/>
            <a:chOff x="-45673275" y="3199325"/>
            <a:chExt cx="299325" cy="302075"/>
          </a:xfrm>
        </p:grpSpPr>
        <p:sp>
          <p:nvSpPr>
            <p:cNvPr id="14562" name="Google Shape;14562;p75"/>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3" name="Google Shape;14563;p75"/>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4" name="Google Shape;14564;p75"/>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65" name="Google Shape;14565;p75"/>
          <p:cNvGrpSpPr/>
          <p:nvPr/>
        </p:nvGrpSpPr>
        <p:grpSpPr>
          <a:xfrm>
            <a:off x="3090251" y="3209202"/>
            <a:ext cx="356205" cy="314240"/>
            <a:chOff x="-45674075" y="3586425"/>
            <a:chExt cx="300900" cy="265450"/>
          </a:xfrm>
        </p:grpSpPr>
        <p:sp>
          <p:nvSpPr>
            <p:cNvPr id="14566" name="Google Shape;14566;p75"/>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7" name="Google Shape;14567;p75"/>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68" name="Google Shape;14568;p75"/>
          <p:cNvGrpSpPr/>
          <p:nvPr/>
        </p:nvGrpSpPr>
        <p:grpSpPr>
          <a:xfrm>
            <a:off x="3091183" y="3625041"/>
            <a:ext cx="354341" cy="356205"/>
            <a:chOff x="-45673275" y="3937700"/>
            <a:chExt cx="299325" cy="300900"/>
          </a:xfrm>
        </p:grpSpPr>
        <p:sp>
          <p:nvSpPr>
            <p:cNvPr id="14569" name="Google Shape;14569;p75"/>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0" name="Google Shape;14570;p75"/>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1" name="Google Shape;14571;p75"/>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2" name="Google Shape;14572;p75"/>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3" name="Google Shape;14573;p75"/>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4" name="Google Shape;14574;p75"/>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75" name="Google Shape;14575;p75"/>
          <p:cNvGrpSpPr/>
          <p:nvPr/>
        </p:nvGrpSpPr>
        <p:grpSpPr>
          <a:xfrm>
            <a:off x="2205349" y="4117825"/>
            <a:ext cx="356205" cy="356205"/>
            <a:chOff x="-44512325" y="3176075"/>
            <a:chExt cx="300900" cy="300900"/>
          </a:xfrm>
        </p:grpSpPr>
        <p:sp>
          <p:nvSpPr>
            <p:cNvPr id="14576" name="Google Shape;14576;p75"/>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7" name="Google Shape;14577;p75"/>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8" name="Google Shape;14578;p75"/>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79" name="Google Shape;14579;p75"/>
          <p:cNvGrpSpPr/>
          <p:nvPr/>
        </p:nvGrpSpPr>
        <p:grpSpPr>
          <a:xfrm>
            <a:off x="2608689" y="1386849"/>
            <a:ext cx="354341" cy="354341"/>
            <a:chOff x="-49027775" y="3183175"/>
            <a:chExt cx="299325" cy="299325"/>
          </a:xfrm>
        </p:grpSpPr>
        <p:sp>
          <p:nvSpPr>
            <p:cNvPr id="14580" name="Google Shape;14580;p75"/>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1" name="Google Shape;14581;p75"/>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2" name="Google Shape;14582;p75"/>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3" name="Google Shape;14583;p75"/>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84" name="Google Shape;14584;p75"/>
          <p:cNvGrpSpPr/>
          <p:nvPr/>
        </p:nvGrpSpPr>
        <p:grpSpPr>
          <a:xfrm>
            <a:off x="2608230" y="1822251"/>
            <a:ext cx="355258" cy="357152"/>
            <a:chOff x="-49027775" y="3550975"/>
            <a:chExt cx="300100" cy="301700"/>
          </a:xfrm>
        </p:grpSpPr>
        <p:sp>
          <p:nvSpPr>
            <p:cNvPr id="14585" name="Google Shape;14585;p75"/>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6" name="Google Shape;14586;p75"/>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7" name="Google Shape;14587;p75"/>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8" name="Google Shape;14588;p75"/>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9" name="Google Shape;14589;p75"/>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0" name="Google Shape;14590;p75"/>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1" name="Google Shape;14591;p75"/>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2" name="Google Shape;14592;p75"/>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3" name="Google Shape;14593;p75"/>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4" name="Google Shape;14594;p75"/>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95" name="Google Shape;14595;p75"/>
          <p:cNvGrpSpPr/>
          <p:nvPr/>
        </p:nvGrpSpPr>
        <p:grpSpPr>
          <a:xfrm>
            <a:off x="2606306" y="2259310"/>
            <a:ext cx="359106" cy="355525"/>
            <a:chOff x="-49031025" y="3920175"/>
            <a:chExt cx="303350" cy="300325"/>
          </a:xfrm>
        </p:grpSpPr>
        <p:sp>
          <p:nvSpPr>
            <p:cNvPr id="14596" name="Google Shape;14596;p75"/>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7" name="Google Shape;14597;p75"/>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8" name="Google Shape;14598;p75"/>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9" name="Google Shape;14599;p75"/>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0" name="Google Shape;14600;p75"/>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1" name="Google Shape;14601;p75"/>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02" name="Google Shape;14602;p75"/>
          <p:cNvGrpSpPr/>
          <p:nvPr/>
        </p:nvGrpSpPr>
        <p:grpSpPr>
          <a:xfrm>
            <a:off x="1322411" y="2752344"/>
            <a:ext cx="356176" cy="354341"/>
            <a:chOff x="-47155575" y="3200500"/>
            <a:chExt cx="300875" cy="299325"/>
          </a:xfrm>
        </p:grpSpPr>
        <p:sp>
          <p:nvSpPr>
            <p:cNvPr id="14603" name="Google Shape;14603;p75"/>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4" name="Google Shape;14604;p75"/>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5" name="Google Shape;14605;p75"/>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6" name="Google Shape;14606;p75"/>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7" name="Google Shape;14607;p75"/>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8" name="Google Shape;14608;p75"/>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09" name="Google Shape;14609;p75"/>
          <p:cNvGrpSpPr/>
          <p:nvPr/>
        </p:nvGrpSpPr>
        <p:grpSpPr>
          <a:xfrm>
            <a:off x="1322870" y="3188692"/>
            <a:ext cx="355258" cy="355258"/>
            <a:chOff x="-47154800" y="3569100"/>
            <a:chExt cx="300100" cy="300100"/>
          </a:xfrm>
        </p:grpSpPr>
        <p:sp>
          <p:nvSpPr>
            <p:cNvPr id="14610" name="Google Shape;14610;p75"/>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1" name="Google Shape;14611;p75"/>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2" name="Google Shape;14612;p75"/>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3" name="Google Shape;14613;p75"/>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4" name="Google Shape;14614;p75"/>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5" name="Google Shape;14615;p75"/>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16" name="Google Shape;14616;p75"/>
          <p:cNvGrpSpPr/>
          <p:nvPr/>
        </p:nvGrpSpPr>
        <p:grpSpPr>
          <a:xfrm>
            <a:off x="1323343" y="3626905"/>
            <a:ext cx="354311" cy="353423"/>
            <a:chOff x="-47154000" y="3939275"/>
            <a:chExt cx="299300" cy="298550"/>
          </a:xfrm>
        </p:grpSpPr>
        <p:sp>
          <p:nvSpPr>
            <p:cNvPr id="14617" name="Google Shape;14617;p75"/>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8" name="Google Shape;14618;p75"/>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9" name="Google Shape;14619;p75"/>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0" name="Google Shape;14620;p75"/>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21" name="Google Shape;14621;p75"/>
          <p:cNvGrpSpPr/>
          <p:nvPr/>
        </p:nvGrpSpPr>
        <p:grpSpPr>
          <a:xfrm>
            <a:off x="3548633" y="2752344"/>
            <a:ext cx="312375" cy="354341"/>
            <a:chOff x="-45286550" y="3200500"/>
            <a:chExt cx="263875" cy="299325"/>
          </a:xfrm>
        </p:grpSpPr>
        <p:sp>
          <p:nvSpPr>
            <p:cNvPr id="14622" name="Google Shape;14622;p75"/>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3" name="Google Shape;14623;p75"/>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4" name="Google Shape;14624;p75"/>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25" name="Google Shape;14625;p75"/>
          <p:cNvGrpSpPr/>
          <p:nvPr/>
        </p:nvGrpSpPr>
        <p:grpSpPr>
          <a:xfrm>
            <a:off x="3548633" y="3189639"/>
            <a:ext cx="312375" cy="354311"/>
            <a:chOff x="-45286550" y="3569900"/>
            <a:chExt cx="263875" cy="299300"/>
          </a:xfrm>
        </p:grpSpPr>
        <p:sp>
          <p:nvSpPr>
            <p:cNvPr id="14626" name="Google Shape;14626;p75"/>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7" name="Google Shape;14627;p75"/>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8" name="Google Shape;14628;p75"/>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9" name="Google Shape;14629;p75"/>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0" name="Google Shape;14630;p75"/>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1" name="Google Shape;14631;p75"/>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32" name="Google Shape;14632;p75"/>
          <p:cNvGrpSpPr/>
          <p:nvPr/>
        </p:nvGrpSpPr>
        <p:grpSpPr>
          <a:xfrm>
            <a:off x="3559820" y="3625988"/>
            <a:ext cx="290001" cy="355258"/>
            <a:chOff x="-45277900" y="3938500"/>
            <a:chExt cx="244975" cy="300100"/>
          </a:xfrm>
        </p:grpSpPr>
        <p:sp>
          <p:nvSpPr>
            <p:cNvPr id="14633" name="Google Shape;14633;p75"/>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4" name="Google Shape;14634;p75"/>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5" name="Google Shape;14635;p75"/>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6" name="Google Shape;14636;p75"/>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37" name="Google Shape;14637;p75"/>
          <p:cNvGrpSpPr/>
          <p:nvPr/>
        </p:nvGrpSpPr>
        <p:grpSpPr>
          <a:xfrm>
            <a:off x="2645769" y="4095090"/>
            <a:ext cx="355258" cy="355258"/>
            <a:chOff x="-44502875" y="3576975"/>
            <a:chExt cx="300100" cy="300100"/>
          </a:xfrm>
        </p:grpSpPr>
        <p:sp>
          <p:nvSpPr>
            <p:cNvPr id="14638" name="Google Shape;14638;p75"/>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9" name="Google Shape;14639;p75"/>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0" name="Google Shape;14640;p75"/>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41" name="Google Shape;14641;p75"/>
          <p:cNvGrpSpPr/>
          <p:nvPr/>
        </p:nvGrpSpPr>
        <p:grpSpPr>
          <a:xfrm>
            <a:off x="4858981" y="1820745"/>
            <a:ext cx="356196" cy="354670"/>
            <a:chOff x="-13946200" y="3647075"/>
            <a:chExt cx="353650" cy="352100"/>
          </a:xfrm>
        </p:grpSpPr>
        <p:sp>
          <p:nvSpPr>
            <p:cNvPr id="14642" name="Google Shape;14642;p7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3" name="Google Shape;14643;p7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4" name="Google Shape;14644;p7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5" name="Google Shape;14645;p7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6" name="Google Shape;14646;p7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7" name="Google Shape;14647;p7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48" name="Google Shape;14648;p75"/>
          <p:cNvGrpSpPr/>
          <p:nvPr/>
        </p:nvGrpSpPr>
        <p:grpSpPr>
          <a:xfrm>
            <a:off x="6642374" y="1380228"/>
            <a:ext cx="357002" cy="354267"/>
            <a:chOff x="-12163025" y="3214275"/>
            <a:chExt cx="354450" cy="351700"/>
          </a:xfrm>
        </p:grpSpPr>
        <p:sp>
          <p:nvSpPr>
            <p:cNvPr id="14649" name="Google Shape;14649;p7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0" name="Google Shape;14650;p7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1" name="Google Shape;14651;p7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52" name="Google Shape;14652;p75"/>
          <p:cNvGrpSpPr/>
          <p:nvPr/>
        </p:nvGrpSpPr>
        <p:grpSpPr>
          <a:xfrm>
            <a:off x="6643154" y="1819965"/>
            <a:ext cx="355441" cy="356232"/>
            <a:chOff x="-12160675" y="3647875"/>
            <a:chExt cx="352900" cy="353650"/>
          </a:xfrm>
        </p:grpSpPr>
        <p:sp>
          <p:nvSpPr>
            <p:cNvPr id="14653" name="Google Shape;14653;p7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4" name="Google Shape;14654;p7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5" name="Google Shape;14655;p7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6" name="Google Shape;14656;p7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7" name="Google Shape;14657;p7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8" name="Google Shape;14658;p7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9" name="Google Shape;14659;p7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60" name="Google Shape;14660;p75"/>
          <p:cNvGrpSpPr/>
          <p:nvPr/>
        </p:nvGrpSpPr>
        <p:grpSpPr>
          <a:xfrm>
            <a:off x="6653870" y="2264421"/>
            <a:ext cx="354635" cy="356232"/>
            <a:chOff x="-12160675" y="4081850"/>
            <a:chExt cx="352100" cy="353650"/>
          </a:xfrm>
        </p:grpSpPr>
        <p:sp>
          <p:nvSpPr>
            <p:cNvPr id="14661" name="Google Shape;14661;p7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2" name="Google Shape;14662;p7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3" name="Google Shape;14663;p7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4" name="Google Shape;14664;p7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5" name="Google Shape;14665;p7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6" name="Google Shape;14666;p7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67" name="Google Shape;14667;p75"/>
          <p:cNvGrpSpPr/>
          <p:nvPr/>
        </p:nvGrpSpPr>
        <p:grpSpPr>
          <a:xfrm>
            <a:off x="4858836" y="2738864"/>
            <a:ext cx="355416" cy="355652"/>
            <a:chOff x="-10391650" y="3180600"/>
            <a:chExt cx="352875" cy="353075"/>
          </a:xfrm>
        </p:grpSpPr>
        <p:sp>
          <p:nvSpPr>
            <p:cNvPr id="14668" name="Google Shape;14668;p7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9" name="Google Shape;14669;p7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0" name="Google Shape;14670;p7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1" name="Google Shape;14671;p7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2" name="Google Shape;14672;p7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3" name="Google Shape;14673;p7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74" name="Google Shape;14674;p75"/>
          <p:cNvGrpSpPr/>
          <p:nvPr/>
        </p:nvGrpSpPr>
        <p:grpSpPr>
          <a:xfrm>
            <a:off x="4858835" y="3215662"/>
            <a:ext cx="354635" cy="353890"/>
            <a:chOff x="-10390875" y="3616350"/>
            <a:chExt cx="352100" cy="351325"/>
          </a:xfrm>
        </p:grpSpPr>
        <p:sp>
          <p:nvSpPr>
            <p:cNvPr id="14675" name="Google Shape;14675;p7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6" name="Google Shape;14676;p7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7" name="Google Shape;14677;p7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78" name="Google Shape;14678;p75"/>
          <p:cNvGrpSpPr/>
          <p:nvPr/>
        </p:nvGrpSpPr>
        <p:grpSpPr>
          <a:xfrm>
            <a:off x="7525810" y="2740327"/>
            <a:ext cx="312585" cy="354670"/>
            <a:chOff x="-10370400" y="4049550"/>
            <a:chExt cx="310350" cy="352100"/>
          </a:xfrm>
        </p:grpSpPr>
        <p:sp>
          <p:nvSpPr>
            <p:cNvPr id="14679" name="Google Shape;14679;p7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0" name="Google Shape;14680;p7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1" name="Google Shape;14681;p7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2" name="Google Shape;14682;p7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3" name="Google Shape;14683;p7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84" name="Google Shape;14684;p75"/>
          <p:cNvGrpSpPr/>
          <p:nvPr/>
        </p:nvGrpSpPr>
        <p:grpSpPr>
          <a:xfrm>
            <a:off x="6630066" y="2739268"/>
            <a:ext cx="379236" cy="354847"/>
            <a:chOff x="-8674650" y="3210975"/>
            <a:chExt cx="376525" cy="352275"/>
          </a:xfrm>
        </p:grpSpPr>
        <p:sp>
          <p:nvSpPr>
            <p:cNvPr id="14685" name="Google Shape;14685;p7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6" name="Google Shape;14686;p7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7" name="Google Shape;14687;p7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8" name="Google Shape;14688;p7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9" name="Google Shape;14689;p7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0" name="Google Shape;14690;p7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91" name="Google Shape;14691;p75"/>
          <p:cNvGrpSpPr/>
          <p:nvPr/>
        </p:nvGrpSpPr>
        <p:grpSpPr>
          <a:xfrm>
            <a:off x="5301563" y="1820745"/>
            <a:ext cx="356221" cy="354670"/>
            <a:chOff x="-13512225" y="3647075"/>
            <a:chExt cx="353675" cy="352100"/>
          </a:xfrm>
        </p:grpSpPr>
        <p:sp>
          <p:nvSpPr>
            <p:cNvPr id="14692" name="Google Shape;14692;p7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3" name="Google Shape;14693;p7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4" name="Google Shape;14694;p7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5" name="Google Shape;14695;p7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6" name="Google Shape;14696;p7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7" name="Google Shape;14697;p7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8" name="Google Shape;14698;p7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9" name="Google Shape;14699;p7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0" name="Google Shape;14700;p7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1" name="Google Shape;14701;p7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02" name="Google Shape;14702;p75"/>
          <p:cNvGrpSpPr/>
          <p:nvPr/>
        </p:nvGrpSpPr>
        <p:grpSpPr>
          <a:xfrm>
            <a:off x="5311876" y="2264811"/>
            <a:ext cx="356221" cy="355451"/>
            <a:chOff x="-13512225" y="4080275"/>
            <a:chExt cx="353675" cy="352875"/>
          </a:xfrm>
        </p:grpSpPr>
        <p:sp>
          <p:nvSpPr>
            <p:cNvPr id="14703" name="Google Shape;14703;p7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4" name="Google Shape;14704;p7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5" name="Google Shape;14705;p7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6" name="Google Shape;14706;p7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7" name="Google Shape;14707;p7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8" name="Google Shape;14708;p7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9" name="Google Shape;14709;p7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0" name="Google Shape;14710;p7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1" name="Google Shape;14711;p7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2" name="Google Shape;14712;p7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3" name="Google Shape;14713;p7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14" name="Google Shape;14714;p75"/>
          <p:cNvGrpSpPr/>
          <p:nvPr/>
        </p:nvGrpSpPr>
        <p:grpSpPr>
          <a:xfrm>
            <a:off x="7084956" y="1412172"/>
            <a:ext cx="356196" cy="290379"/>
            <a:chOff x="-11728250" y="3245400"/>
            <a:chExt cx="353650" cy="288275"/>
          </a:xfrm>
        </p:grpSpPr>
        <p:sp>
          <p:nvSpPr>
            <p:cNvPr id="14715" name="Google Shape;14715;p7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6" name="Google Shape;14716;p7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7" name="Google Shape;14717;p7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8" name="Google Shape;14718;p7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9" name="Google Shape;14719;p7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20" name="Google Shape;14720;p75"/>
          <p:cNvGrpSpPr/>
          <p:nvPr/>
        </p:nvGrpSpPr>
        <p:grpSpPr>
          <a:xfrm>
            <a:off x="7117464" y="2264811"/>
            <a:ext cx="311804" cy="355451"/>
            <a:chOff x="-11703850" y="4081850"/>
            <a:chExt cx="309575" cy="352875"/>
          </a:xfrm>
        </p:grpSpPr>
        <p:sp>
          <p:nvSpPr>
            <p:cNvPr id="14721" name="Google Shape;14721;p7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2" name="Google Shape;14722;p7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3" name="Google Shape;14723;p7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4" name="Google Shape;14724;p7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5" name="Google Shape;14725;p7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6" name="Google Shape;14726;p7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7" name="Google Shape;14727;p7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8" name="Google Shape;14728;p7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29" name="Google Shape;14729;p75"/>
          <p:cNvGrpSpPr/>
          <p:nvPr/>
        </p:nvGrpSpPr>
        <p:grpSpPr>
          <a:xfrm>
            <a:off x="5306120" y="2738964"/>
            <a:ext cx="357002" cy="355451"/>
            <a:chOff x="-9958475" y="3180025"/>
            <a:chExt cx="354450" cy="352875"/>
          </a:xfrm>
        </p:grpSpPr>
        <p:sp>
          <p:nvSpPr>
            <p:cNvPr id="14730" name="Google Shape;14730;p7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1" name="Google Shape;14731;p7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2" name="Google Shape;14732;p7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33" name="Google Shape;14733;p75"/>
          <p:cNvGrpSpPr/>
          <p:nvPr/>
        </p:nvGrpSpPr>
        <p:grpSpPr>
          <a:xfrm>
            <a:off x="5315247" y="3214945"/>
            <a:ext cx="337966" cy="355325"/>
            <a:chOff x="-9949025" y="3615575"/>
            <a:chExt cx="335550" cy="352750"/>
          </a:xfrm>
        </p:grpSpPr>
        <p:sp>
          <p:nvSpPr>
            <p:cNvPr id="14734" name="Google Shape;14734;p7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5" name="Google Shape;14735;p7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6" name="Google Shape;14736;p7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37" name="Google Shape;14737;p75"/>
          <p:cNvGrpSpPr/>
          <p:nvPr/>
        </p:nvGrpSpPr>
        <p:grpSpPr>
          <a:xfrm>
            <a:off x="7950093" y="2738451"/>
            <a:ext cx="360175" cy="358423"/>
            <a:chOff x="-9961625" y="4048175"/>
            <a:chExt cx="357600" cy="355825"/>
          </a:xfrm>
        </p:grpSpPr>
        <p:sp>
          <p:nvSpPr>
            <p:cNvPr id="14738" name="Google Shape;14738;p7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9" name="Google Shape;14739;p7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0" name="Google Shape;14740;p7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1" name="Google Shape;14741;p7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2" name="Google Shape;14742;p7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3" name="Google Shape;14743;p7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44" name="Google Shape;14744;p75"/>
          <p:cNvGrpSpPr/>
          <p:nvPr/>
        </p:nvGrpSpPr>
        <p:grpSpPr>
          <a:xfrm>
            <a:off x="6636814" y="3213963"/>
            <a:ext cx="364959" cy="357289"/>
            <a:chOff x="-8680950" y="3624225"/>
            <a:chExt cx="362350" cy="354700"/>
          </a:xfrm>
        </p:grpSpPr>
        <p:sp>
          <p:nvSpPr>
            <p:cNvPr id="14745" name="Google Shape;14745;p7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6" name="Google Shape;14746;p7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7" name="Google Shape;14747;p7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8" name="Google Shape;14748;p7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9" name="Google Shape;14749;p7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0" name="Google Shape;14750;p7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51" name="Google Shape;14751;p75"/>
          <p:cNvGrpSpPr/>
          <p:nvPr/>
        </p:nvGrpSpPr>
        <p:grpSpPr>
          <a:xfrm>
            <a:off x="5773058" y="1379624"/>
            <a:ext cx="313365" cy="355476"/>
            <a:chOff x="-13056975" y="3212300"/>
            <a:chExt cx="311125" cy="352900"/>
          </a:xfrm>
        </p:grpSpPr>
        <p:sp>
          <p:nvSpPr>
            <p:cNvPr id="14752" name="Google Shape;14752;p7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3" name="Google Shape;14753;p7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4" name="Google Shape;14754;p7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5" name="Google Shape;14755;p7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56" name="Google Shape;14756;p75"/>
          <p:cNvGrpSpPr/>
          <p:nvPr/>
        </p:nvGrpSpPr>
        <p:grpSpPr>
          <a:xfrm>
            <a:off x="5750446" y="1820418"/>
            <a:ext cx="358588" cy="355325"/>
            <a:chOff x="-13077450" y="3647075"/>
            <a:chExt cx="356025" cy="352750"/>
          </a:xfrm>
        </p:grpSpPr>
        <p:sp>
          <p:nvSpPr>
            <p:cNvPr id="14757" name="Google Shape;14757;p7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8" name="Google Shape;14758;p7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9" name="Google Shape;14759;p7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60" name="Google Shape;14760;p75"/>
          <p:cNvGrpSpPr/>
          <p:nvPr/>
        </p:nvGrpSpPr>
        <p:grpSpPr>
          <a:xfrm>
            <a:off x="5761552" y="2264018"/>
            <a:ext cx="357002" cy="357037"/>
            <a:chOff x="-13079025" y="4079475"/>
            <a:chExt cx="354450" cy="354450"/>
          </a:xfrm>
        </p:grpSpPr>
        <p:sp>
          <p:nvSpPr>
            <p:cNvPr id="14761" name="Google Shape;14761;p7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2" name="Google Shape;14762;p7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3" name="Google Shape;14763;p7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4" name="Google Shape;14764;p7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65" name="Google Shape;14765;p75"/>
          <p:cNvGrpSpPr/>
          <p:nvPr/>
        </p:nvGrpSpPr>
        <p:grpSpPr>
          <a:xfrm>
            <a:off x="7534619" y="1380027"/>
            <a:ext cx="356221" cy="354670"/>
            <a:chOff x="-11292700" y="3213875"/>
            <a:chExt cx="353675" cy="352100"/>
          </a:xfrm>
        </p:grpSpPr>
        <p:sp>
          <p:nvSpPr>
            <p:cNvPr id="14766" name="Google Shape;14766;p7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7" name="Google Shape;14767;p7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8" name="Google Shape;14768;p7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9" name="Google Shape;14769;p7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0" name="Google Shape;14770;p7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1" name="Google Shape;14771;p7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2" name="Google Shape;14772;p7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73" name="Google Shape;14773;p75"/>
          <p:cNvGrpSpPr/>
          <p:nvPr/>
        </p:nvGrpSpPr>
        <p:grpSpPr>
          <a:xfrm>
            <a:off x="7528677" y="1819965"/>
            <a:ext cx="368106" cy="356232"/>
            <a:chOff x="-11299000" y="3647875"/>
            <a:chExt cx="365475" cy="353650"/>
          </a:xfrm>
        </p:grpSpPr>
        <p:sp>
          <p:nvSpPr>
            <p:cNvPr id="14774" name="Google Shape;14774;p7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5" name="Google Shape;14775;p7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6" name="Google Shape;14776;p7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7" name="Google Shape;14777;p7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8" name="Google Shape;14778;p7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9" name="Google Shape;14779;p7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80" name="Google Shape;14780;p75"/>
          <p:cNvGrpSpPr/>
          <p:nvPr/>
        </p:nvGrpSpPr>
        <p:grpSpPr>
          <a:xfrm>
            <a:off x="7544139" y="2275916"/>
            <a:ext cx="357808" cy="333240"/>
            <a:chOff x="-11295075" y="4092875"/>
            <a:chExt cx="355250" cy="330825"/>
          </a:xfrm>
        </p:grpSpPr>
        <p:sp>
          <p:nvSpPr>
            <p:cNvPr id="14781" name="Google Shape;14781;p7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2" name="Google Shape;14782;p7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3" name="Google Shape;14783;p7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4" name="Google Shape;14784;p7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5" name="Google Shape;14785;p7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86" name="Google Shape;14786;p75"/>
          <p:cNvGrpSpPr/>
          <p:nvPr/>
        </p:nvGrpSpPr>
        <p:grpSpPr>
          <a:xfrm>
            <a:off x="5769739" y="2738964"/>
            <a:ext cx="312585" cy="355451"/>
            <a:chOff x="-9500075" y="3180800"/>
            <a:chExt cx="310350" cy="352875"/>
          </a:xfrm>
        </p:grpSpPr>
        <p:sp>
          <p:nvSpPr>
            <p:cNvPr id="14787" name="Google Shape;14787;p7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8" name="Google Shape;14788;p7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9" name="Google Shape;14789;p7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0" name="Google Shape;14790;p7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1" name="Google Shape;14791;p7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2" name="Google Shape;14792;p7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3" name="Google Shape;14793;p7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4" name="Google Shape;14794;p7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5" name="Google Shape;14795;p7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96" name="Google Shape;14796;p75"/>
          <p:cNvGrpSpPr/>
          <p:nvPr/>
        </p:nvGrpSpPr>
        <p:grpSpPr>
          <a:xfrm>
            <a:off x="5747530" y="3214479"/>
            <a:ext cx="356221" cy="356257"/>
            <a:chOff x="-9523700" y="3614000"/>
            <a:chExt cx="353675" cy="353675"/>
          </a:xfrm>
        </p:grpSpPr>
        <p:sp>
          <p:nvSpPr>
            <p:cNvPr id="14797" name="Google Shape;14797;p7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8" name="Google Shape;14798;p7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9" name="Google Shape;14799;p7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0" name="Google Shape;14800;p7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1" name="Google Shape;14801;p7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2" name="Google Shape;14802;p7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3" name="Google Shape;14803;p7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4" name="Google Shape;14804;p7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5" name="Google Shape;14805;p7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06" name="Google Shape;14806;p75"/>
          <p:cNvGrpSpPr/>
          <p:nvPr/>
        </p:nvGrpSpPr>
        <p:grpSpPr>
          <a:xfrm>
            <a:off x="7532481" y="3237121"/>
            <a:ext cx="356221" cy="354670"/>
            <a:chOff x="-9523700" y="4049550"/>
            <a:chExt cx="353675" cy="352100"/>
          </a:xfrm>
        </p:grpSpPr>
        <p:sp>
          <p:nvSpPr>
            <p:cNvPr id="14807" name="Google Shape;14807;p7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8" name="Google Shape;14808;p7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9" name="Google Shape;14809;p7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0" name="Google Shape;14810;p7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1" name="Google Shape;14811;p7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2" name="Google Shape;14812;p7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3" name="Google Shape;14813;p7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14" name="Google Shape;14814;p75"/>
          <p:cNvGrpSpPr/>
          <p:nvPr/>
        </p:nvGrpSpPr>
        <p:grpSpPr>
          <a:xfrm>
            <a:off x="7088596" y="3237094"/>
            <a:ext cx="357002" cy="311029"/>
            <a:chOff x="-8209150" y="3659675"/>
            <a:chExt cx="354450" cy="308775"/>
          </a:xfrm>
        </p:grpSpPr>
        <p:sp>
          <p:nvSpPr>
            <p:cNvPr id="14815" name="Google Shape;14815;p7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6" name="Google Shape;14816;p7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7" name="Google Shape;14817;p7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8" name="Google Shape;14818;p7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9" name="Google Shape;14819;p7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0" name="Google Shape;14820;p7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21" name="Google Shape;14821;p75"/>
          <p:cNvGrpSpPr/>
          <p:nvPr/>
        </p:nvGrpSpPr>
        <p:grpSpPr>
          <a:xfrm>
            <a:off x="6202157" y="2266007"/>
            <a:ext cx="356221" cy="353059"/>
            <a:chOff x="-12643475" y="4081850"/>
            <a:chExt cx="353675" cy="350500"/>
          </a:xfrm>
        </p:grpSpPr>
        <p:sp>
          <p:nvSpPr>
            <p:cNvPr id="14822" name="Google Shape;14822;p7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3" name="Google Shape;14823;p7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4" name="Google Shape;14824;p7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5" name="Google Shape;14825;p7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826" name="Google Shape;14826;p75"/>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27" name="Google Shape;14827;p75"/>
          <p:cNvGrpSpPr/>
          <p:nvPr/>
        </p:nvGrpSpPr>
        <p:grpSpPr>
          <a:xfrm>
            <a:off x="7984757" y="2275916"/>
            <a:ext cx="356221" cy="333240"/>
            <a:chOff x="-10858725" y="4092875"/>
            <a:chExt cx="353675" cy="330825"/>
          </a:xfrm>
        </p:grpSpPr>
        <p:sp>
          <p:nvSpPr>
            <p:cNvPr id="14828" name="Google Shape;14828;p7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9" name="Google Shape;14829;p7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0" name="Google Shape;14830;p7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1" name="Google Shape;14831;p7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2" name="Google Shape;14832;p7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3" name="Google Shape;14833;p7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34" name="Google Shape;14834;p75"/>
          <p:cNvGrpSpPr/>
          <p:nvPr/>
        </p:nvGrpSpPr>
        <p:grpSpPr>
          <a:xfrm>
            <a:off x="6243280" y="3214882"/>
            <a:ext cx="252278" cy="355451"/>
            <a:chOff x="-9039300" y="3614000"/>
            <a:chExt cx="250475" cy="352875"/>
          </a:xfrm>
        </p:grpSpPr>
        <p:sp>
          <p:nvSpPr>
            <p:cNvPr id="14835" name="Google Shape;14835;p7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6" name="Google Shape;14836;p7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37" name="Google Shape;14837;p75"/>
          <p:cNvGrpSpPr/>
          <p:nvPr/>
        </p:nvGrpSpPr>
        <p:grpSpPr>
          <a:xfrm>
            <a:off x="7975246" y="3237121"/>
            <a:ext cx="354635" cy="354670"/>
            <a:chOff x="-9088150" y="4049550"/>
            <a:chExt cx="352100" cy="352100"/>
          </a:xfrm>
        </p:grpSpPr>
        <p:sp>
          <p:nvSpPr>
            <p:cNvPr id="14838" name="Google Shape;14838;p7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9" name="Google Shape;14839;p7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0" name="Google Shape;14840;p7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1" name="Google Shape;14841;p7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2" name="Google Shape;14842;p7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3" name="Google Shape;14843;p7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44" name="Google Shape;14844;p75"/>
          <p:cNvGrpSpPr/>
          <p:nvPr/>
        </p:nvGrpSpPr>
        <p:grpSpPr>
          <a:xfrm>
            <a:off x="7109610" y="2739354"/>
            <a:ext cx="315757" cy="354670"/>
            <a:chOff x="-8191825" y="3174500"/>
            <a:chExt cx="313500" cy="352100"/>
          </a:xfrm>
        </p:grpSpPr>
        <p:sp>
          <p:nvSpPr>
            <p:cNvPr id="14845" name="Google Shape;14845;p7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6" name="Google Shape;14846;p7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7" name="Google Shape;14847;p7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48" name="Google Shape;14848;p75"/>
          <p:cNvGrpSpPr/>
          <p:nvPr/>
        </p:nvGrpSpPr>
        <p:grpSpPr>
          <a:xfrm>
            <a:off x="4858968" y="1379875"/>
            <a:ext cx="356221" cy="354973"/>
            <a:chOff x="-13947000" y="3212800"/>
            <a:chExt cx="353675" cy="352400"/>
          </a:xfrm>
        </p:grpSpPr>
        <p:sp>
          <p:nvSpPr>
            <p:cNvPr id="14849" name="Google Shape;14849;p7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0" name="Google Shape;14850;p7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851" name="Google Shape;14851;p75"/>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52" name="Google Shape;14852;p75"/>
          <p:cNvGrpSpPr/>
          <p:nvPr/>
        </p:nvGrpSpPr>
        <p:grpSpPr>
          <a:xfrm>
            <a:off x="5301563" y="1379233"/>
            <a:ext cx="356221" cy="356257"/>
            <a:chOff x="-13512225" y="3211525"/>
            <a:chExt cx="353675" cy="353675"/>
          </a:xfrm>
        </p:grpSpPr>
        <p:sp>
          <p:nvSpPr>
            <p:cNvPr id="14853" name="Google Shape;14853;p7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4" name="Google Shape;14854;p7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5" name="Google Shape;14855;p7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6" name="Google Shape;14856;p7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7" name="Google Shape;14857;p7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58" name="Google Shape;14858;p75"/>
          <p:cNvGrpSpPr/>
          <p:nvPr/>
        </p:nvGrpSpPr>
        <p:grpSpPr>
          <a:xfrm>
            <a:off x="6191845" y="1379624"/>
            <a:ext cx="356221" cy="355476"/>
            <a:chOff x="-12643475" y="3212300"/>
            <a:chExt cx="353675" cy="352900"/>
          </a:xfrm>
        </p:grpSpPr>
        <p:sp>
          <p:nvSpPr>
            <p:cNvPr id="14859" name="Google Shape;14859;p7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0" name="Google Shape;14860;p7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1" name="Google Shape;14861;p7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2" name="Google Shape;14862;p7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3" name="Google Shape;14863;p7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4" name="Google Shape;14864;p7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5" name="Google Shape;14865;p7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6" name="Google Shape;14866;p7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7" name="Google Shape;14867;p7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68" name="Google Shape;14868;p75"/>
          <p:cNvGrpSpPr/>
          <p:nvPr/>
        </p:nvGrpSpPr>
        <p:grpSpPr>
          <a:xfrm>
            <a:off x="6191845" y="1831398"/>
            <a:ext cx="356221" cy="333366"/>
            <a:chOff x="-12643475" y="3657325"/>
            <a:chExt cx="353675" cy="330950"/>
          </a:xfrm>
        </p:grpSpPr>
        <p:sp>
          <p:nvSpPr>
            <p:cNvPr id="14869" name="Google Shape;14869;p7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0" name="Google Shape;14870;p7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1" name="Google Shape;14871;p7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2" name="Google Shape;14872;p7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3" name="Google Shape;14873;p7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4" name="Google Shape;14874;p7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75" name="Google Shape;14875;p75"/>
          <p:cNvGrpSpPr/>
          <p:nvPr/>
        </p:nvGrpSpPr>
        <p:grpSpPr>
          <a:xfrm>
            <a:off x="7974847" y="1380027"/>
            <a:ext cx="355416" cy="354670"/>
            <a:chOff x="-10857925" y="3213875"/>
            <a:chExt cx="352875" cy="352100"/>
          </a:xfrm>
        </p:grpSpPr>
        <p:sp>
          <p:nvSpPr>
            <p:cNvPr id="14876" name="Google Shape;14876;p7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7" name="Google Shape;14877;p7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8" name="Google Shape;14878;p7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9" name="Google Shape;14879;p7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0" name="Google Shape;14880;p7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1" name="Google Shape;14881;p7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2" name="Google Shape;14882;p7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3" name="Google Shape;14883;p7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4" name="Google Shape;14884;p7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5" name="Google Shape;14885;p7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86" name="Google Shape;14886;p75"/>
          <p:cNvGrpSpPr/>
          <p:nvPr/>
        </p:nvGrpSpPr>
        <p:grpSpPr>
          <a:xfrm>
            <a:off x="6191762" y="2739455"/>
            <a:ext cx="356096" cy="354469"/>
            <a:chOff x="-9089725" y="3180200"/>
            <a:chExt cx="353550" cy="351900"/>
          </a:xfrm>
        </p:grpSpPr>
        <p:sp>
          <p:nvSpPr>
            <p:cNvPr id="14887" name="Google Shape;14887;p7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8" name="Google Shape;14888;p7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89" name="Google Shape;14889;p75"/>
          <p:cNvGrpSpPr/>
          <p:nvPr/>
        </p:nvGrpSpPr>
        <p:grpSpPr>
          <a:xfrm>
            <a:off x="7083760" y="1819260"/>
            <a:ext cx="358588" cy="357642"/>
            <a:chOff x="7083760" y="1971660"/>
            <a:chExt cx="358588" cy="357642"/>
          </a:xfrm>
        </p:grpSpPr>
        <p:sp>
          <p:nvSpPr>
            <p:cNvPr id="14890" name="Google Shape;14890;p75"/>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1" name="Google Shape;14891;p75"/>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2" name="Google Shape;14892;p75"/>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3" name="Google Shape;14893;p75"/>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4" name="Google Shape;14894;p75"/>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5" name="Google Shape;14895;p75"/>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6" name="Google Shape;14896;p75"/>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7" name="Google Shape;14897;p75"/>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8" name="Google Shape;14898;p75"/>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9" name="Google Shape;14899;p75"/>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0" name="Google Shape;14900;p75"/>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1" name="Google Shape;14901;p75"/>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902" name="Google Shape;14902;p75"/>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dirty="0">
              <a:solidFill>
                <a:srgbClr val="FFFFFF"/>
              </a:solidFill>
            </a:endParaRPr>
          </a:p>
        </p:txBody>
      </p:sp>
      <p:sp>
        <p:nvSpPr>
          <p:cNvPr id="14903" name="Google Shape;14903;p75"/>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dirty="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7"/>
        <p:cNvGrpSpPr/>
        <p:nvPr/>
      </p:nvGrpSpPr>
      <p:grpSpPr>
        <a:xfrm>
          <a:off x="0" y="0"/>
          <a:ext cx="0" cy="0"/>
          <a:chOff x="0" y="0"/>
          <a:chExt cx="0" cy="0"/>
        </a:xfrm>
      </p:grpSpPr>
      <p:sp>
        <p:nvSpPr>
          <p:cNvPr id="14908" name="Google Shape;14908;p76"/>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909" name="Google Shape;14909;p76"/>
          <p:cNvGrpSpPr/>
          <p:nvPr/>
        </p:nvGrpSpPr>
        <p:grpSpPr>
          <a:xfrm>
            <a:off x="748855" y="2243507"/>
            <a:ext cx="452798" cy="449473"/>
            <a:chOff x="-21322300" y="3693325"/>
            <a:chExt cx="306400" cy="304150"/>
          </a:xfrm>
        </p:grpSpPr>
        <p:sp>
          <p:nvSpPr>
            <p:cNvPr id="14910" name="Google Shape;14910;p76"/>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1" name="Google Shape;14911;p76"/>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2" name="Google Shape;14912;p76"/>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3" name="Google Shape;14913;p76"/>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14" name="Google Shape;14914;p76"/>
          <p:cNvGrpSpPr/>
          <p:nvPr/>
        </p:nvGrpSpPr>
        <p:grpSpPr>
          <a:xfrm>
            <a:off x="748263" y="2810244"/>
            <a:ext cx="453980" cy="422540"/>
            <a:chOff x="-21322300" y="4077125"/>
            <a:chExt cx="307200" cy="285925"/>
          </a:xfrm>
        </p:grpSpPr>
        <p:sp>
          <p:nvSpPr>
            <p:cNvPr id="14915" name="Google Shape;14915;p76"/>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6" name="Google Shape;14916;p76"/>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7" name="Google Shape;14917;p76"/>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8" name="Google Shape;14918;p76"/>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9" name="Google Shape;14919;p76"/>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0" name="Google Shape;14920;p76"/>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1" name="Google Shape;14921;p76"/>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2" name="Google Shape;14922;p76"/>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3" name="Google Shape;14923;p76"/>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4" name="Google Shape;14924;p76"/>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5" name="Google Shape;14925;p76"/>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6" name="Google Shape;14926;p76"/>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27" name="Google Shape;14927;p76"/>
          <p:cNvGrpSpPr/>
          <p:nvPr/>
        </p:nvGrpSpPr>
        <p:grpSpPr>
          <a:xfrm>
            <a:off x="3525440" y="1689128"/>
            <a:ext cx="451653" cy="450212"/>
            <a:chOff x="-19394200" y="3333800"/>
            <a:chExt cx="305625" cy="304650"/>
          </a:xfrm>
        </p:grpSpPr>
        <p:sp>
          <p:nvSpPr>
            <p:cNvPr id="14928" name="Google Shape;14928;p76"/>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9" name="Google Shape;14929;p76"/>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0" name="Google Shape;14930;p76"/>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1" name="Google Shape;14931;p76"/>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2" name="Google Shape;14932;p76"/>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3" name="Google Shape;14933;p76"/>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4" name="Google Shape;14934;p76"/>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5" name="Google Shape;14935;p76"/>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6" name="Google Shape;14936;p76"/>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37" name="Google Shape;14937;p76"/>
          <p:cNvGrpSpPr/>
          <p:nvPr/>
        </p:nvGrpSpPr>
        <p:grpSpPr>
          <a:xfrm>
            <a:off x="3524276" y="2243580"/>
            <a:ext cx="453980" cy="449325"/>
            <a:chOff x="-19396575" y="3708500"/>
            <a:chExt cx="307200" cy="304050"/>
          </a:xfrm>
        </p:grpSpPr>
        <p:sp>
          <p:nvSpPr>
            <p:cNvPr id="14938" name="Google Shape;14938;p76"/>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9" name="Google Shape;14939;p76"/>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0" name="Google Shape;14940;p76"/>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41" name="Google Shape;14941;p76"/>
          <p:cNvGrpSpPr/>
          <p:nvPr/>
        </p:nvGrpSpPr>
        <p:grpSpPr>
          <a:xfrm>
            <a:off x="3518457" y="2796461"/>
            <a:ext cx="465618" cy="450101"/>
            <a:chOff x="-19394200" y="4084200"/>
            <a:chExt cx="315075" cy="304575"/>
          </a:xfrm>
        </p:grpSpPr>
        <p:sp>
          <p:nvSpPr>
            <p:cNvPr id="14942" name="Google Shape;14942;p76"/>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3" name="Google Shape;14943;p76"/>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4" name="Google Shape;14944;p76"/>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5" name="Google Shape;14945;p76"/>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6" name="Google Shape;14946;p76"/>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7" name="Google Shape;14947;p76"/>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48" name="Google Shape;14948;p76"/>
          <p:cNvGrpSpPr/>
          <p:nvPr/>
        </p:nvGrpSpPr>
        <p:grpSpPr>
          <a:xfrm>
            <a:off x="6324167" y="1689001"/>
            <a:ext cx="400447" cy="450470"/>
            <a:chOff x="-17526750" y="3309200"/>
            <a:chExt cx="270975" cy="304825"/>
          </a:xfrm>
        </p:grpSpPr>
        <p:sp>
          <p:nvSpPr>
            <p:cNvPr id="14949" name="Google Shape;14949;p76"/>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0" name="Google Shape;14950;p76"/>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1" name="Google Shape;14951;p76"/>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2" name="Google Shape;14952;p76"/>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3" name="Google Shape;14953;p76"/>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54" name="Google Shape;14954;p76"/>
          <p:cNvGrpSpPr/>
          <p:nvPr/>
        </p:nvGrpSpPr>
        <p:grpSpPr>
          <a:xfrm>
            <a:off x="6300319" y="2244173"/>
            <a:ext cx="448143" cy="448143"/>
            <a:chOff x="-17542500" y="3684100"/>
            <a:chExt cx="303250" cy="303250"/>
          </a:xfrm>
        </p:grpSpPr>
        <p:sp>
          <p:nvSpPr>
            <p:cNvPr id="14955" name="Google Shape;14955;p76"/>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6" name="Google Shape;14956;p76"/>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7" name="Google Shape;14957;p76"/>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8" name="Google Shape;14958;p76"/>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9" name="Google Shape;14959;p76"/>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0" name="Google Shape;14960;p76"/>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1" name="Google Shape;14961;p76"/>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62" name="Google Shape;14962;p76"/>
          <p:cNvGrpSpPr/>
          <p:nvPr/>
        </p:nvGrpSpPr>
        <p:grpSpPr>
          <a:xfrm>
            <a:off x="6299728" y="2810817"/>
            <a:ext cx="449325" cy="421395"/>
            <a:chOff x="-17542500" y="4068450"/>
            <a:chExt cx="304050" cy="285150"/>
          </a:xfrm>
        </p:grpSpPr>
        <p:sp>
          <p:nvSpPr>
            <p:cNvPr id="14963" name="Google Shape;14963;p76"/>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4" name="Google Shape;14964;p76"/>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5" name="Google Shape;14965;p76"/>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6" name="Google Shape;14966;p76"/>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7" name="Google Shape;14967;p76"/>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8" name="Google Shape;14968;p76"/>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69" name="Google Shape;14969;p76"/>
          <p:cNvGrpSpPr/>
          <p:nvPr/>
        </p:nvGrpSpPr>
        <p:grpSpPr>
          <a:xfrm>
            <a:off x="3530150" y="3342211"/>
            <a:ext cx="343404" cy="449325"/>
            <a:chOff x="-15652200" y="3335975"/>
            <a:chExt cx="232375" cy="304050"/>
          </a:xfrm>
        </p:grpSpPr>
        <p:sp>
          <p:nvSpPr>
            <p:cNvPr id="14970" name="Google Shape;14970;p76"/>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1" name="Google Shape;14971;p76"/>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2" name="Google Shape;14972;p76"/>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3" name="Google Shape;14973;p76"/>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4" name="Google Shape;14974;p76"/>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5" name="Google Shape;14975;p76"/>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6" name="Google Shape;14976;p76"/>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7" name="Google Shape;14977;p76"/>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8" name="Google Shape;14978;p76"/>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79" name="Google Shape;14979;p76"/>
          <p:cNvGrpSpPr/>
          <p:nvPr/>
        </p:nvGrpSpPr>
        <p:grpSpPr>
          <a:xfrm>
            <a:off x="1304064" y="2243729"/>
            <a:ext cx="449325" cy="449030"/>
            <a:chOff x="-20945825" y="3692175"/>
            <a:chExt cx="304050" cy="303850"/>
          </a:xfrm>
        </p:grpSpPr>
        <p:sp>
          <p:nvSpPr>
            <p:cNvPr id="14980" name="Google Shape;14980;p76"/>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1" name="Google Shape;14981;p76"/>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2" name="Google Shape;14982;p76"/>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3" name="Google Shape;14983;p76"/>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84" name="Google Shape;14984;p76"/>
          <p:cNvGrpSpPr/>
          <p:nvPr/>
        </p:nvGrpSpPr>
        <p:grpSpPr>
          <a:xfrm>
            <a:off x="4110888" y="1689848"/>
            <a:ext cx="372516" cy="448771"/>
            <a:chOff x="-18994100" y="3334775"/>
            <a:chExt cx="252075" cy="303675"/>
          </a:xfrm>
        </p:grpSpPr>
        <p:sp>
          <p:nvSpPr>
            <p:cNvPr id="14985" name="Google Shape;14985;p76"/>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6" name="Google Shape;14986;p76"/>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7" name="Google Shape;14987;p76"/>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8" name="Google Shape;14988;p76"/>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89" name="Google Shape;14989;p76"/>
          <p:cNvGrpSpPr/>
          <p:nvPr/>
        </p:nvGrpSpPr>
        <p:grpSpPr>
          <a:xfrm>
            <a:off x="4125445" y="2244743"/>
            <a:ext cx="343404" cy="446998"/>
            <a:chOff x="-18983850" y="3710075"/>
            <a:chExt cx="232375" cy="302475"/>
          </a:xfrm>
        </p:grpSpPr>
        <p:sp>
          <p:nvSpPr>
            <p:cNvPr id="14990" name="Google Shape;14990;p76"/>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1" name="Google Shape;14991;p76"/>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2" name="Google Shape;14992;p76"/>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3" name="Google Shape;14993;p76"/>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94" name="Google Shape;14994;p76"/>
          <p:cNvGrpSpPr/>
          <p:nvPr/>
        </p:nvGrpSpPr>
        <p:grpSpPr>
          <a:xfrm>
            <a:off x="1303491" y="1689573"/>
            <a:ext cx="450470" cy="449325"/>
            <a:chOff x="-20946600" y="3317850"/>
            <a:chExt cx="304825" cy="304050"/>
          </a:xfrm>
        </p:grpSpPr>
        <p:sp>
          <p:nvSpPr>
            <p:cNvPr id="14995" name="Google Shape;14995;p76"/>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6" name="Google Shape;14996;p76"/>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7" name="Google Shape;14997;p76"/>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98" name="Google Shape;14998;p76"/>
          <p:cNvGrpSpPr/>
          <p:nvPr/>
        </p:nvGrpSpPr>
        <p:grpSpPr>
          <a:xfrm>
            <a:off x="1329667" y="2797442"/>
            <a:ext cx="398119" cy="448143"/>
            <a:chOff x="-20930075" y="4066100"/>
            <a:chExt cx="269400" cy="303250"/>
          </a:xfrm>
        </p:grpSpPr>
        <p:sp>
          <p:nvSpPr>
            <p:cNvPr id="14999" name="Google Shape;14999;p76"/>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0" name="Google Shape;15000;p76"/>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01" name="Google Shape;15001;p76"/>
          <p:cNvGrpSpPr/>
          <p:nvPr/>
        </p:nvGrpSpPr>
        <p:grpSpPr>
          <a:xfrm>
            <a:off x="4071911" y="2797422"/>
            <a:ext cx="450470" cy="448180"/>
            <a:chOff x="-19020075" y="4084200"/>
            <a:chExt cx="304825" cy="303275"/>
          </a:xfrm>
        </p:grpSpPr>
        <p:sp>
          <p:nvSpPr>
            <p:cNvPr id="15002" name="Google Shape;15002;p76"/>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3" name="Google Shape;15003;p76"/>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4" name="Google Shape;15004;p76"/>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5" name="Google Shape;15005;p76"/>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6" name="Google Shape;15006;p76"/>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7" name="Google Shape;15007;p76"/>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8" name="Google Shape;15008;p76"/>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9" name="Google Shape;15009;p76"/>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0" name="Google Shape;15010;p76"/>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11" name="Google Shape;15011;p76"/>
          <p:cNvGrpSpPr/>
          <p:nvPr/>
        </p:nvGrpSpPr>
        <p:grpSpPr>
          <a:xfrm>
            <a:off x="6889176" y="1689001"/>
            <a:ext cx="396937" cy="450470"/>
            <a:chOff x="-17149475" y="3309200"/>
            <a:chExt cx="268600" cy="304825"/>
          </a:xfrm>
        </p:grpSpPr>
        <p:sp>
          <p:nvSpPr>
            <p:cNvPr id="15012" name="Google Shape;15012;p76"/>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3" name="Google Shape;15013;p76"/>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14" name="Google Shape;15014;p76"/>
          <p:cNvGrpSpPr/>
          <p:nvPr/>
        </p:nvGrpSpPr>
        <p:grpSpPr>
          <a:xfrm>
            <a:off x="6862982" y="2258120"/>
            <a:ext cx="449325" cy="420249"/>
            <a:chOff x="-17168375" y="3692750"/>
            <a:chExt cx="304050" cy="284375"/>
          </a:xfrm>
        </p:grpSpPr>
        <p:sp>
          <p:nvSpPr>
            <p:cNvPr id="15015" name="Google Shape;15015;p76"/>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6" name="Google Shape;15016;p76"/>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7" name="Google Shape;15017;p76"/>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8" name="Google Shape;15018;p76"/>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9" name="Google Shape;15019;p76"/>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0" name="Google Shape;15020;p76"/>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1" name="Google Shape;15021;p76"/>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22" name="Google Shape;15022;p76"/>
          <p:cNvGrpSpPr/>
          <p:nvPr/>
        </p:nvGrpSpPr>
        <p:grpSpPr>
          <a:xfrm>
            <a:off x="6859491" y="2796852"/>
            <a:ext cx="456308" cy="449325"/>
            <a:chOff x="-17170750" y="4058800"/>
            <a:chExt cx="308775" cy="304050"/>
          </a:xfrm>
        </p:grpSpPr>
        <p:sp>
          <p:nvSpPr>
            <p:cNvPr id="15023" name="Google Shape;15023;p76"/>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4" name="Google Shape;15024;p76"/>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5" name="Google Shape;15025;p76"/>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6" name="Google Shape;15026;p76"/>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7" name="Google Shape;15027;p76"/>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8" name="Google Shape;15028;p76"/>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9" name="Google Shape;15029;p76"/>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0" name="Google Shape;15030;p76"/>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1" name="Google Shape;15031;p76"/>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2" name="Google Shape;15032;p76"/>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3" name="Google Shape;15033;p76"/>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4" name="Google Shape;15034;p76"/>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5" name="Google Shape;15035;p76"/>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6" name="Google Shape;15036;p76"/>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7" name="Google Shape;15037;p76"/>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8" name="Google Shape;15038;p76"/>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9" name="Google Shape;15039;p76"/>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40" name="Google Shape;15040;p76"/>
          <p:cNvGrpSpPr/>
          <p:nvPr/>
        </p:nvGrpSpPr>
        <p:grpSpPr>
          <a:xfrm>
            <a:off x="5721388" y="3343358"/>
            <a:ext cx="450470" cy="446998"/>
            <a:chOff x="-15688425" y="3707725"/>
            <a:chExt cx="304825" cy="302475"/>
          </a:xfrm>
        </p:grpSpPr>
        <p:sp>
          <p:nvSpPr>
            <p:cNvPr id="15041" name="Google Shape;15041;p76"/>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2" name="Google Shape;15042;p76"/>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3" name="Google Shape;15043;p76"/>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4" name="Google Shape;15044;p76"/>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5" name="Google Shape;15045;p76"/>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6" name="Google Shape;15046;p76"/>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47" name="Google Shape;15047;p76"/>
          <p:cNvGrpSpPr/>
          <p:nvPr/>
        </p:nvGrpSpPr>
        <p:grpSpPr>
          <a:xfrm>
            <a:off x="1865544" y="1690441"/>
            <a:ext cx="451653" cy="447589"/>
            <a:chOff x="-20572500" y="3319025"/>
            <a:chExt cx="305625" cy="302875"/>
          </a:xfrm>
        </p:grpSpPr>
        <p:sp>
          <p:nvSpPr>
            <p:cNvPr id="15048" name="Google Shape;15048;p76"/>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9" name="Google Shape;15049;p76"/>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50" name="Google Shape;15050;p76"/>
          <p:cNvGrpSpPr/>
          <p:nvPr/>
        </p:nvGrpSpPr>
        <p:grpSpPr>
          <a:xfrm>
            <a:off x="1866708" y="2305410"/>
            <a:ext cx="449325" cy="325670"/>
            <a:chOff x="-20571700" y="3722875"/>
            <a:chExt cx="304050" cy="220375"/>
          </a:xfrm>
        </p:grpSpPr>
        <p:sp>
          <p:nvSpPr>
            <p:cNvPr id="15051" name="Google Shape;15051;p76"/>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2" name="Google Shape;15052;p76"/>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3" name="Google Shape;15053;p76"/>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4" name="Google Shape;15054;p76"/>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5" name="Google Shape;15055;p76"/>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6" name="Google Shape;15056;p76"/>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7" name="Google Shape;15057;p76"/>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58" name="Google Shape;15058;p76"/>
          <p:cNvGrpSpPr/>
          <p:nvPr/>
        </p:nvGrpSpPr>
        <p:grpSpPr>
          <a:xfrm>
            <a:off x="1866135" y="2796278"/>
            <a:ext cx="450470" cy="450470"/>
            <a:chOff x="-20571700" y="4066875"/>
            <a:chExt cx="304825" cy="304825"/>
          </a:xfrm>
        </p:grpSpPr>
        <p:sp>
          <p:nvSpPr>
            <p:cNvPr id="15059" name="Google Shape;15059;p76"/>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0" name="Google Shape;15060;p76"/>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1" name="Google Shape;15061;p76"/>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2" name="Google Shape;15062;p76"/>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3" name="Google Shape;15063;p76"/>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4" name="Google Shape;15064;p76"/>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65" name="Google Shape;15065;p76"/>
          <p:cNvGrpSpPr/>
          <p:nvPr/>
        </p:nvGrpSpPr>
        <p:grpSpPr>
          <a:xfrm>
            <a:off x="4632837" y="1688259"/>
            <a:ext cx="453980" cy="451948"/>
            <a:chOff x="-18645175" y="3334200"/>
            <a:chExt cx="307200" cy="305825"/>
          </a:xfrm>
        </p:grpSpPr>
        <p:sp>
          <p:nvSpPr>
            <p:cNvPr id="15066" name="Google Shape;15066;p76"/>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7" name="Google Shape;15067;p76"/>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8" name="Google Shape;15068;p76"/>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9" name="Google Shape;15069;p76"/>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0" name="Google Shape;15070;p76"/>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71" name="Google Shape;15071;p76"/>
          <p:cNvGrpSpPr/>
          <p:nvPr/>
        </p:nvGrpSpPr>
        <p:grpSpPr>
          <a:xfrm>
            <a:off x="4633429" y="2242989"/>
            <a:ext cx="452798" cy="450507"/>
            <a:chOff x="-18645175" y="3708500"/>
            <a:chExt cx="306400" cy="304850"/>
          </a:xfrm>
        </p:grpSpPr>
        <p:sp>
          <p:nvSpPr>
            <p:cNvPr id="15072" name="Google Shape;15072;p76"/>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3" name="Google Shape;15073;p76"/>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4" name="Google Shape;15074;p76"/>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5" name="Google Shape;15075;p76"/>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6" name="Google Shape;15076;p76"/>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7" name="Google Shape;15077;p76"/>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8" name="Google Shape;15078;p76"/>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79" name="Google Shape;15079;p76"/>
          <p:cNvGrpSpPr/>
          <p:nvPr/>
        </p:nvGrpSpPr>
        <p:grpSpPr>
          <a:xfrm>
            <a:off x="4631101" y="2795630"/>
            <a:ext cx="457453" cy="451763"/>
            <a:chOff x="-18647525" y="4082625"/>
            <a:chExt cx="309550" cy="305700"/>
          </a:xfrm>
        </p:grpSpPr>
        <p:sp>
          <p:nvSpPr>
            <p:cNvPr id="15080" name="Google Shape;15080;p76"/>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1" name="Google Shape;15081;p76"/>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2" name="Google Shape;15082;p76"/>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3" name="Google Shape;15083;p76"/>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84" name="Google Shape;15084;p76"/>
          <p:cNvGrpSpPr/>
          <p:nvPr/>
        </p:nvGrpSpPr>
        <p:grpSpPr>
          <a:xfrm>
            <a:off x="7441485" y="1689592"/>
            <a:ext cx="395755" cy="449288"/>
            <a:chOff x="-16775350" y="3309200"/>
            <a:chExt cx="267800" cy="304025"/>
          </a:xfrm>
        </p:grpSpPr>
        <p:sp>
          <p:nvSpPr>
            <p:cNvPr id="15085" name="Google Shape;15085;p76"/>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6" name="Google Shape;15086;p76"/>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7" name="Google Shape;15087;p76"/>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88" name="Google Shape;15088;p76"/>
          <p:cNvGrpSpPr/>
          <p:nvPr/>
        </p:nvGrpSpPr>
        <p:grpSpPr>
          <a:xfrm>
            <a:off x="7441485" y="2241827"/>
            <a:ext cx="395755" cy="452835"/>
            <a:chOff x="-16775350" y="3683300"/>
            <a:chExt cx="267800" cy="306425"/>
          </a:xfrm>
        </p:grpSpPr>
        <p:sp>
          <p:nvSpPr>
            <p:cNvPr id="15089" name="Google Shape;15089;p76"/>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0" name="Google Shape;15090;p76"/>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1" name="Google Shape;15091;p76"/>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92" name="Google Shape;15092;p76"/>
          <p:cNvGrpSpPr/>
          <p:nvPr/>
        </p:nvGrpSpPr>
        <p:grpSpPr>
          <a:xfrm>
            <a:off x="7413536" y="2796870"/>
            <a:ext cx="451653" cy="449288"/>
            <a:chOff x="-16794250" y="4058225"/>
            <a:chExt cx="305625" cy="304025"/>
          </a:xfrm>
        </p:grpSpPr>
        <p:sp>
          <p:nvSpPr>
            <p:cNvPr id="15093" name="Google Shape;15093;p76"/>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4" name="Google Shape;15094;p76"/>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5" name="Google Shape;15095;p76"/>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6" name="Google Shape;15096;p76"/>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7" name="Google Shape;15097;p76"/>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8" name="Google Shape;15098;p76"/>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9" name="Google Shape;15099;p76"/>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0" name="Google Shape;15100;p76"/>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1" name="Google Shape;15101;p76"/>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102" name="Google Shape;15102;p76"/>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5103" name="Google Shape;15103;p76"/>
          <p:cNvGrpSpPr/>
          <p:nvPr/>
        </p:nvGrpSpPr>
        <p:grpSpPr>
          <a:xfrm>
            <a:off x="2414953" y="1689573"/>
            <a:ext cx="457453" cy="449325"/>
            <a:chOff x="-20199150" y="3317850"/>
            <a:chExt cx="309550" cy="304050"/>
          </a:xfrm>
        </p:grpSpPr>
        <p:sp>
          <p:nvSpPr>
            <p:cNvPr id="15104" name="Google Shape;15104;p76"/>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5" name="Google Shape;15105;p76"/>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6" name="Google Shape;15106;p76"/>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7" name="Google Shape;15107;p76"/>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8" name="Google Shape;15108;p76"/>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9" name="Google Shape;15109;p76"/>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0" name="Google Shape;15110;p76"/>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11" name="Google Shape;15111;p76"/>
          <p:cNvGrpSpPr/>
          <p:nvPr/>
        </p:nvGrpSpPr>
        <p:grpSpPr>
          <a:xfrm>
            <a:off x="2417281" y="2242861"/>
            <a:ext cx="452798" cy="450766"/>
            <a:chOff x="-20199150" y="3693150"/>
            <a:chExt cx="306400" cy="305025"/>
          </a:xfrm>
        </p:grpSpPr>
        <p:sp>
          <p:nvSpPr>
            <p:cNvPr id="15112" name="Google Shape;15112;p76"/>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3" name="Google Shape;15113;p76"/>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4" name="Google Shape;15114;p76"/>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5" name="Google Shape;15115;p76"/>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6" name="Google Shape;15116;p76"/>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7" name="Google Shape;15117;p76"/>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18" name="Google Shape;15118;p76"/>
          <p:cNvGrpSpPr/>
          <p:nvPr/>
        </p:nvGrpSpPr>
        <p:grpSpPr>
          <a:xfrm>
            <a:off x="2417854" y="2795687"/>
            <a:ext cx="451653" cy="451653"/>
            <a:chOff x="-20197575" y="4066875"/>
            <a:chExt cx="305625" cy="305625"/>
          </a:xfrm>
        </p:grpSpPr>
        <p:sp>
          <p:nvSpPr>
            <p:cNvPr id="15119" name="Google Shape;15119;p76"/>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0" name="Google Shape;15120;p76"/>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1" name="Google Shape;15121;p76"/>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2" name="Google Shape;15122;p76"/>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3" name="Google Shape;15123;p76"/>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4" name="Google Shape;15124;p76"/>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5" name="Google Shape;15125;p76"/>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6" name="Google Shape;15126;p76"/>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27" name="Google Shape;15127;p76"/>
          <p:cNvGrpSpPr/>
          <p:nvPr/>
        </p:nvGrpSpPr>
        <p:grpSpPr>
          <a:xfrm>
            <a:off x="5200071" y="1687520"/>
            <a:ext cx="449325" cy="453426"/>
            <a:chOff x="-18271050" y="3333200"/>
            <a:chExt cx="304050" cy="306825"/>
          </a:xfrm>
        </p:grpSpPr>
        <p:sp>
          <p:nvSpPr>
            <p:cNvPr id="15128" name="Google Shape;15128;p76"/>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9" name="Google Shape;15129;p76"/>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0" name="Google Shape;15130;p76"/>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1" name="Google Shape;15131;p76"/>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2" name="Google Shape;15132;p76"/>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33" name="Google Shape;15133;p76"/>
          <p:cNvGrpSpPr/>
          <p:nvPr/>
        </p:nvGrpSpPr>
        <p:grpSpPr>
          <a:xfrm>
            <a:off x="5200644" y="2244171"/>
            <a:ext cx="448180" cy="448143"/>
            <a:chOff x="-18270275" y="3710875"/>
            <a:chExt cx="303275" cy="303250"/>
          </a:xfrm>
        </p:grpSpPr>
        <p:sp>
          <p:nvSpPr>
            <p:cNvPr id="15134" name="Google Shape;15134;p76"/>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5" name="Google Shape;15135;p76"/>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6" name="Google Shape;15136;p76"/>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7" name="Google Shape;15137;p76"/>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8" name="Google Shape;15138;p76"/>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9" name="Google Shape;15139;p76"/>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40" name="Google Shape;15140;p76"/>
          <p:cNvGrpSpPr/>
          <p:nvPr/>
        </p:nvGrpSpPr>
        <p:grpSpPr>
          <a:xfrm>
            <a:off x="5254196" y="2797422"/>
            <a:ext cx="341076" cy="448180"/>
            <a:chOff x="-18234025" y="4084200"/>
            <a:chExt cx="230800" cy="303275"/>
          </a:xfrm>
        </p:grpSpPr>
        <p:sp>
          <p:nvSpPr>
            <p:cNvPr id="15141" name="Google Shape;15141;p76"/>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2" name="Google Shape;15142;p76"/>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3" name="Google Shape;15143;p76"/>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44" name="Google Shape;15144;p76"/>
          <p:cNvGrpSpPr/>
          <p:nvPr/>
        </p:nvGrpSpPr>
        <p:grpSpPr>
          <a:xfrm>
            <a:off x="2366751" y="3341641"/>
            <a:ext cx="449325" cy="450470"/>
            <a:chOff x="-16419350" y="3308400"/>
            <a:chExt cx="304050" cy="304825"/>
          </a:xfrm>
        </p:grpSpPr>
        <p:sp>
          <p:nvSpPr>
            <p:cNvPr id="15145" name="Google Shape;15145;p76"/>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6" name="Google Shape;15146;p76"/>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7" name="Google Shape;15147;p76"/>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8" name="Google Shape;15148;p76"/>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9" name="Google Shape;15149;p76"/>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0" name="Google Shape;15150;p76"/>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1" name="Google Shape;15151;p76"/>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52" name="Google Shape;15152;p76"/>
          <p:cNvGrpSpPr/>
          <p:nvPr/>
        </p:nvGrpSpPr>
        <p:grpSpPr>
          <a:xfrm>
            <a:off x="4638306" y="3340423"/>
            <a:ext cx="395755" cy="452872"/>
            <a:chOff x="-16401225" y="3683275"/>
            <a:chExt cx="267800" cy="306450"/>
          </a:xfrm>
        </p:grpSpPr>
        <p:sp>
          <p:nvSpPr>
            <p:cNvPr id="15153" name="Google Shape;15153;p76"/>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4" name="Google Shape;15154;p76"/>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5" name="Google Shape;15155;p76"/>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6" name="Google Shape;15156;p76"/>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7" name="Google Shape;15157;p76"/>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8" name="Google Shape;15158;p76"/>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9" name="Google Shape;15159;p76"/>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60" name="Google Shape;15160;p76"/>
          <p:cNvGrpSpPr/>
          <p:nvPr/>
        </p:nvGrpSpPr>
        <p:grpSpPr>
          <a:xfrm>
            <a:off x="8003755" y="2797062"/>
            <a:ext cx="450470" cy="448180"/>
            <a:chOff x="-16419350" y="4058200"/>
            <a:chExt cx="304825" cy="303275"/>
          </a:xfrm>
        </p:grpSpPr>
        <p:sp>
          <p:nvSpPr>
            <p:cNvPr id="15161" name="Google Shape;15161;p76"/>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2" name="Google Shape;15162;p76"/>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3" name="Google Shape;15163;p76"/>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4" name="Google Shape;15164;p76"/>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5" name="Google Shape;15165;p76"/>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6" name="Google Shape;15166;p76"/>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7" name="Google Shape;15167;p76"/>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68" name="Google Shape;15168;p76"/>
          <p:cNvGrpSpPr/>
          <p:nvPr/>
        </p:nvGrpSpPr>
        <p:grpSpPr>
          <a:xfrm>
            <a:off x="4030643" y="3343080"/>
            <a:ext cx="450507" cy="447589"/>
            <a:chOff x="-15296200" y="3326900"/>
            <a:chExt cx="304850" cy="302875"/>
          </a:xfrm>
        </p:grpSpPr>
        <p:sp>
          <p:nvSpPr>
            <p:cNvPr id="15169" name="Google Shape;15169;p76"/>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0" name="Google Shape;15170;p76"/>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1" name="Google Shape;15171;p76"/>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2" name="Google Shape;15172;p76"/>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3" name="Google Shape;15173;p76"/>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74" name="Google Shape;15174;p76"/>
          <p:cNvGrpSpPr/>
          <p:nvPr/>
        </p:nvGrpSpPr>
        <p:grpSpPr>
          <a:xfrm>
            <a:off x="2946296" y="1706881"/>
            <a:ext cx="486566" cy="414708"/>
            <a:chOff x="-19835275" y="3330250"/>
            <a:chExt cx="329250" cy="280625"/>
          </a:xfrm>
        </p:grpSpPr>
        <p:sp>
          <p:nvSpPr>
            <p:cNvPr id="15175" name="Google Shape;15175;p76"/>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6" name="Google Shape;15176;p76"/>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7" name="Google Shape;15177;p76"/>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78" name="Google Shape;15178;p76"/>
          <p:cNvGrpSpPr/>
          <p:nvPr/>
        </p:nvGrpSpPr>
        <p:grpSpPr>
          <a:xfrm>
            <a:off x="2964325" y="2243470"/>
            <a:ext cx="450507" cy="449547"/>
            <a:chOff x="-19822675" y="3692750"/>
            <a:chExt cx="304850" cy="304200"/>
          </a:xfrm>
        </p:grpSpPr>
        <p:sp>
          <p:nvSpPr>
            <p:cNvPr id="15179" name="Google Shape;15179;p76"/>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0" name="Google Shape;15180;p76"/>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1" name="Google Shape;15181;p76"/>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2" name="Google Shape;15182;p76"/>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3" name="Google Shape;15183;p76"/>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84" name="Google Shape;15184;p76"/>
          <p:cNvGrpSpPr/>
          <p:nvPr/>
        </p:nvGrpSpPr>
        <p:grpSpPr>
          <a:xfrm>
            <a:off x="2964916" y="2796278"/>
            <a:ext cx="449325" cy="450470"/>
            <a:chOff x="-19822675" y="4066875"/>
            <a:chExt cx="304050" cy="304825"/>
          </a:xfrm>
        </p:grpSpPr>
        <p:sp>
          <p:nvSpPr>
            <p:cNvPr id="15185" name="Google Shape;15185;p76"/>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6" name="Google Shape;15186;p76"/>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7" name="Google Shape;15187;p76"/>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8" name="Google Shape;15188;p76"/>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9" name="Google Shape;15189;p76"/>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0" name="Google Shape;15190;p76"/>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91" name="Google Shape;15191;p76"/>
          <p:cNvGrpSpPr/>
          <p:nvPr/>
        </p:nvGrpSpPr>
        <p:grpSpPr>
          <a:xfrm>
            <a:off x="5773985" y="1689571"/>
            <a:ext cx="399302" cy="449325"/>
            <a:chOff x="-17878825" y="3334400"/>
            <a:chExt cx="270200" cy="304050"/>
          </a:xfrm>
        </p:grpSpPr>
        <p:sp>
          <p:nvSpPr>
            <p:cNvPr id="15192" name="Google Shape;15192;p76"/>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3" name="Google Shape;15193;p76"/>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4" name="Google Shape;15194;p76"/>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5" name="Google Shape;15195;p76"/>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6" name="Google Shape;15196;p76"/>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7" name="Google Shape;15197;p76"/>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8" name="Google Shape;15198;p76"/>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199" name="Google Shape;15199;p76"/>
          <p:cNvGrpSpPr/>
          <p:nvPr/>
        </p:nvGrpSpPr>
        <p:grpSpPr>
          <a:xfrm>
            <a:off x="5747809" y="2242416"/>
            <a:ext cx="451653" cy="451653"/>
            <a:chOff x="-17896150" y="3709300"/>
            <a:chExt cx="305625" cy="305625"/>
          </a:xfrm>
        </p:grpSpPr>
        <p:sp>
          <p:nvSpPr>
            <p:cNvPr id="15200" name="Google Shape;15200;p76"/>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1" name="Google Shape;15201;p76"/>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2" name="Google Shape;15202;p76"/>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3" name="Google Shape;15203;p76"/>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04" name="Google Shape;15204;p76"/>
          <p:cNvGrpSpPr/>
          <p:nvPr/>
        </p:nvGrpSpPr>
        <p:grpSpPr>
          <a:xfrm>
            <a:off x="5775740" y="2795686"/>
            <a:ext cx="395792" cy="451653"/>
            <a:chOff x="-17878025" y="4082625"/>
            <a:chExt cx="267825" cy="305625"/>
          </a:xfrm>
        </p:grpSpPr>
        <p:sp>
          <p:nvSpPr>
            <p:cNvPr id="15205" name="Google Shape;15205;p76"/>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6" name="Google Shape;15206;p76"/>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7" name="Google Shape;15207;p76"/>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8" name="Google Shape;15208;p76"/>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9" name="Google Shape;15209;p76"/>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0" name="Google Shape;15210;p76"/>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1" name="Google Shape;15211;p76"/>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12" name="Google Shape;15212;p76"/>
          <p:cNvGrpSpPr/>
          <p:nvPr/>
        </p:nvGrpSpPr>
        <p:grpSpPr>
          <a:xfrm>
            <a:off x="2919632" y="3355015"/>
            <a:ext cx="450507" cy="423722"/>
            <a:chOff x="-16044450" y="3317850"/>
            <a:chExt cx="304850" cy="286725"/>
          </a:xfrm>
        </p:grpSpPr>
        <p:sp>
          <p:nvSpPr>
            <p:cNvPr id="15213" name="Google Shape;15213;p76"/>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4" name="Google Shape;15214;p76"/>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5" name="Google Shape;15215;p76"/>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6" name="Google Shape;15216;p76"/>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217" name="Google Shape;15217;p76"/>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5218" name="Google Shape;15218;p76"/>
          <p:cNvGrpSpPr/>
          <p:nvPr/>
        </p:nvGrpSpPr>
        <p:grpSpPr>
          <a:xfrm>
            <a:off x="8042149" y="2243724"/>
            <a:ext cx="373662" cy="449030"/>
            <a:chOff x="-16018450" y="4058400"/>
            <a:chExt cx="252850" cy="303850"/>
          </a:xfrm>
        </p:grpSpPr>
        <p:sp>
          <p:nvSpPr>
            <p:cNvPr id="15219" name="Google Shape;15219;p76"/>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0" name="Google Shape;15220;p76"/>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1" name="Google Shape;15221;p76"/>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2" name="Google Shape;15222;p76"/>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223" name="Google Shape;15223;p76"/>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4" name="Google Shape;15224;p76"/>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dirty="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28"/>
        <p:cNvGrpSpPr/>
        <p:nvPr/>
      </p:nvGrpSpPr>
      <p:grpSpPr>
        <a:xfrm>
          <a:off x="0" y="0"/>
          <a:ext cx="0" cy="0"/>
          <a:chOff x="0" y="0"/>
          <a:chExt cx="0" cy="0"/>
        </a:xfrm>
      </p:grpSpPr>
      <p:grpSp>
        <p:nvGrpSpPr>
          <p:cNvPr id="15229" name="Google Shape;15229;p77"/>
          <p:cNvGrpSpPr/>
          <p:nvPr/>
        </p:nvGrpSpPr>
        <p:grpSpPr>
          <a:xfrm>
            <a:off x="845901" y="1689241"/>
            <a:ext cx="442337" cy="419623"/>
            <a:chOff x="-6696925" y="3272575"/>
            <a:chExt cx="307200" cy="291425"/>
          </a:xfrm>
        </p:grpSpPr>
        <p:sp>
          <p:nvSpPr>
            <p:cNvPr id="15230" name="Google Shape;15230;p7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1" name="Google Shape;15231;p7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32" name="Google Shape;15232;p77"/>
          <p:cNvGrpSpPr/>
          <p:nvPr/>
        </p:nvGrpSpPr>
        <p:grpSpPr>
          <a:xfrm>
            <a:off x="845884" y="2204636"/>
            <a:ext cx="442373" cy="420775"/>
            <a:chOff x="-6690625" y="3631325"/>
            <a:chExt cx="307225" cy="292225"/>
          </a:xfrm>
        </p:grpSpPr>
        <p:sp>
          <p:nvSpPr>
            <p:cNvPr id="15233" name="Google Shape;15233;p7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4" name="Google Shape;15234;p7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5" name="Google Shape;15235;p7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6" name="Google Shape;15236;p7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7" name="Google Shape;15237;p7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38" name="Google Shape;15238;p77"/>
          <p:cNvGrpSpPr/>
          <p:nvPr/>
        </p:nvGrpSpPr>
        <p:grpSpPr>
          <a:xfrm>
            <a:off x="868005" y="2756972"/>
            <a:ext cx="421927" cy="419371"/>
            <a:chOff x="-6689825" y="3992050"/>
            <a:chExt cx="293025" cy="291250"/>
          </a:xfrm>
        </p:grpSpPr>
        <p:sp>
          <p:nvSpPr>
            <p:cNvPr id="15239" name="Google Shape;15239;p7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0" name="Google Shape;15240;p7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1" name="Google Shape;15241;p7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2" name="Google Shape;15242;p7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3" name="Google Shape;15243;p7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4" name="Google Shape;15244;p7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5" name="Google Shape;15245;p7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6" name="Google Shape;15246;p7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7" name="Google Shape;15247;p7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8" name="Google Shape;15248;p7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9" name="Google Shape;15249;p7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0" name="Google Shape;15250;p7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251" name="Google Shape;15251;p77"/>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5252" name="Google Shape;15252;p77"/>
          <p:cNvGrpSpPr/>
          <p:nvPr/>
        </p:nvGrpSpPr>
        <p:grpSpPr>
          <a:xfrm>
            <a:off x="3551317" y="2205192"/>
            <a:ext cx="423043" cy="419659"/>
            <a:chOff x="-4837325" y="3612425"/>
            <a:chExt cx="293800" cy="291450"/>
          </a:xfrm>
        </p:grpSpPr>
        <p:sp>
          <p:nvSpPr>
            <p:cNvPr id="15253" name="Google Shape;15253;p7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4" name="Google Shape;15254;p7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5" name="Google Shape;15255;p7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56" name="Google Shape;15256;p77"/>
          <p:cNvGrpSpPr/>
          <p:nvPr/>
        </p:nvGrpSpPr>
        <p:grpSpPr>
          <a:xfrm>
            <a:off x="3564349" y="2756826"/>
            <a:ext cx="420775" cy="419659"/>
            <a:chOff x="-4837325" y="3971575"/>
            <a:chExt cx="292225" cy="291450"/>
          </a:xfrm>
        </p:grpSpPr>
        <p:sp>
          <p:nvSpPr>
            <p:cNvPr id="15257" name="Google Shape;15257;p7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8" name="Google Shape;15258;p7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9" name="Google Shape;15259;p7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0" name="Google Shape;15260;p7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1" name="Google Shape;15261;p7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2" name="Google Shape;15262;p7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63" name="Google Shape;15263;p77"/>
          <p:cNvGrpSpPr/>
          <p:nvPr/>
        </p:nvGrpSpPr>
        <p:grpSpPr>
          <a:xfrm>
            <a:off x="6256364" y="1714185"/>
            <a:ext cx="430998" cy="369730"/>
            <a:chOff x="-3037625" y="3254850"/>
            <a:chExt cx="299325" cy="256775"/>
          </a:xfrm>
        </p:grpSpPr>
        <p:sp>
          <p:nvSpPr>
            <p:cNvPr id="15264" name="Google Shape;15264;p7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5" name="Google Shape;15265;p7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6" name="Google Shape;15266;p7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7" name="Google Shape;15267;p7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68" name="Google Shape;15268;p77"/>
          <p:cNvGrpSpPr/>
          <p:nvPr/>
        </p:nvGrpSpPr>
        <p:grpSpPr>
          <a:xfrm>
            <a:off x="6260324" y="2204615"/>
            <a:ext cx="423079" cy="420811"/>
            <a:chOff x="-3031325" y="3597450"/>
            <a:chExt cx="293825" cy="292250"/>
          </a:xfrm>
        </p:grpSpPr>
        <p:sp>
          <p:nvSpPr>
            <p:cNvPr id="15269" name="Google Shape;15269;p7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0" name="Google Shape;15270;p7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1" name="Google Shape;15271;p7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2" name="Google Shape;15272;p7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73" name="Google Shape;15273;p77"/>
          <p:cNvGrpSpPr/>
          <p:nvPr/>
        </p:nvGrpSpPr>
        <p:grpSpPr>
          <a:xfrm>
            <a:off x="6272798" y="2781214"/>
            <a:ext cx="421927" cy="370882"/>
            <a:chOff x="-3030525" y="3973150"/>
            <a:chExt cx="293025" cy="257575"/>
          </a:xfrm>
        </p:grpSpPr>
        <p:sp>
          <p:nvSpPr>
            <p:cNvPr id="15274" name="Google Shape;15274;p7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5" name="Google Shape;15275;p7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76" name="Google Shape;15276;p77"/>
          <p:cNvGrpSpPr/>
          <p:nvPr/>
        </p:nvGrpSpPr>
        <p:grpSpPr>
          <a:xfrm>
            <a:off x="1374391" y="3369426"/>
            <a:ext cx="421927" cy="297195"/>
            <a:chOff x="-1199300" y="3279250"/>
            <a:chExt cx="293025" cy="206400"/>
          </a:xfrm>
        </p:grpSpPr>
        <p:sp>
          <p:nvSpPr>
            <p:cNvPr id="15277" name="Google Shape;15277;p7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8" name="Google Shape;15278;p7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9" name="Google Shape;15279;p7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0" name="Google Shape;15280;p7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81" name="Google Shape;15281;p77"/>
          <p:cNvGrpSpPr/>
          <p:nvPr/>
        </p:nvGrpSpPr>
        <p:grpSpPr>
          <a:xfrm>
            <a:off x="1381477" y="1688773"/>
            <a:ext cx="444605" cy="420559"/>
            <a:chOff x="-6338550" y="3272950"/>
            <a:chExt cx="308775" cy="292075"/>
          </a:xfrm>
        </p:grpSpPr>
        <p:sp>
          <p:nvSpPr>
            <p:cNvPr id="15282" name="Google Shape;15282;p7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3" name="Google Shape;15283;p7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4" name="Google Shape;15284;p7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85" name="Google Shape;15285;p77"/>
          <p:cNvGrpSpPr/>
          <p:nvPr/>
        </p:nvGrpSpPr>
        <p:grpSpPr>
          <a:xfrm>
            <a:off x="1392817" y="2205194"/>
            <a:ext cx="421927" cy="419659"/>
            <a:chOff x="-6329100" y="3632100"/>
            <a:chExt cx="293025" cy="291450"/>
          </a:xfrm>
        </p:grpSpPr>
        <p:sp>
          <p:nvSpPr>
            <p:cNvPr id="15286" name="Google Shape;15286;p7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7" name="Google Shape;15287;p7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8" name="Google Shape;15288;p7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89" name="Google Shape;15289;p77"/>
          <p:cNvGrpSpPr/>
          <p:nvPr/>
        </p:nvGrpSpPr>
        <p:grpSpPr>
          <a:xfrm>
            <a:off x="1405867" y="2756828"/>
            <a:ext cx="419623" cy="419659"/>
            <a:chOff x="-6329875" y="3992050"/>
            <a:chExt cx="291425" cy="291450"/>
          </a:xfrm>
        </p:grpSpPr>
        <p:sp>
          <p:nvSpPr>
            <p:cNvPr id="15290" name="Google Shape;15290;p7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1" name="Google Shape;15291;p7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2" name="Google Shape;15292;p7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3" name="Google Shape;15293;p7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94" name="Google Shape;15294;p77"/>
          <p:cNvGrpSpPr/>
          <p:nvPr/>
        </p:nvGrpSpPr>
        <p:grpSpPr>
          <a:xfrm>
            <a:off x="4092004" y="1687530"/>
            <a:ext cx="423079" cy="423043"/>
            <a:chOff x="-4478975" y="3251700"/>
            <a:chExt cx="293825" cy="293800"/>
          </a:xfrm>
        </p:grpSpPr>
        <p:sp>
          <p:nvSpPr>
            <p:cNvPr id="15295" name="Google Shape;15295;p7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6" name="Google Shape;15296;p7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7" name="Google Shape;15297;p7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98" name="Google Shape;15298;p77"/>
          <p:cNvGrpSpPr/>
          <p:nvPr/>
        </p:nvGrpSpPr>
        <p:grpSpPr>
          <a:xfrm>
            <a:off x="4092004" y="2205192"/>
            <a:ext cx="423079" cy="419659"/>
            <a:chOff x="-4475825" y="3612425"/>
            <a:chExt cx="293825" cy="291450"/>
          </a:xfrm>
        </p:grpSpPr>
        <p:sp>
          <p:nvSpPr>
            <p:cNvPr id="15299" name="Google Shape;15299;p7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0" name="Google Shape;15300;p7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1" name="Google Shape;15301;p7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02" name="Google Shape;15302;p77"/>
          <p:cNvGrpSpPr/>
          <p:nvPr/>
        </p:nvGrpSpPr>
        <p:grpSpPr>
          <a:xfrm>
            <a:off x="4101077" y="2756844"/>
            <a:ext cx="428730" cy="419623"/>
            <a:chOff x="-4480550" y="3970800"/>
            <a:chExt cx="297750" cy="291425"/>
          </a:xfrm>
        </p:grpSpPr>
        <p:sp>
          <p:nvSpPr>
            <p:cNvPr id="15303" name="Google Shape;15303;p7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4" name="Google Shape;15304;p7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05" name="Google Shape;15305;p77"/>
          <p:cNvGrpSpPr/>
          <p:nvPr/>
        </p:nvGrpSpPr>
        <p:grpSpPr>
          <a:xfrm>
            <a:off x="6804910" y="1689221"/>
            <a:ext cx="415123" cy="419659"/>
            <a:chOff x="-2668225" y="3239075"/>
            <a:chExt cx="288300" cy="291450"/>
          </a:xfrm>
        </p:grpSpPr>
        <p:sp>
          <p:nvSpPr>
            <p:cNvPr id="15306" name="Google Shape;15306;p7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7" name="Google Shape;15307;p7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8" name="Google Shape;15308;p7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9" name="Google Shape;15309;p7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0" name="Google Shape;15310;p7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11" name="Google Shape;15311;p77"/>
          <p:cNvGrpSpPr/>
          <p:nvPr/>
        </p:nvGrpSpPr>
        <p:grpSpPr>
          <a:xfrm>
            <a:off x="6802066" y="2205191"/>
            <a:ext cx="420811" cy="419659"/>
            <a:chOff x="-2671375" y="3597450"/>
            <a:chExt cx="292250" cy="291450"/>
          </a:xfrm>
        </p:grpSpPr>
        <p:sp>
          <p:nvSpPr>
            <p:cNvPr id="15312" name="Google Shape;15312;p7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3" name="Google Shape;15313;p7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14" name="Google Shape;15314;p77"/>
          <p:cNvGrpSpPr/>
          <p:nvPr/>
        </p:nvGrpSpPr>
        <p:grpSpPr>
          <a:xfrm>
            <a:off x="6812849" y="2755691"/>
            <a:ext cx="423043" cy="421927"/>
            <a:chOff x="-2670575" y="3956600"/>
            <a:chExt cx="293800" cy="293025"/>
          </a:xfrm>
        </p:grpSpPr>
        <p:sp>
          <p:nvSpPr>
            <p:cNvPr id="15315" name="Google Shape;15315;p7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6" name="Google Shape;15316;p7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7" name="Google Shape;15317;p7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8" name="Google Shape;15318;p7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19" name="Google Shape;15319;p77"/>
          <p:cNvGrpSpPr/>
          <p:nvPr/>
        </p:nvGrpSpPr>
        <p:grpSpPr>
          <a:xfrm>
            <a:off x="3070370" y="3311947"/>
            <a:ext cx="426462" cy="418363"/>
            <a:chOff x="-1183550" y="3586525"/>
            <a:chExt cx="296175" cy="290550"/>
          </a:xfrm>
        </p:grpSpPr>
        <p:sp>
          <p:nvSpPr>
            <p:cNvPr id="15320" name="Google Shape;15320;p7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1" name="Google Shape;15321;p7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2" name="Google Shape;15322;p7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3" name="Google Shape;15323;p7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4" name="Google Shape;15324;p7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5" name="Google Shape;15325;p7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6" name="Google Shape;15326;p7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7" name="Google Shape;15327;p7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8" name="Google Shape;15328;p7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29" name="Google Shape;15329;p77"/>
          <p:cNvGrpSpPr/>
          <p:nvPr/>
        </p:nvGrpSpPr>
        <p:grpSpPr>
          <a:xfrm>
            <a:off x="1933980" y="1689799"/>
            <a:ext cx="420811" cy="418507"/>
            <a:chOff x="-5971525" y="3273750"/>
            <a:chExt cx="292250" cy="290650"/>
          </a:xfrm>
        </p:grpSpPr>
        <p:sp>
          <p:nvSpPr>
            <p:cNvPr id="15330" name="Google Shape;15330;p7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1" name="Google Shape;15331;p7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32" name="Google Shape;15332;p77"/>
          <p:cNvGrpSpPr/>
          <p:nvPr/>
        </p:nvGrpSpPr>
        <p:grpSpPr>
          <a:xfrm>
            <a:off x="1928310" y="2203826"/>
            <a:ext cx="432150" cy="422395"/>
            <a:chOff x="-5974675" y="3632100"/>
            <a:chExt cx="300125" cy="293350"/>
          </a:xfrm>
        </p:grpSpPr>
        <p:sp>
          <p:nvSpPr>
            <p:cNvPr id="15333" name="Google Shape;15333;p7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4" name="Google Shape;15334;p7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5" name="Google Shape;15335;p7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36" name="Google Shape;15336;p77"/>
          <p:cNvGrpSpPr/>
          <p:nvPr/>
        </p:nvGrpSpPr>
        <p:grpSpPr>
          <a:xfrm>
            <a:off x="1958351" y="2755694"/>
            <a:ext cx="395865" cy="421927"/>
            <a:chOff x="-5971525" y="3990475"/>
            <a:chExt cx="274925" cy="293025"/>
          </a:xfrm>
        </p:grpSpPr>
        <p:sp>
          <p:nvSpPr>
            <p:cNvPr id="15337" name="Google Shape;15337;p7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8" name="Google Shape;15338;p7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9" name="Google Shape;15339;p7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0" name="Google Shape;15340;p7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41" name="Google Shape;15341;p77"/>
          <p:cNvGrpSpPr/>
          <p:nvPr/>
        </p:nvGrpSpPr>
        <p:grpSpPr>
          <a:xfrm>
            <a:off x="4631558" y="1689798"/>
            <a:ext cx="420775" cy="418507"/>
            <a:chOff x="-4118225" y="3253275"/>
            <a:chExt cx="292225" cy="290650"/>
          </a:xfrm>
        </p:grpSpPr>
        <p:sp>
          <p:nvSpPr>
            <p:cNvPr id="15342" name="Google Shape;15342;p7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3" name="Google Shape;15343;p7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44" name="Google Shape;15344;p77"/>
          <p:cNvGrpSpPr/>
          <p:nvPr/>
        </p:nvGrpSpPr>
        <p:grpSpPr>
          <a:xfrm>
            <a:off x="4682008" y="2204922"/>
            <a:ext cx="319874" cy="420199"/>
            <a:chOff x="-4082800" y="3612425"/>
            <a:chExt cx="222150" cy="291825"/>
          </a:xfrm>
        </p:grpSpPr>
        <p:sp>
          <p:nvSpPr>
            <p:cNvPr id="15345" name="Google Shape;15345;p7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6" name="Google Shape;15346;p7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7" name="Google Shape;15347;p7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48" name="Google Shape;15348;p77"/>
          <p:cNvGrpSpPr/>
          <p:nvPr/>
        </p:nvGrpSpPr>
        <p:grpSpPr>
          <a:xfrm>
            <a:off x="4643456" y="2769876"/>
            <a:ext cx="420775" cy="393561"/>
            <a:chOff x="-4118225" y="3990475"/>
            <a:chExt cx="292225" cy="273325"/>
          </a:xfrm>
        </p:grpSpPr>
        <p:sp>
          <p:nvSpPr>
            <p:cNvPr id="15349" name="Google Shape;15349;p7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0" name="Google Shape;15350;p7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1" name="Google Shape;15351;p7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2" name="Google Shape;15352;p7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53" name="Google Shape;15353;p77"/>
          <p:cNvGrpSpPr/>
          <p:nvPr/>
        </p:nvGrpSpPr>
        <p:grpSpPr>
          <a:xfrm>
            <a:off x="7354110" y="1688087"/>
            <a:ext cx="394713" cy="421927"/>
            <a:chOff x="-2312225" y="3238300"/>
            <a:chExt cx="274125" cy="293025"/>
          </a:xfrm>
        </p:grpSpPr>
        <p:sp>
          <p:nvSpPr>
            <p:cNvPr id="15354" name="Google Shape;15354;p7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5" name="Google Shape;15355;p7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56" name="Google Shape;15356;p77"/>
          <p:cNvGrpSpPr/>
          <p:nvPr/>
        </p:nvGrpSpPr>
        <p:grpSpPr>
          <a:xfrm>
            <a:off x="7351827" y="2756825"/>
            <a:ext cx="423079" cy="419659"/>
            <a:chOff x="-2310650" y="3958175"/>
            <a:chExt cx="293825" cy="291450"/>
          </a:xfrm>
        </p:grpSpPr>
        <p:sp>
          <p:nvSpPr>
            <p:cNvPr id="15357" name="Google Shape;15357;p7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8" name="Google Shape;15358;p7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59" name="Google Shape;15359;p77"/>
          <p:cNvGrpSpPr/>
          <p:nvPr/>
        </p:nvGrpSpPr>
        <p:grpSpPr>
          <a:xfrm>
            <a:off x="4718688" y="3308459"/>
            <a:ext cx="424159" cy="419659"/>
            <a:chOff x="-1182750" y="3962900"/>
            <a:chExt cx="294575" cy="291450"/>
          </a:xfrm>
        </p:grpSpPr>
        <p:sp>
          <p:nvSpPr>
            <p:cNvPr id="15360" name="Google Shape;15360;p7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1" name="Google Shape;15361;p7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2" name="Google Shape;15362;p7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3" name="Google Shape;15363;p7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4" name="Google Shape;15364;p7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5" name="Google Shape;15365;p7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6" name="Google Shape;15366;p7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67" name="Google Shape;15367;p77"/>
          <p:cNvGrpSpPr/>
          <p:nvPr/>
        </p:nvGrpSpPr>
        <p:grpSpPr>
          <a:xfrm>
            <a:off x="2471824" y="1689223"/>
            <a:ext cx="424195" cy="419659"/>
            <a:chOff x="-5611575" y="3272950"/>
            <a:chExt cx="294600" cy="291450"/>
          </a:xfrm>
        </p:grpSpPr>
        <p:sp>
          <p:nvSpPr>
            <p:cNvPr id="15368" name="Google Shape;15368;p7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9" name="Google Shape;15369;p7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0" name="Google Shape;15370;p7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1" name="Google Shape;15371;p7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2" name="Google Shape;15372;p7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73" name="Google Shape;15373;p77"/>
          <p:cNvGrpSpPr/>
          <p:nvPr/>
        </p:nvGrpSpPr>
        <p:grpSpPr>
          <a:xfrm>
            <a:off x="2471824" y="2205770"/>
            <a:ext cx="424195" cy="418507"/>
            <a:chOff x="-5613150" y="3632900"/>
            <a:chExt cx="294600" cy="290650"/>
          </a:xfrm>
        </p:grpSpPr>
        <p:sp>
          <p:nvSpPr>
            <p:cNvPr id="15374" name="Google Shape;15374;p7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5" name="Google Shape;15375;p7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76" name="Google Shape;15376;p77"/>
          <p:cNvGrpSpPr/>
          <p:nvPr/>
        </p:nvGrpSpPr>
        <p:grpSpPr>
          <a:xfrm>
            <a:off x="7341062" y="2153586"/>
            <a:ext cx="420811" cy="522864"/>
            <a:chOff x="-2310650" y="3525775"/>
            <a:chExt cx="292250" cy="363125"/>
          </a:xfrm>
        </p:grpSpPr>
        <p:sp>
          <p:nvSpPr>
            <p:cNvPr id="15377" name="Google Shape;15377;p7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8" name="Google Shape;15378;p7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9" name="Google Shape;15379;p7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0" name="Google Shape;15380;p7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81" name="Google Shape;15381;p77"/>
          <p:cNvGrpSpPr/>
          <p:nvPr/>
        </p:nvGrpSpPr>
        <p:grpSpPr>
          <a:xfrm>
            <a:off x="2483722" y="2756270"/>
            <a:ext cx="424195" cy="420775"/>
            <a:chOff x="-5613150" y="3991275"/>
            <a:chExt cx="294600" cy="292225"/>
          </a:xfrm>
        </p:grpSpPr>
        <p:sp>
          <p:nvSpPr>
            <p:cNvPr id="15382" name="Google Shape;15382;p7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3" name="Google Shape;15383;p7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4" name="Google Shape;15384;p7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5" name="Google Shape;15385;p7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6" name="Google Shape;15386;p7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7" name="Google Shape;15387;p7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8" name="Google Shape;15388;p7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9" name="Google Shape;15389;p7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0" name="Google Shape;15390;p7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91" name="Google Shape;15391;p77"/>
          <p:cNvGrpSpPr/>
          <p:nvPr/>
        </p:nvGrpSpPr>
        <p:grpSpPr>
          <a:xfrm>
            <a:off x="5155210" y="1689438"/>
            <a:ext cx="434634" cy="419227"/>
            <a:chOff x="-3768700" y="3253275"/>
            <a:chExt cx="301850" cy="291150"/>
          </a:xfrm>
        </p:grpSpPr>
        <p:sp>
          <p:nvSpPr>
            <p:cNvPr id="15392" name="Google Shape;15392;p7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3" name="Google Shape;15393;p7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4" name="Google Shape;15394;p7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95" name="Google Shape;15395;p77"/>
          <p:cNvGrpSpPr/>
          <p:nvPr/>
        </p:nvGrpSpPr>
        <p:grpSpPr>
          <a:xfrm>
            <a:off x="5159293" y="2217090"/>
            <a:ext cx="426462" cy="395865"/>
            <a:chOff x="-3808700" y="3628950"/>
            <a:chExt cx="296175" cy="274925"/>
          </a:xfrm>
        </p:grpSpPr>
        <p:sp>
          <p:nvSpPr>
            <p:cNvPr id="15396" name="Google Shape;15396;p7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7" name="Google Shape;15397;p7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8" name="Google Shape;15398;p7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99" name="Google Shape;15399;p77"/>
          <p:cNvGrpSpPr/>
          <p:nvPr/>
        </p:nvGrpSpPr>
        <p:grpSpPr>
          <a:xfrm>
            <a:off x="5224504" y="2756412"/>
            <a:ext cx="419443" cy="420487"/>
            <a:chOff x="-3771675" y="3971775"/>
            <a:chExt cx="291300" cy="292025"/>
          </a:xfrm>
        </p:grpSpPr>
        <p:sp>
          <p:nvSpPr>
            <p:cNvPr id="15400" name="Google Shape;15400;p7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1" name="Google Shape;15401;p7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2" name="Google Shape;15402;p7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3" name="Google Shape;15403;p7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4" name="Google Shape;15404;p7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05" name="Google Shape;15405;p77"/>
          <p:cNvGrpSpPr/>
          <p:nvPr/>
        </p:nvGrpSpPr>
        <p:grpSpPr>
          <a:xfrm>
            <a:off x="7885948" y="1716461"/>
            <a:ext cx="420271" cy="320774"/>
            <a:chOff x="-1951475" y="3273100"/>
            <a:chExt cx="291875" cy="222775"/>
          </a:xfrm>
        </p:grpSpPr>
        <p:sp>
          <p:nvSpPr>
            <p:cNvPr id="15406" name="Google Shape;15406;p7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7" name="Google Shape;15407;p7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8" name="Google Shape;15408;p7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09" name="Google Shape;15409;p77"/>
          <p:cNvGrpSpPr/>
          <p:nvPr/>
        </p:nvGrpSpPr>
        <p:grpSpPr>
          <a:xfrm>
            <a:off x="7883429" y="2205191"/>
            <a:ext cx="425310" cy="419659"/>
            <a:chOff x="-1951475" y="3597450"/>
            <a:chExt cx="295375" cy="291450"/>
          </a:xfrm>
        </p:grpSpPr>
        <p:sp>
          <p:nvSpPr>
            <p:cNvPr id="15410" name="Google Shape;15410;p7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1" name="Google Shape;15411;p7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2" name="Google Shape;15412;p7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3" name="Google Shape;15413;p7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14" name="Google Shape;15414;p77"/>
          <p:cNvGrpSpPr/>
          <p:nvPr/>
        </p:nvGrpSpPr>
        <p:grpSpPr>
          <a:xfrm>
            <a:off x="7885680" y="2756825"/>
            <a:ext cx="444605" cy="419659"/>
            <a:chOff x="-1960150" y="3956600"/>
            <a:chExt cx="308775" cy="291450"/>
          </a:xfrm>
        </p:grpSpPr>
        <p:sp>
          <p:nvSpPr>
            <p:cNvPr id="15415" name="Google Shape;15415;p7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6" name="Google Shape;15416;p7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17" name="Google Shape;15417;p77"/>
          <p:cNvGrpSpPr/>
          <p:nvPr/>
        </p:nvGrpSpPr>
        <p:grpSpPr>
          <a:xfrm>
            <a:off x="1939718" y="3307636"/>
            <a:ext cx="420775" cy="420775"/>
            <a:chOff x="-804700" y="3226500"/>
            <a:chExt cx="292225" cy="292225"/>
          </a:xfrm>
        </p:grpSpPr>
        <p:sp>
          <p:nvSpPr>
            <p:cNvPr id="15418" name="Google Shape;15418;p7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9" name="Google Shape;15419;p7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0" name="Google Shape;15420;p7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1" name="Google Shape;15421;p7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2" name="Google Shape;15422;p7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3" name="Google Shape;15423;p7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4" name="Google Shape;15424;p7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25" name="Google Shape;15425;p77"/>
          <p:cNvGrpSpPr/>
          <p:nvPr/>
        </p:nvGrpSpPr>
        <p:grpSpPr>
          <a:xfrm>
            <a:off x="3019809" y="1688647"/>
            <a:ext cx="420775" cy="420811"/>
            <a:chOff x="-5251625" y="3272950"/>
            <a:chExt cx="292225" cy="292250"/>
          </a:xfrm>
        </p:grpSpPr>
        <p:sp>
          <p:nvSpPr>
            <p:cNvPr id="15426" name="Google Shape;15426;p7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7" name="Google Shape;15427;p7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8" name="Google Shape;15428;p7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29" name="Google Shape;15429;p77"/>
          <p:cNvGrpSpPr/>
          <p:nvPr/>
        </p:nvGrpSpPr>
        <p:grpSpPr>
          <a:xfrm>
            <a:off x="3016407" y="2204348"/>
            <a:ext cx="427578" cy="421351"/>
            <a:chOff x="-5254775" y="3631325"/>
            <a:chExt cx="296950" cy="292625"/>
          </a:xfrm>
        </p:grpSpPr>
        <p:sp>
          <p:nvSpPr>
            <p:cNvPr id="15430" name="Google Shape;15430;p7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1" name="Google Shape;15431;p7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2" name="Google Shape;15432;p7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3" name="Google Shape;15433;p7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4" name="Google Shape;15434;p7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5" name="Google Shape;15435;p7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6" name="Google Shape;15436;p7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37" name="Google Shape;15437;p77"/>
          <p:cNvGrpSpPr/>
          <p:nvPr/>
        </p:nvGrpSpPr>
        <p:grpSpPr>
          <a:xfrm>
            <a:off x="3032265" y="2756270"/>
            <a:ext cx="419659" cy="420775"/>
            <a:chOff x="-5251625" y="3991275"/>
            <a:chExt cx="291450" cy="292225"/>
          </a:xfrm>
        </p:grpSpPr>
        <p:sp>
          <p:nvSpPr>
            <p:cNvPr id="15438" name="Google Shape;15438;p7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9" name="Google Shape;15439;p7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0" name="Google Shape;15440;p7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1" name="Google Shape;15441;p7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2" name="Google Shape;15442;p7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43" name="Google Shape;15443;p77"/>
          <p:cNvGrpSpPr/>
          <p:nvPr/>
        </p:nvGrpSpPr>
        <p:grpSpPr>
          <a:xfrm>
            <a:off x="5772848" y="1689240"/>
            <a:ext cx="319874" cy="419623"/>
            <a:chOff x="-3365275" y="3253275"/>
            <a:chExt cx="222150" cy="291425"/>
          </a:xfrm>
        </p:grpSpPr>
        <p:sp>
          <p:nvSpPr>
            <p:cNvPr id="15444" name="Google Shape;15444;p7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5" name="Google Shape;15445;p7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46" name="Google Shape;15446;p77"/>
          <p:cNvGrpSpPr/>
          <p:nvPr/>
        </p:nvGrpSpPr>
        <p:grpSpPr>
          <a:xfrm>
            <a:off x="5746786" y="2204058"/>
            <a:ext cx="371998" cy="421927"/>
            <a:chOff x="-3383375" y="3611625"/>
            <a:chExt cx="258350" cy="293025"/>
          </a:xfrm>
        </p:grpSpPr>
        <p:sp>
          <p:nvSpPr>
            <p:cNvPr id="15447" name="Google Shape;15447;p7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8" name="Google Shape;15448;p7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49" name="Google Shape;15449;p77"/>
          <p:cNvGrpSpPr/>
          <p:nvPr/>
        </p:nvGrpSpPr>
        <p:grpSpPr>
          <a:xfrm>
            <a:off x="5809135" y="2756826"/>
            <a:ext cx="271097" cy="419659"/>
            <a:chOff x="-3347950" y="3971575"/>
            <a:chExt cx="188275" cy="291450"/>
          </a:xfrm>
        </p:grpSpPr>
        <p:sp>
          <p:nvSpPr>
            <p:cNvPr id="15450" name="Google Shape;15450;p7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1" name="Google Shape;15451;p7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2" name="Google Shape;15452;p7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53" name="Google Shape;15453;p77"/>
          <p:cNvGrpSpPr/>
          <p:nvPr/>
        </p:nvGrpSpPr>
        <p:grpSpPr>
          <a:xfrm>
            <a:off x="858994" y="3307061"/>
            <a:ext cx="371998" cy="421927"/>
            <a:chOff x="-1575775" y="3238300"/>
            <a:chExt cx="258350" cy="293025"/>
          </a:xfrm>
        </p:grpSpPr>
        <p:sp>
          <p:nvSpPr>
            <p:cNvPr id="15454" name="Google Shape;15454;p7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5" name="Google Shape;15455;p7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6" name="Google Shape;15456;p7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7" name="Google Shape;15457;p7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8" name="Google Shape;15458;p7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59" name="Google Shape;15459;p77"/>
          <p:cNvGrpSpPr/>
          <p:nvPr/>
        </p:nvGrpSpPr>
        <p:grpSpPr>
          <a:xfrm>
            <a:off x="2503892" y="3309051"/>
            <a:ext cx="423079" cy="424159"/>
            <a:chOff x="-1591550" y="3597475"/>
            <a:chExt cx="293825" cy="294575"/>
          </a:xfrm>
        </p:grpSpPr>
        <p:sp>
          <p:nvSpPr>
            <p:cNvPr id="15460" name="Google Shape;15460;p7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1" name="Google Shape;15461;p7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2" name="Google Shape;15462;p7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63" name="Google Shape;15463;p77"/>
          <p:cNvGrpSpPr/>
          <p:nvPr/>
        </p:nvGrpSpPr>
        <p:grpSpPr>
          <a:xfrm>
            <a:off x="4153362" y="3318663"/>
            <a:ext cx="421927" cy="399248"/>
            <a:chOff x="-1592325" y="3957400"/>
            <a:chExt cx="293025" cy="277275"/>
          </a:xfrm>
        </p:grpSpPr>
        <p:sp>
          <p:nvSpPr>
            <p:cNvPr id="15464" name="Google Shape;15464;p7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5" name="Google Shape;15465;p7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6" name="Google Shape;15466;p7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7" name="Google Shape;15467;p7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68" name="Google Shape;15468;p77"/>
          <p:cNvGrpSpPr/>
          <p:nvPr/>
        </p:nvGrpSpPr>
        <p:grpSpPr>
          <a:xfrm>
            <a:off x="3640232" y="3310744"/>
            <a:ext cx="369730" cy="420775"/>
            <a:chOff x="-778700" y="3612425"/>
            <a:chExt cx="256775" cy="292225"/>
          </a:xfrm>
        </p:grpSpPr>
        <p:sp>
          <p:nvSpPr>
            <p:cNvPr id="15469" name="Google Shape;15469;p7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0" name="Google Shape;15470;p7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1" name="Google Shape;15471;p7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2" name="Google Shape;15472;p7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3" name="Google Shape;15473;p7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4" name="Google Shape;15474;p7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75" name="Google Shape;15475;p77"/>
          <p:cNvGrpSpPr/>
          <p:nvPr/>
        </p:nvGrpSpPr>
        <p:grpSpPr>
          <a:xfrm>
            <a:off x="6111733" y="3828305"/>
            <a:ext cx="340731" cy="387641"/>
            <a:chOff x="7728464" y="1561258"/>
            <a:chExt cx="349719" cy="397866"/>
          </a:xfrm>
        </p:grpSpPr>
        <p:sp>
          <p:nvSpPr>
            <p:cNvPr id="15476" name="Google Shape;15476;p77"/>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7" name="Google Shape;15477;p77"/>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78" name="Google Shape;15478;p77"/>
          <p:cNvGrpSpPr/>
          <p:nvPr/>
        </p:nvGrpSpPr>
        <p:grpSpPr>
          <a:xfrm>
            <a:off x="4034702" y="3828305"/>
            <a:ext cx="387681" cy="387641"/>
            <a:chOff x="5611350" y="1561258"/>
            <a:chExt cx="397907" cy="397866"/>
          </a:xfrm>
        </p:grpSpPr>
        <p:sp>
          <p:nvSpPr>
            <p:cNvPr id="15479" name="Google Shape;15479;p77"/>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0" name="Google Shape;15480;p77"/>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1" name="Google Shape;15481;p77"/>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2" name="Google Shape;15482;p77"/>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83" name="Google Shape;15483;p77"/>
          <p:cNvGrpSpPr/>
          <p:nvPr/>
        </p:nvGrpSpPr>
        <p:grpSpPr>
          <a:xfrm>
            <a:off x="4553987" y="3925571"/>
            <a:ext cx="387610" cy="193109"/>
            <a:chOff x="6140660" y="1661097"/>
            <a:chExt cx="397835" cy="198202"/>
          </a:xfrm>
        </p:grpSpPr>
        <p:sp>
          <p:nvSpPr>
            <p:cNvPr id="15484" name="Google Shape;15484;p77"/>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5" name="Google Shape;15485;p77"/>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6" name="Google Shape;15486;p77"/>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7" name="Google Shape;15487;p77"/>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88" name="Google Shape;15488;p77"/>
          <p:cNvGrpSpPr/>
          <p:nvPr/>
        </p:nvGrpSpPr>
        <p:grpSpPr>
          <a:xfrm>
            <a:off x="5073202" y="3828305"/>
            <a:ext cx="387681" cy="387641"/>
            <a:chOff x="6669907" y="1561258"/>
            <a:chExt cx="397907" cy="397866"/>
          </a:xfrm>
        </p:grpSpPr>
        <p:sp>
          <p:nvSpPr>
            <p:cNvPr id="15489" name="Google Shape;15489;p77"/>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0" name="Google Shape;15490;p77"/>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1" name="Google Shape;15491;p77"/>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2" name="Google Shape;15492;p77"/>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3" name="Google Shape;15493;p77"/>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94" name="Google Shape;15494;p77"/>
          <p:cNvGrpSpPr/>
          <p:nvPr/>
        </p:nvGrpSpPr>
        <p:grpSpPr>
          <a:xfrm>
            <a:off x="1958433" y="3885842"/>
            <a:ext cx="387681" cy="272572"/>
            <a:chOff x="3386036" y="1746339"/>
            <a:chExt cx="397907" cy="279762"/>
          </a:xfrm>
        </p:grpSpPr>
        <p:sp>
          <p:nvSpPr>
            <p:cNvPr id="15495" name="Google Shape;15495;p77"/>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6" name="Google Shape;15496;p77"/>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97" name="Google Shape;15497;p77"/>
          <p:cNvGrpSpPr/>
          <p:nvPr/>
        </p:nvGrpSpPr>
        <p:grpSpPr>
          <a:xfrm>
            <a:off x="2996130" y="3828288"/>
            <a:ext cx="387681" cy="387681"/>
            <a:chOff x="4417380" y="1687279"/>
            <a:chExt cx="397907" cy="397907"/>
          </a:xfrm>
        </p:grpSpPr>
        <p:sp>
          <p:nvSpPr>
            <p:cNvPr id="15498" name="Google Shape;15498;p77"/>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9" name="Google Shape;15499;p77"/>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00" name="Google Shape;15500;p77"/>
          <p:cNvGrpSpPr/>
          <p:nvPr/>
        </p:nvGrpSpPr>
        <p:grpSpPr>
          <a:xfrm>
            <a:off x="7942611" y="3308537"/>
            <a:ext cx="387661" cy="387661"/>
            <a:chOff x="2869999" y="1687279"/>
            <a:chExt cx="397887" cy="397887"/>
          </a:xfrm>
        </p:grpSpPr>
        <p:sp>
          <p:nvSpPr>
            <p:cNvPr id="15501" name="Google Shape;15501;p77"/>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2" name="Google Shape;15502;p77"/>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03" name="Google Shape;15503;p77"/>
          <p:cNvGrpSpPr/>
          <p:nvPr/>
        </p:nvGrpSpPr>
        <p:grpSpPr>
          <a:xfrm>
            <a:off x="2477718" y="3828664"/>
            <a:ext cx="386807" cy="386929"/>
            <a:chOff x="3902887" y="1687655"/>
            <a:chExt cx="397010" cy="397135"/>
          </a:xfrm>
        </p:grpSpPr>
        <p:sp>
          <p:nvSpPr>
            <p:cNvPr id="15504" name="Google Shape;15504;p77"/>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5" name="Google Shape;15505;p77"/>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06" name="Google Shape;15506;p77"/>
          <p:cNvGrpSpPr/>
          <p:nvPr/>
        </p:nvGrpSpPr>
        <p:grpSpPr>
          <a:xfrm>
            <a:off x="3515416" y="3828344"/>
            <a:ext cx="387681" cy="387681"/>
            <a:chOff x="4933458" y="1687279"/>
            <a:chExt cx="397907" cy="397907"/>
          </a:xfrm>
        </p:grpSpPr>
        <p:sp>
          <p:nvSpPr>
            <p:cNvPr id="15507" name="Google Shape;15507;p77"/>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8" name="Google Shape;15508;p77"/>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09" name="Google Shape;15509;p77"/>
          <p:cNvGrpSpPr/>
          <p:nvPr/>
        </p:nvGrpSpPr>
        <p:grpSpPr>
          <a:xfrm>
            <a:off x="5289671" y="3308775"/>
            <a:ext cx="387681" cy="387661"/>
            <a:chOff x="266768" y="1721375"/>
            <a:chExt cx="397907" cy="397887"/>
          </a:xfrm>
        </p:grpSpPr>
        <p:sp>
          <p:nvSpPr>
            <p:cNvPr id="15510" name="Google Shape;15510;p7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1" name="Google Shape;15511;p7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12" name="Google Shape;15512;p77"/>
          <p:cNvGrpSpPr/>
          <p:nvPr/>
        </p:nvGrpSpPr>
        <p:grpSpPr>
          <a:xfrm>
            <a:off x="7411672" y="3308924"/>
            <a:ext cx="387539" cy="386888"/>
            <a:chOff x="2408992" y="1722875"/>
            <a:chExt cx="397761" cy="397093"/>
          </a:xfrm>
        </p:grpSpPr>
        <p:sp>
          <p:nvSpPr>
            <p:cNvPr id="15513" name="Google Shape;15513;p77"/>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4" name="Google Shape;15514;p77"/>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15" name="Google Shape;15515;p77"/>
          <p:cNvGrpSpPr/>
          <p:nvPr/>
        </p:nvGrpSpPr>
        <p:grpSpPr>
          <a:xfrm>
            <a:off x="5592488" y="3828305"/>
            <a:ext cx="387641" cy="387641"/>
            <a:chOff x="7199196" y="1561258"/>
            <a:chExt cx="397866" cy="397866"/>
          </a:xfrm>
        </p:grpSpPr>
        <p:sp>
          <p:nvSpPr>
            <p:cNvPr id="15516" name="Google Shape;15516;p77"/>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7" name="Google Shape;15517;p77"/>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8" name="Google Shape;15518;p77"/>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519" name="Google Shape;15519;p77"/>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dirty="0">
              <a:solidFill>
                <a:srgbClr val="FFFFFF"/>
              </a:solidFill>
            </a:endParaRPr>
          </a:p>
        </p:txBody>
      </p:sp>
      <p:grpSp>
        <p:nvGrpSpPr>
          <p:cNvPr id="15520" name="Google Shape;15520;p77"/>
          <p:cNvGrpSpPr/>
          <p:nvPr/>
        </p:nvGrpSpPr>
        <p:grpSpPr>
          <a:xfrm>
            <a:off x="6348367" y="3308537"/>
            <a:ext cx="387661" cy="387661"/>
            <a:chOff x="1379798" y="1723250"/>
            <a:chExt cx="397887" cy="397887"/>
          </a:xfrm>
        </p:grpSpPr>
        <p:sp>
          <p:nvSpPr>
            <p:cNvPr id="15521" name="Google Shape;15521;p7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2" name="Google Shape;15522;p7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3" name="Google Shape;15523;p7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4" name="Google Shape;15524;p7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525" name="Google Shape;15525;p77"/>
          <p:cNvGrpSpPr/>
          <p:nvPr/>
        </p:nvGrpSpPr>
        <p:grpSpPr>
          <a:xfrm>
            <a:off x="5817327" y="3308537"/>
            <a:ext cx="387641" cy="387661"/>
            <a:chOff x="864491" y="1723250"/>
            <a:chExt cx="397866" cy="397887"/>
          </a:xfrm>
        </p:grpSpPr>
        <p:sp>
          <p:nvSpPr>
            <p:cNvPr id="15526" name="Google Shape;15526;p7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7" name="Google Shape;15527;p7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8" name="Google Shape;15528;p7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529" name="Google Shape;15529;p77"/>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5530" name="Google Shape;15530;p77"/>
          <p:cNvGrpSpPr/>
          <p:nvPr/>
        </p:nvGrpSpPr>
        <p:grpSpPr>
          <a:xfrm>
            <a:off x="6584154" y="3827060"/>
            <a:ext cx="388966" cy="388966"/>
            <a:chOff x="1190625" y="238125"/>
            <a:chExt cx="5235075" cy="5235075"/>
          </a:xfrm>
        </p:grpSpPr>
        <p:sp>
          <p:nvSpPr>
            <p:cNvPr id="15531" name="Google Shape;15531;p77"/>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32" name="Google Shape;15532;p77"/>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36"/>
        <p:cNvGrpSpPr/>
        <p:nvPr/>
      </p:nvGrpSpPr>
      <p:grpSpPr>
        <a:xfrm>
          <a:off x="0" y="0"/>
          <a:ext cx="0" cy="0"/>
          <a:chOff x="0" y="0"/>
          <a:chExt cx="0" cy="0"/>
        </a:xfrm>
      </p:grpSpPr>
      <p:pic>
        <p:nvPicPr>
          <p:cNvPr id="15537" name="Google Shape;15537;p7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52"/>
        <p:cNvGrpSpPr/>
        <p:nvPr/>
      </p:nvGrpSpPr>
      <p:grpSpPr>
        <a:xfrm>
          <a:off x="0" y="0"/>
          <a:ext cx="0" cy="0"/>
          <a:chOff x="0" y="0"/>
          <a:chExt cx="0" cy="0"/>
        </a:xfrm>
      </p:grpSpPr>
      <p:sp>
        <p:nvSpPr>
          <p:cNvPr id="5553" name="Google Shape;5553;p4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Calendario</a:t>
            </a:r>
            <a:endParaRPr dirty="0"/>
          </a:p>
        </p:txBody>
      </p:sp>
      <p:graphicFrame>
        <p:nvGraphicFramePr>
          <p:cNvPr id="5554" name="Google Shape;5554;p42"/>
          <p:cNvGraphicFramePr/>
          <p:nvPr>
            <p:extLst>
              <p:ext uri="{D42A27DB-BD31-4B8C-83A1-F6EECF244321}">
                <p14:modId xmlns:p14="http://schemas.microsoft.com/office/powerpoint/2010/main" val="4279595442"/>
              </p:ext>
            </p:extLst>
          </p:nvPr>
        </p:nvGraphicFramePr>
        <p:xfrm>
          <a:off x="720000" y="1704575"/>
          <a:ext cx="7692480" cy="2438250"/>
        </p:xfrm>
        <a:graphic>
          <a:graphicData uri="http://schemas.openxmlformats.org/drawingml/2006/table">
            <a:tbl>
              <a:tblPr>
                <a:noFill/>
                <a:tableStyleId>{7DF7B929-BE36-4A03-88E3-B0073AF1B594}</a:tableStyleId>
              </a:tblPr>
              <a:tblGrid>
                <a:gridCol w="1284000">
                  <a:extLst>
                    <a:ext uri="{9D8B030D-6E8A-4147-A177-3AD203B41FA5}">
                      <a16:colId xmlns:a16="http://schemas.microsoft.com/office/drawing/2014/main" val="20000"/>
                    </a:ext>
                  </a:extLst>
                </a:gridCol>
                <a:gridCol w="1284000">
                  <a:extLst>
                    <a:ext uri="{9D8B030D-6E8A-4147-A177-3AD203B41FA5}">
                      <a16:colId xmlns:a16="http://schemas.microsoft.com/office/drawing/2014/main" val="20001"/>
                    </a:ext>
                  </a:extLst>
                </a:gridCol>
                <a:gridCol w="1284000">
                  <a:extLst>
                    <a:ext uri="{9D8B030D-6E8A-4147-A177-3AD203B41FA5}">
                      <a16:colId xmlns:a16="http://schemas.microsoft.com/office/drawing/2014/main" val="20002"/>
                    </a:ext>
                  </a:extLst>
                </a:gridCol>
                <a:gridCol w="1284000">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72480">
                  <a:extLst>
                    <a:ext uri="{9D8B030D-6E8A-4147-A177-3AD203B41FA5}">
                      <a16:colId xmlns:a16="http://schemas.microsoft.com/office/drawing/2014/main" val="20005"/>
                    </a:ext>
                  </a:extLst>
                </a:gridCol>
              </a:tblGrid>
              <a:tr h="487650">
                <a:tc>
                  <a:txBody>
                    <a:bodyPr/>
                    <a:lstStyle/>
                    <a:p>
                      <a:pPr marL="0" lvl="0" indent="0" algn="ctr" rtl="0">
                        <a:spcBef>
                          <a:spcPts val="0"/>
                        </a:spcBef>
                        <a:spcAft>
                          <a:spcPts val="0"/>
                        </a:spcAft>
                        <a:buNone/>
                      </a:pPr>
                      <a:r>
                        <a:rPr lang="en" sz="2000" b="1">
                          <a:solidFill>
                            <a:schemeClr val="lt1"/>
                          </a:solidFill>
                          <a:latin typeface="Big Shoulders Text"/>
                          <a:ea typeface="Big Shoulders Text"/>
                          <a:cs typeface="Big Shoulders Text"/>
                          <a:sym typeface="Big Shoulders Text"/>
                        </a:rPr>
                        <a:t>Jan</a:t>
                      </a:r>
                      <a:endParaRPr sz="2000" b="1" dirty="0">
                        <a:solidFill>
                          <a:schemeClr val="lt1"/>
                        </a:solidFill>
                        <a:latin typeface="Big Shoulders Text"/>
                        <a:ea typeface="Big Shoulders Text"/>
                        <a:cs typeface="Big Shoulders Text"/>
                        <a:sym typeface="Big Shoulders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b="1">
                          <a:solidFill>
                            <a:schemeClr val="lt1"/>
                          </a:solidFill>
                          <a:latin typeface="Big Shoulders Text"/>
                          <a:ea typeface="Big Shoulders Text"/>
                          <a:cs typeface="Big Shoulders Text"/>
                          <a:sym typeface="Big Shoulders Text"/>
                        </a:rPr>
                        <a:t>Feb</a:t>
                      </a:r>
                      <a:endParaRPr sz="2000" b="1" dirty="0">
                        <a:solidFill>
                          <a:schemeClr val="lt1"/>
                        </a:solidFill>
                        <a:latin typeface="Big Shoulders Text"/>
                        <a:ea typeface="Big Shoulders Text"/>
                        <a:cs typeface="Big Shoulders Text"/>
                        <a:sym typeface="Big Shoulders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b="1">
                          <a:solidFill>
                            <a:schemeClr val="lt1"/>
                          </a:solidFill>
                          <a:latin typeface="Big Shoulders Text"/>
                          <a:ea typeface="Big Shoulders Text"/>
                          <a:cs typeface="Big Shoulders Text"/>
                          <a:sym typeface="Big Shoulders Text"/>
                        </a:rPr>
                        <a:t>Mar</a:t>
                      </a:r>
                      <a:endParaRPr sz="2000" b="1" dirty="0">
                        <a:solidFill>
                          <a:schemeClr val="lt1"/>
                        </a:solidFill>
                        <a:latin typeface="Big Shoulders Text"/>
                        <a:ea typeface="Big Shoulders Text"/>
                        <a:cs typeface="Big Shoulders Text"/>
                        <a:sym typeface="Big Shoulders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b="1">
                          <a:solidFill>
                            <a:schemeClr val="lt1"/>
                          </a:solidFill>
                          <a:latin typeface="Big Shoulders Text"/>
                          <a:ea typeface="Big Shoulders Text"/>
                          <a:cs typeface="Big Shoulders Text"/>
                          <a:sym typeface="Big Shoulders Text"/>
                        </a:rPr>
                        <a:t>Apr</a:t>
                      </a:r>
                      <a:endParaRPr sz="2000" b="1" dirty="0">
                        <a:solidFill>
                          <a:schemeClr val="lt1"/>
                        </a:solidFill>
                        <a:latin typeface="Big Shoulders Text"/>
                        <a:ea typeface="Big Shoulders Text"/>
                        <a:cs typeface="Big Shoulders Text"/>
                        <a:sym typeface="Big Shoulders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b="1">
                          <a:solidFill>
                            <a:schemeClr val="lt1"/>
                          </a:solidFill>
                          <a:latin typeface="Big Shoulders Text"/>
                          <a:ea typeface="Big Shoulders Text"/>
                          <a:cs typeface="Big Shoulders Text"/>
                          <a:sym typeface="Big Shoulders Text"/>
                        </a:rPr>
                        <a:t>May</a:t>
                      </a:r>
                      <a:endParaRPr sz="2000" b="1" dirty="0">
                        <a:solidFill>
                          <a:schemeClr val="lt1"/>
                        </a:solidFill>
                        <a:latin typeface="Big Shoulders Text"/>
                        <a:ea typeface="Big Shoulders Text"/>
                        <a:cs typeface="Big Shoulders Text"/>
                        <a:sym typeface="Big Shoulders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b="1">
                          <a:solidFill>
                            <a:schemeClr val="lt1"/>
                          </a:solidFill>
                          <a:latin typeface="Big Shoulders Text"/>
                          <a:ea typeface="Big Shoulders Text"/>
                          <a:cs typeface="Big Shoulders Text"/>
                          <a:sym typeface="Big Shoulders Text"/>
                        </a:rPr>
                        <a:t>Jun</a:t>
                      </a:r>
                      <a:endParaRPr sz="2000" b="1" dirty="0">
                        <a:solidFill>
                          <a:schemeClr val="lt1"/>
                        </a:solidFill>
                        <a:latin typeface="Big Shoulders Text"/>
                        <a:ea typeface="Big Shoulders Text"/>
                        <a:cs typeface="Big Shoulders Text"/>
                        <a:sym typeface="Big Shoulders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487650">
                <a:tc>
                  <a:txBody>
                    <a:bodyPr/>
                    <a:lstStyle/>
                    <a:p>
                      <a:pPr marL="0" lvl="0" indent="0" algn="ctr" rtl="0">
                        <a:spcBef>
                          <a:spcPts val="0"/>
                        </a:spcBef>
                        <a:spcAft>
                          <a:spcPts val="0"/>
                        </a:spcAft>
                        <a:buNone/>
                      </a:pPr>
                      <a:r>
                        <a:rPr lang="en" sz="1600" b="1">
                          <a:solidFill>
                            <a:srgbClr val="191919"/>
                          </a:solidFill>
                          <a:latin typeface="Big Shoulders Text"/>
                          <a:ea typeface="Big Shoulders Text"/>
                          <a:cs typeface="Big Shoulders Text"/>
                          <a:sym typeface="Big Shoulders Text"/>
                        </a:rPr>
                        <a:t>Task</a:t>
                      </a:r>
                      <a:endParaRPr sz="1600" b="1" dirty="0">
                        <a:solidFill>
                          <a:srgbClr val="191919"/>
                        </a:solidFill>
                        <a:latin typeface="Big Shoulders Text"/>
                        <a:ea typeface="Big Shoulders Text"/>
                        <a:cs typeface="Big Shoulders Text"/>
                        <a:sym typeface="Big Shoulders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ABB2FC"/>
                    </a:solidFill>
                  </a:tcPr>
                </a:tc>
                <a:tc gridSpan="2">
                  <a:txBody>
                    <a:bodyPr/>
                    <a:lstStyle/>
                    <a:p>
                      <a:pPr marL="0" lvl="0" indent="0" algn="ctr" rtl="0">
                        <a:spcBef>
                          <a:spcPts val="0"/>
                        </a:spcBef>
                        <a:spcAft>
                          <a:spcPts val="0"/>
                        </a:spcAft>
                        <a:buNone/>
                      </a:pPr>
                      <a:r>
                        <a:rPr lang="en" sz="1600" b="1">
                          <a:solidFill>
                            <a:srgbClr val="191919"/>
                          </a:solidFill>
                          <a:latin typeface="Big Shoulders Text"/>
                          <a:ea typeface="Big Shoulders Text"/>
                          <a:cs typeface="Big Shoulders Text"/>
                          <a:sym typeface="Big Shoulders Text"/>
                        </a:rPr>
                        <a:t>Description</a:t>
                      </a:r>
                      <a:endParaRPr sz="1600" b="1" dirty="0">
                        <a:solidFill>
                          <a:srgbClr val="191919"/>
                        </a:solidFill>
                        <a:latin typeface="Big Shoulders Text"/>
                        <a:ea typeface="Big Shoulders Text"/>
                        <a:cs typeface="Big Shoulders Text"/>
                        <a:sym typeface="Big Shoulders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ABB2FC"/>
                    </a:solidFill>
                  </a:tcPr>
                </a:tc>
                <a:tc hMerge="1">
                  <a:txBody>
                    <a:bodyPr/>
                    <a:lstStyle/>
                    <a:p>
                      <a:endParaRPr lang="es-AR"/>
                    </a:p>
                  </a:txBody>
                  <a:tcPr/>
                </a:tc>
                <a:tc gridSpan="2">
                  <a:txBody>
                    <a:bodyPr/>
                    <a:lstStyle/>
                    <a:p>
                      <a:pPr marL="0" lvl="0" indent="0" algn="ctr" rtl="0">
                        <a:spcBef>
                          <a:spcPts val="0"/>
                        </a:spcBef>
                        <a:spcAft>
                          <a:spcPts val="0"/>
                        </a:spcAft>
                        <a:buNone/>
                      </a:pPr>
                      <a:r>
                        <a:rPr lang="en" sz="1600" b="1">
                          <a:solidFill>
                            <a:srgbClr val="191919"/>
                          </a:solidFill>
                          <a:latin typeface="Big Shoulders Text"/>
                          <a:ea typeface="Big Shoulders Text"/>
                          <a:cs typeface="Big Shoulders Text"/>
                          <a:sym typeface="Big Shoulders Text"/>
                        </a:rPr>
                        <a:t>Date</a:t>
                      </a:r>
                      <a:endParaRPr sz="1600" b="1" dirty="0">
                        <a:solidFill>
                          <a:srgbClr val="191919"/>
                        </a:solidFill>
                        <a:latin typeface="Big Shoulders Text"/>
                        <a:ea typeface="Big Shoulders Text"/>
                        <a:cs typeface="Big Shoulders Text"/>
                        <a:sym typeface="Big Shoulders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ABB2FC"/>
                    </a:solidFill>
                  </a:tcPr>
                </a:tc>
                <a:tc hMerge="1">
                  <a:txBody>
                    <a:bodyPr/>
                    <a:lstStyle/>
                    <a:p>
                      <a:endParaRPr lang="es-AR"/>
                    </a:p>
                  </a:txBody>
                  <a:tcPr/>
                </a:tc>
                <a:tc>
                  <a:txBody>
                    <a:bodyPr/>
                    <a:lstStyle/>
                    <a:p>
                      <a:pPr marL="0" lvl="0" indent="0" algn="ctr" rtl="0">
                        <a:spcBef>
                          <a:spcPts val="0"/>
                        </a:spcBef>
                        <a:spcAft>
                          <a:spcPts val="0"/>
                        </a:spcAft>
                        <a:buNone/>
                      </a:pPr>
                      <a:r>
                        <a:rPr lang="en" sz="1600" b="1">
                          <a:solidFill>
                            <a:srgbClr val="191919"/>
                          </a:solidFill>
                          <a:latin typeface="Big Shoulders Text"/>
                          <a:ea typeface="Big Shoulders Text"/>
                          <a:cs typeface="Big Shoulders Text"/>
                          <a:sym typeface="Big Shoulders Text"/>
                        </a:rPr>
                        <a:t>Status</a:t>
                      </a:r>
                      <a:endParaRPr sz="1600" b="1" dirty="0">
                        <a:solidFill>
                          <a:srgbClr val="191919"/>
                        </a:solidFill>
                        <a:latin typeface="Big Shoulders Text"/>
                        <a:ea typeface="Big Shoulders Text"/>
                        <a:cs typeface="Big Shoulders Text"/>
                        <a:sym typeface="Big Shoulders Tex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ABB2FC"/>
                    </a:solidFill>
                  </a:tcPr>
                </a:tc>
                <a:extLst>
                  <a:ext uri="{0D108BD9-81ED-4DB2-BD59-A6C34878D82A}">
                    <a16:rowId xmlns:a16="http://schemas.microsoft.com/office/drawing/2014/main" val="10001"/>
                  </a:ext>
                </a:extLst>
              </a:tr>
              <a:tr h="487650">
                <a:tc>
                  <a:txBody>
                    <a:bodyPr/>
                    <a:lstStyle/>
                    <a:p>
                      <a:pPr marL="0" lvl="0" indent="0" algn="ctr" rtl="0">
                        <a:spcBef>
                          <a:spcPts val="0"/>
                        </a:spcBef>
                        <a:spcAft>
                          <a:spcPts val="0"/>
                        </a:spcAft>
                        <a:buNone/>
                      </a:pPr>
                      <a:r>
                        <a:rPr lang="en" sz="1600" b="1">
                          <a:solidFill>
                            <a:schemeClr val="dk1"/>
                          </a:solidFill>
                          <a:latin typeface="Cambay"/>
                          <a:ea typeface="Cambay"/>
                          <a:cs typeface="Cambay"/>
                          <a:sym typeface="Cambay"/>
                        </a:rPr>
                        <a:t>Task 1</a:t>
                      </a:r>
                      <a:endParaRPr sz="1600" b="1"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ctr" rtl="0">
                        <a:spcBef>
                          <a:spcPts val="0"/>
                        </a:spcBef>
                        <a:spcAft>
                          <a:spcPts val="0"/>
                        </a:spcAft>
                        <a:buNone/>
                      </a:pPr>
                      <a:r>
                        <a:rPr lang="en">
                          <a:solidFill>
                            <a:schemeClr val="dk1"/>
                          </a:solidFill>
                          <a:latin typeface="Cambay"/>
                          <a:ea typeface="Cambay"/>
                          <a:cs typeface="Cambay"/>
                          <a:sym typeface="Cambay"/>
                        </a:rPr>
                        <a:t>Mars is a cold place, not hot</a:t>
                      </a:r>
                      <a:endParaRPr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s-AR"/>
                    </a:p>
                  </a:txBody>
                  <a:tcPr/>
                </a:tc>
                <a:tc gridSpan="2">
                  <a:txBody>
                    <a:bodyPr/>
                    <a:lstStyle/>
                    <a:p>
                      <a:pPr marL="0" lvl="0" indent="0" algn="ctr" rtl="0">
                        <a:spcBef>
                          <a:spcPts val="0"/>
                        </a:spcBef>
                        <a:spcAft>
                          <a:spcPts val="0"/>
                        </a:spcAft>
                        <a:buNone/>
                      </a:pPr>
                      <a:r>
                        <a:rPr lang="en">
                          <a:solidFill>
                            <a:schemeClr val="dk1"/>
                          </a:solidFill>
                          <a:latin typeface="Cambay"/>
                          <a:ea typeface="Cambay"/>
                          <a:cs typeface="Cambay"/>
                          <a:sym typeface="Cambay"/>
                        </a:rPr>
                        <a:t>Jan 1 - Mar 15</a:t>
                      </a:r>
                      <a:endParaRPr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s-AR"/>
                    </a:p>
                  </a:txBody>
                  <a:tcPr/>
                </a:tc>
                <a:tc>
                  <a:txBody>
                    <a:bodyPr/>
                    <a:lstStyle/>
                    <a:p>
                      <a:pPr marL="0" lvl="0" indent="0" algn="ctr" rtl="0">
                        <a:spcBef>
                          <a:spcPts val="0"/>
                        </a:spcBef>
                        <a:spcAft>
                          <a:spcPts val="0"/>
                        </a:spcAft>
                        <a:buNone/>
                      </a:pPr>
                      <a:r>
                        <a:rPr lang="en">
                          <a:solidFill>
                            <a:schemeClr val="dk1"/>
                          </a:solidFill>
                          <a:latin typeface="Cambay"/>
                          <a:ea typeface="Cambay"/>
                          <a:cs typeface="Cambay"/>
                          <a:sym typeface="Cambay"/>
                        </a:rPr>
                        <a:t>Completed</a:t>
                      </a:r>
                      <a:endParaRPr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a:txBody>
                    <a:bodyPr/>
                    <a:lstStyle/>
                    <a:p>
                      <a:pPr marL="0" lvl="0" indent="0" algn="ctr" rtl="0">
                        <a:spcBef>
                          <a:spcPts val="0"/>
                        </a:spcBef>
                        <a:spcAft>
                          <a:spcPts val="0"/>
                        </a:spcAft>
                        <a:buNone/>
                      </a:pPr>
                      <a:r>
                        <a:rPr lang="en" sz="1600" b="1">
                          <a:solidFill>
                            <a:schemeClr val="dk1"/>
                          </a:solidFill>
                          <a:latin typeface="Cambay"/>
                          <a:ea typeface="Cambay"/>
                          <a:cs typeface="Cambay"/>
                          <a:sym typeface="Cambay"/>
                        </a:rPr>
                        <a:t>Task 2</a:t>
                      </a:r>
                      <a:endParaRPr sz="1600" b="1"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ctr" rtl="0">
                        <a:spcBef>
                          <a:spcPts val="0"/>
                        </a:spcBef>
                        <a:spcAft>
                          <a:spcPts val="0"/>
                        </a:spcAft>
                        <a:buNone/>
                      </a:pPr>
                      <a:r>
                        <a:rPr lang="en">
                          <a:solidFill>
                            <a:schemeClr val="dk1"/>
                          </a:solidFill>
                          <a:latin typeface="Cambay"/>
                          <a:ea typeface="Cambay"/>
                          <a:cs typeface="Cambay"/>
                          <a:sym typeface="Cambay"/>
                        </a:rPr>
                        <a:t>Earth is where we all live</a:t>
                      </a:r>
                      <a:endParaRPr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s-AR"/>
                    </a:p>
                  </a:txBody>
                  <a:tcPr/>
                </a:tc>
                <a:tc gridSpan="2">
                  <a:txBody>
                    <a:bodyPr/>
                    <a:lstStyle/>
                    <a:p>
                      <a:pPr marL="0" lvl="0" indent="0" algn="ctr" rtl="0">
                        <a:spcBef>
                          <a:spcPts val="0"/>
                        </a:spcBef>
                        <a:spcAft>
                          <a:spcPts val="0"/>
                        </a:spcAft>
                        <a:buNone/>
                      </a:pPr>
                      <a:r>
                        <a:rPr lang="en">
                          <a:solidFill>
                            <a:schemeClr val="dk1"/>
                          </a:solidFill>
                          <a:latin typeface="Cambay"/>
                          <a:ea typeface="Cambay"/>
                          <a:cs typeface="Cambay"/>
                          <a:sym typeface="Cambay"/>
                        </a:rPr>
                        <a:t>Feb 1 - Apr 30</a:t>
                      </a:r>
                      <a:endParaRPr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s-AR"/>
                    </a:p>
                  </a:txBody>
                  <a:tcPr/>
                </a:tc>
                <a:tc>
                  <a:txBody>
                    <a:bodyPr/>
                    <a:lstStyle/>
                    <a:p>
                      <a:pPr marL="0" lvl="0" indent="0" algn="ctr" rtl="0">
                        <a:spcBef>
                          <a:spcPts val="0"/>
                        </a:spcBef>
                        <a:spcAft>
                          <a:spcPts val="0"/>
                        </a:spcAft>
                        <a:buNone/>
                      </a:pPr>
                      <a:r>
                        <a:rPr lang="en">
                          <a:solidFill>
                            <a:schemeClr val="dk1"/>
                          </a:solidFill>
                          <a:latin typeface="Cambay"/>
                          <a:ea typeface="Cambay"/>
                          <a:cs typeface="Cambay"/>
                          <a:sym typeface="Cambay"/>
                        </a:rPr>
                        <a:t>In progress</a:t>
                      </a:r>
                      <a:endParaRPr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7650">
                <a:tc>
                  <a:txBody>
                    <a:bodyPr/>
                    <a:lstStyle/>
                    <a:p>
                      <a:pPr marL="0" lvl="0" indent="0" algn="ctr" rtl="0">
                        <a:spcBef>
                          <a:spcPts val="0"/>
                        </a:spcBef>
                        <a:spcAft>
                          <a:spcPts val="0"/>
                        </a:spcAft>
                        <a:buNone/>
                      </a:pPr>
                      <a:r>
                        <a:rPr lang="en" sz="1600" b="1">
                          <a:solidFill>
                            <a:schemeClr val="dk1"/>
                          </a:solidFill>
                          <a:latin typeface="Cambay"/>
                          <a:ea typeface="Cambay"/>
                          <a:cs typeface="Cambay"/>
                          <a:sym typeface="Cambay"/>
                        </a:rPr>
                        <a:t>Task 3</a:t>
                      </a:r>
                      <a:endParaRPr sz="1600" b="1"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ctr" rtl="0">
                        <a:spcBef>
                          <a:spcPts val="0"/>
                        </a:spcBef>
                        <a:spcAft>
                          <a:spcPts val="0"/>
                        </a:spcAft>
                        <a:buNone/>
                      </a:pPr>
                      <a:r>
                        <a:rPr lang="en">
                          <a:solidFill>
                            <a:schemeClr val="dk1"/>
                          </a:solidFill>
                          <a:latin typeface="Cambay"/>
                          <a:ea typeface="Cambay"/>
                          <a:cs typeface="Cambay"/>
                          <a:sym typeface="Cambay"/>
                        </a:rPr>
                        <a:t>Venus has a beautiful name</a:t>
                      </a:r>
                      <a:endParaRPr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s-AR"/>
                    </a:p>
                  </a:txBody>
                  <a:tcPr/>
                </a:tc>
                <a:tc gridSpan="2">
                  <a:txBody>
                    <a:bodyPr/>
                    <a:lstStyle/>
                    <a:p>
                      <a:pPr marL="0" lvl="0" indent="0" algn="ctr" rtl="0">
                        <a:spcBef>
                          <a:spcPts val="0"/>
                        </a:spcBef>
                        <a:spcAft>
                          <a:spcPts val="0"/>
                        </a:spcAft>
                        <a:buNone/>
                      </a:pPr>
                      <a:r>
                        <a:rPr lang="en">
                          <a:solidFill>
                            <a:schemeClr val="dk1"/>
                          </a:solidFill>
                          <a:latin typeface="Cambay"/>
                          <a:ea typeface="Cambay"/>
                          <a:cs typeface="Cambay"/>
                          <a:sym typeface="Cambay"/>
                        </a:rPr>
                        <a:t>May 15 - Jun 30</a:t>
                      </a:r>
                      <a:endParaRPr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s-AR"/>
                    </a:p>
                  </a:txBody>
                  <a:tcPr/>
                </a:tc>
                <a:tc>
                  <a:txBody>
                    <a:bodyPr/>
                    <a:lstStyle/>
                    <a:p>
                      <a:pPr marL="0" lvl="0" indent="0" algn="ctr" rtl="0">
                        <a:spcBef>
                          <a:spcPts val="0"/>
                        </a:spcBef>
                        <a:spcAft>
                          <a:spcPts val="0"/>
                        </a:spcAft>
                        <a:buNone/>
                      </a:pPr>
                      <a:r>
                        <a:rPr lang="en" dirty="0">
                          <a:solidFill>
                            <a:schemeClr val="dk1"/>
                          </a:solidFill>
                          <a:latin typeface="Cambay"/>
                          <a:ea typeface="Cambay"/>
                          <a:cs typeface="Cambay"/>
                          <a:sym typeface="Cambay"/>
                        </a:rPr>
                        <a:t>Delayed</a:t>
                      </a:r>
                      <a:endParaRPr dirty="0">
                        <a:solidFill>
                          <a:schemeClr val="dk1"/>
                        </a:solidFill>
                        <a:latin typeface="Cambay"/>
                        <a:ea typeface="Cambay"/>
                        <a:cs typeface="Cambay"/>
                        <a:sym typeface="Camb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30"/>
        <p:cNvGrpSpPr/>
        <p:nvPr/>
      </p:nvGrpSpPr>
      <p:grpSpPr>
        <a:xfrm>
          <a:off x="0" y="0"/>
          <a:ext cx="0" cy="0"/>
          <a:chOff x="0" y="0"/>
          <a:chExt cx="0" cy="0"/>
        </a:xfrm>
      </p:grpSpPr>
      <p:sp>
        <p:nvSpPr>
          <p:cNvPr id="7" name="Google Shape;5421;p34">
            <a:extLst>
              <a:ext uri="{FF2B5EF4-FFF2-40B4-BE49-F238E27FC236}">
                <a16:creationId xmlns:a16="http://schemas.microsoft.com/office/drawing/2014/main" id="{30A4EE9C-2A94-AD08-ECFF-9B48EC858F02}"/>
              </a:ext>
            </a:extLst>
          </p:cNvPr>
          <p:cNvSpPr txBox="1">
            <a:spLocks/>
          </p:cNvSpPr>
          <p:nvPr/>
        </p:nvSpPr>
        <p:spPr>
          <a:xfrm>
            <a:off x="2088300" y="430130"/>
            <a:ext cx="496740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2"/>
                </a:solidFill>
              </a:rPr>
              <a:t>Capitulo 3. Síntesis de literatura consultada</a:t>
            </a:r>
          </a:p>
        </p:txBody>
      </p:sp>
      <p:sp>
        <p:nvSpPr>
          <p:cNvPr id="8" name="Google Shape;5421;p34">
            <a:extLst>
              <a:ext uri="{FF2B5EF4-FFF2-40B4-BE49-F238E27FC236}">
                <a16:creationId xmlns:a16="http://schemas.microsoft.com/office/drawing/2014/main" id="{A8AB6EF1-EDBF-CA36-B6E0-99F573B283B8}"/>
              </a:ext>
            </a:extLst>
          </p:cNvPr>
          <p:cNvSpPr txBox="1">
            <a:spLocks/>
          </p:cNvSpPr>
          <p:nvPr/>
        </p:nvSpPr>
        <p:spPr>
          <a:xfrm>
            <a:off x="2976113" y="1361956"/>
            <a:ext cx="3145194" cy="77605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sz="3200" u="sng" dirty="0">
                <a:solidFill>
                  <a:schemeClr val="tx1"/>
                </a:solidFill>
              </a:rPr>
              <a:t>Marco Teórico</a:t>
            </a:r>
          </a:p>
        </p:txBody>
      </p:sp>
      <p:sp>
        <p:nvSpPr>
          <p:cNvPr id="9" name="Google Shape;5485;p39">
            <a:extLst>
              <a:ext uri="{FF2B5EF4-FFF2-40B4-BE49-F238E27FC236}">
                <a16:creationId xmlns:a16="http://schemas.microsoft.com/office/drawing/2014/main" id="{E9CD2BBB-9E73-1766-BC26-2A45F9B77845}"/>
              </a:ext>
            </a:extLst>
          </p:cNvPr>
          <p:cNvSpPr txBox="1">
            <a:spLocks/>
          </p:cNvSpPr>
          <p:nvPr/>
        </p:nvSpPr>
        <p:spPr>
          <a:xfrm>
            <a:off x="1864382" y="4339918"/>
            <a:ext cx="963117" cy="443795"/>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rPr>
              <a:t>Problemas en Automóviles</a:t>
            </a:r>
          </a:p>
        </p:txBody>
      </p:sp>
      <p:sp>
        <p:nvSpPr>
          <p:cNvPr id="11" name="Google Shape;5487;p39">
            <a:extLst>
              <a:ext uri="{FF2B5EF4-FFF2-40B4-BE49-F238E27FC236}">
                <a16:creationId xmlns:a16="http://schemas.microsoft.com/office/drawing/2014/main" id="{C506E1DD-9470-D063-8E76-2BA1AFE0BF0E}"/>
              </a:ext>
            </a:extLst>
          </p:cNvPr>
          <p:cNvSpPr txBox="1">
            <a:spLocks/>
          </p:cNvSpPr>
          <p:nvPr/>
        </p:nvSpPr>
        <p:spPr>
          <a:xfrm>
            <a:off x="621750" y="3250312"/>
            <a:ext cx="1227943" cy="4896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rPr>
              <a:t>Comportamiento del sonido y espectrogramas</a:t>
            </a:r>
          </a:p>
        </p:txBody>
      </p:sp>
      <p:sp>
        <p:nvSpPr>
          <p:cNvPr id="15" name="Google Shape;5491;p39">
            <a:extLst>
              <a:ext uri="{FF2B5EF4-FFF2-40B4-BE49-F238E27FC236}">
                <a16:creationId xmlns:a16="http://schemas.microsoft.com/office/drawing/2014/main" id="{21807FC9-6DF0-3305-CF38-59EB7EC6CD83}"/>
              </a:ext>
            </a:extLst>
          </p:cNvPr>
          <p:cNvSpPr/>
          <p:nvPr/>
        </p:nvSpPr>
        <p:spPr>
          <a:xfrm>
            <a:off x="2034875" y="3745108"/>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5492;p39">
            <a:extLst>
              <a:ext uri="{FF2B5EF4-FFF2-40B4-BE49-F238E27FC236}">
                <a16:creationId xmlns:a16="http://schemas.microsoft.com/office/drawing/2014/main" id="{0AB282B4-79B2-0E02-11AB-192811B83C32}"/>
              </a:ext>
            </a:extLst>
          </p:cNvPr>
          <p:cNvSpPr/>
          <p:nvPr/>
        </p:nvSpPr>
        <p:spPr>
          <a:xfrm>
            <a:off x="938317" y="2571227"/>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5487;p39">
            <a:extLst>
              <a:ext uri="{FF2B5EF4-FFF2-40B4-BE49-F238E27FC236}">
                <a16:creationId xmlns:a16="http://schemas.microsoft.com/office/drawing/2014/main" id="{49EC5931-B526-6CDB-00A5-42395F045E50}"/>
              </a:ext>
            </a:extLst>
          </p:cNvPr>
          <p:cNvSpPr txBox="1">
            <a:spLocks/>
          </p:cNvSpPr>
          <p:nvPr/>
        </p:nvSpPr>
        <p:spPr>
          <a:xfrm>
            <a:off x="4146424" y="4287278"/>
            <a:ext cx="842517" cy="39214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rPr>
              <a:t>Detección de sonidos</a:t>
            </a:r>
          </a:p>
        </p:txBody>
      </p:sp>
      <p:sp>
        <p:nvSpPr>
          <p:cNvPr id="50" name="Google Shape;5492;p39">
            <a:extLst>
              <a:ext uri="{FF2B5EF4-FFF2-40B4-BE49-F238E27FC236}">
                <a16:creationId xmlns:a16="http://schemas.microsoft.com/office/drawing/2014/main" id="{75077FC4-5D27-9D4C-388A-43C3E6576F30}"/>
              </a:ext>
            </a:extLst>
          </p:cNvPr>
          <p:cNvSpPr/>
          <p:nvPr/>
        </p:nvSpPr>
        <p:spPr>
          <a:xfrm>
            <a:off x="4274595" y="3671154"/>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5487;p39">
            <a:extLst>
              <a:ext uri="{FF2B5EF4-FFF2-40B4-BE49-F238E27FC236}">
                <a16:creationId xmlns:a16="http://schemas.microsoft.com/office/drawing/2014/main" id="{C108345A-9905-6BAB-DE51-6FDD6240CB19}"/>
              </a:ext>
            </a:extLst>
          </p:cNvPr>
          <p:cNvSpPr txBox="1">
            <a:spLocks/>
          </p:cNvSpPr>
          <p:nvPr/>
        </p:nvSpPr>
        <p:spPr>
          <a:xfrm>
            <a:off x="2844494" y="3225154"/>
            <a:ext cx="1301472" cy="41006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rPr>
              <a:t>Almacenamiento de sonidos (AudioSet)</a:t>
            </a:r>
          </a:p>
        </p:txBody>
      </p:sp>
      <p:sp>
        <p:nvSpPr>
          <p:cNvPr id="61" name="Google Shape;5492;p39">
            <a:extLst>
              <a:ext uri="{FF2B5EF4-FFF2-40B4-BE49-F238E27FC236}">
                <a16:creationId xmlns:a16="http://schemas.microsoft.com/office/drawing/2014/main" id="{7F225BB9-4F40-3E09-BF36-E8DEEFCA4419}"/>
              </a:ext>
            </a:extLst>
          </p:cNvPr>
          <p:cNvSpPr/>
          <p:nvPr/>
        </p:nvSpPr>
        <p:spPr>
          <a:xfrm>
            <a:off x="3182247" y="2580248"/>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7" name="Google Shape;5487;p39">
            <a:extLst>
              <a:ext uri="{FF2B5EF4-FFF2-40B4-BE49-F238E27FC236}">
                <a16:creationId xmlns:a16="http://schemas.microsoft.com/office/drawing/2014/main" id="{9EF6B7A0-30D3-4F2C-6AFA-19613A0A46D3}"/>
              </a:ext>
            </a:extLst>
          </p:cNvPr>
          <p:cNvSpPr txBox="1">
            <a:spLocks/>
          </p:cNvSpPr>
          <p:nvPr/>
        </p:nvSpPr>
        <p:spPr>
          <a:xfrm>
            <a:off x="5241048" y="3250312"/>
            <a:ext cx="822188" cy="39307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rPr>
              <a:t>Minería de Datos</a:t>
            </a:r>
          </a:p>
        </p:txBody>
      </p:sp>
      <p:sp>
        <p:nvSpPr>
          <p:cNvPr id="5128" name="Google Shape;5492;p39">
            <a:extLst>
              <a:ext uri="{FF2B5EF4-FFF2-40B4-BE49-F238E27FC236}">
                <a16:creationId xmlns:a16="http://schemas.microsoft.com/office/drawing/2014/main" id="{AF10231E-CBD5-DD85-16E1-A922EBBD4C72}"/>
              </a:ext>
            </a:extLst>
          </p:cNvPr>
          <p:cNvSpPr/>
          <p:nvPr/>
        </p:nvSpPr>
        <p:spPr>
          <a:xfrm>
            <a:off x="5334160" y="2630344"/>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3" name="Google Shape;5487;p39">
            <a:extLst>
              <a:ext uri="{FF2B5EF4-FFF2-40B4-BE49-F238E27FC236}">
                <a16:creationId xmlns:a16="http://schemas.microsoft.com/office/drawing/2014/main" id="{2B5C1B8E-C376-5141-A917-72C344315FAD}"/>
              </a:ext>
            </a:extLst>
          </p:cNvPr>
          <p:cNvSpPr txBox="1">
            <a:spLocks/>
          </p:cNvSpPr>
          <p:nvPr/>
        </p:nvSpPr>
        <p:spPr>
          <a:xfrm>
            <a:off x="7169506" y="3170830"/>
            <a:ext cx="1227943" cy="46293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rPr>
              <a:t>Redes neuronales artificiales</a:t>
            </a:r>
          </a:p>
        </p:txBody>
      </p:sp>
      <p:sp>
        <p:nvSpPr>
          <p:cNvPr id="5144" name="Google Shape;5492;p39">
            <a:extLst>
              <a:ext uri="{FF2B5EF4-FFF2-40B4-BE49-F238E27FC236}">
                <a16:creationId xmlns:a16="http://schemas.microsoft.com/office/drawing/2014/main" id="{23DAA68D-51B4-E05A-A019-E40B4B58199F}"/>
              </a:ext>
            </a:extLst>
          </p:cNvPr>
          <p:cNvSpPr/>
          <p:nvPr/>
        </p:nvSpPr>
        <p:spPr>
          <a:xfrm>
            <a:off x="7486073" y="2580248"/>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4" name="Google Shape;5487;p39">
            <a:extLst>
              <a:ext uri="{FF2B5EF4-FFF2-40B4-BE49-F238E27FC236}">
                <a16:creationId xmlns:a16="http://schemas.microsoft.com/office/drawing/2014/main" id="{884F7B86-8185-7D51-42F4-BDF47C42E993}"/>
              </a:ext>
            </a:extLst>
          </p:cNvPr>
          <p:cNvSpPr txBox="1">
            <a:spLocks/>
          </p:cNvSpPr>
          <p:nvPr/>
        </p:nvSpPr>
        <p:spPr>
          <a:xfrm>
            <a:off x="6121307" y="4236991"/>
            <a:ext cx="1025970" cy="4840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AR" sz="1000" dirty="0">
                <a:solidFill>
                  <a:schemeClr val="accent6"/>
                </a:solidFill>
              </a:rPr>
              <a:t>Clasificación de imágenes</a:t>
            </a:r>
          </a:p>
        </p:txBody>
      </p:sp>
      <p:sp>
        <p:nvSpPr>
          <p:cNvPr id="5155" name="Google Shape;5492;p39">
            <a:extLst>
              <a:ext uri="{FF2B5EF4-FFF2-40B4-BE49-F238E27FC236}">
                <a16:creationId xmlns:a16="http://schemas.microsoft.com/office/drawing/2014/main" id="{134570DA-F288-1F0A-B5A9-FE350E0E163D}"/>
              </a:ext>
            </a:extLst>
          </p:cNvPr>
          <p:cNvSpPr/>
          <p:nvPr/>
        </p:nvSpPr>
        <p:spPr>
          <a:xfrm>
            <a:off x="6317228" y="3671154"/>
            <a:ext cx="594810" cy="59481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5" name="Google Shape;14851;p75">
            <a:extLst>
              <a:ext uri="{FF2B5EF4-FFF2-40B4-BE49-F238E27FC236}">
                <a16:creationId xmlns:a16="http://schemas.microsoft.com/office/drawing/2014/main" id="{62E7AC71-3E37-D847-7FDB-1454EA7D6FBE}"/>
              </a:ext>
            </a:extLst>
          </p:cNvPr>
          <p:cNvSpPr/>
          <p:nvPr/>
        </p:nvSpPr>
        <p:spPr>
          <a:xfrm>
            <a:off x="4438731" y="3790240"/>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solidFill>
            </a:endParaRPr>
          </a:p>
        </p:txBody>
      </p:sp>
      <p:sp>
        <p:nvSpPr>
          <p:cNvPr id="5166" name="Google Shape;13101;p72">
            <a:extLst>
              <a:ext uri="{FF2B5EF4-FFF2-40B4-BE49-F238E27FC236}">
                <a16:creationId xmlns:a16="http://schemas.microsoft.com/office/drawing/2014/main" id="{AC5787BD-B12F-6B0C-CE19-9BEB93A6A351}"/>
              </a:ext>
            </a:extLst>
          </p:cNvPr>
          <p:cNvSpPr/>
          <p:nvPr/>
        </p:nvSpPr>
        <p:spPr>
          <a:xfrm>
            <a:off x="7610920" y="2715563"/>
            <a:ext cx="353275" cy="324179"/>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177" name="Google Shape;12976;p72">
            <a:extLst>
              <a:ext uri="{FF2B5EF4-FFF2-40B4-BE49-F238E27FC236}">
                <a16:creationId xmlns:a16="http://schemas.microsoft.com/office/drawing/2014/main" id="{4FAFD233-72B9-0E11-0E0D-D16E58F7394B}"/>
              </a:ext>
            </a:extLst>
          </p:cNvPr>
          <p:cNvGrpSpPr/>
          <p:nvPr/>
        </p:nvGrpSpPr>
        <p:grpSpPr>
          <a:xfrm>
            <a:off x="1069562" y="2709390"/>
            <a:ext cx="327801" cy="323771"/>
            <a:chOff x="-37808850" y="3221575"/>
            <a:chExt cx="321375" cy="317425"/>
          </a:xfrm>
        </p:grpSpPr>
        <p:sp>
          <p:nvSpPr>
            <p:cNvPr id="5178" name="Google Shape;12977;p72">
              <a:extLst>
                <a:ext uri="{FF2B5EF4-FFF2-40B4-BE49-F238E27FC236}">
                  <a16:creationId xmlns:a16="http://schemas.microsoft.com/office/drawing/2014/main" id="{5F189018-81AB-5C2A-8613-EB1258E7A92C}"/>
                </a:ext>
              </a:extLst>
            </p:cNvPr>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9" name="Google Shape;12978;p72">
              <a:extLst>
                <a:ext uri="{FF2B5EF4-FFF2-40B4-BE49-F238E27FC236}">
                  <a16:creationId xmlns:a16="http://schemas.microsoft.com/office/drawing/2014/main" id="{FA3676C5-D456-86F9-BF62-13682B0F4446}"/>
                </a:ext>
              </a:extLst>
            </p:cNvPr>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80" name="Google Shape;8084;p58">
            <a:extLst>
              <a:ext uri="{FF2B5EF4-FFF2-40B4-BE49-F238E27FC236}">
                <a16:creationId xmlns:a16="http://schemas.microsoft.com/office/drawing/2014/main" id="{CCDB630E-6D30-D205-F000-A555127CE4E2}"/>
              </a:ext>
            </a:extLst>
          </p:cNvPr>
          <p:cNvGrpSpPr/>
          <p:nvPr/>
        </p:nvGrpSpPr>
        <p:grpSpPr>
          <a:xfrm>
            <a:off x="3343401" y="2706670"/>
            <a:ext cx="293633" cy="331758"/>
            <a:chOff x="5812950" y="1660475"/>
            <a:chExt cx="343500" cy="388100"/>
          </a:xfrm>
        </p:grpSpPr>
        <p:sp>
          <p:nvSpPr>
            <p:cNvPr id="5181" name="Google Shape;8085;p58">
              <a:extLst>
                <a:ext uri="{FF2B5EF4-FFF2-40B4-BE49-F238E27FC236}">
                  <a16:creationId xmlns:a16="http://schemas.microsoft.com/office/drawing/2014/main" id="{68085CD1-DD5A-EA16-C775-A32DC2B7B91C}"/>
                </a:ext>
              </a:extLst>
            </p:cNvPr>
            <p:cNvSpPr/>
            <p:nvPr/>
          </p:nvSpPr>
          <p:spPr>
            <a:xfrm>
              <a:off x="5915550" y="1660475"/>
              <a:ext cx="57550" cy="159275"/>
            </a:xfrm>
            <a:custGeom>
              <a:avLst/>
              <a:gdLst/>
              <a:ahLst/>
              <a:cxnLst/>
              <a:rect l="l" t="t" r="r" b="b"/>
              <a:pathLst>
                <a:path w="2302" h="6371" extrusionOk="0">
                  <a:moveTo>
                    <a:pt x="2302" y="0"/>
                  </a:moveTo>
                  <a:cubicBezTo>
                    <a:pt x="999" y="214"/>
                    <a:pt x="0" y="1356"/>
                    <a:pt x="0" y="2730"/>
                  </a:cubicBezTo>
                  <a:lnTo>
                    <a:pt x="0" y="3640"/>
                  </a:lnTo>
                  <a:cubicBezTo>
                    <a:pt x="0" y="5014"/>
                    <a:pt x="999" y="6156"/>
                    <a:pt x="2302" y="6370"/>
                  </a:cubicBezTo>
                  <a:lnTo>
                    <a:pt x="2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2" name="Google Shape;8086;p58">
              <a:extLst>
                <a:ext uri="{FF2B5EF4-FFF2-40B4-BE49-F238E27FC236}">
                  <a16:creationId xmlns:a16="http://schemas.microsoft.com/office/drawing/2014/main" id="{92745D4D-7D55-7FF4-5894-6B5788960F93}"/>
                </a:ext>
              </a:extLst>
            </p:cNvPr>
            <p:cNvSpPr/>
            <p:nvPr/>
          </p:nvSpPr>
          <p:spPr>
            <a:xfrm>
              <a:off x="5995825" y="1660475"/>
              <a:ext cx="58025" cy="159275"/>
            </a:xfrm>
            <a:custGeom>
              <a:avLst/>
              <a:gdLst/>
              <a:ahLst/>
              <a:cxnLst/>
              <a:rect l="l" t="t" r="r" b="b"/>
              <a:pathLst>
                <a:path w="2321" h="6371" extrusionOk="0">
                  <a:moveTo>
                    <a:pt x="1" y="0"/>
                  </a:moveTo>
                  <a:lnTo>
                    <a:pt x="1" y="6370"/>
                  </a:lnTo>
                  <a:cubicBezTo>
                    <a:pt x="1321" y="6156"/>
                    <a:pt x="2320" y="5014"/>
                    <a:pt x="2320" y="3640"/>
                  </a:cubicBezTo>
                  <a:lnTo>
                    <a:pt x="2320" y="2730"/>
                  </a:lnTo>
                  <a:cubicBezTo>
                    <a:pt x="2320" y="1356"/>
                    <a:pt x="1321" y="21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3" name="Google Shape;8087;p58">
              <a:extLst>
                <a:ext uri="{FF2B5EF4-FFF2-40B4-BE49-F238E27FC236}">
                  <a16:creationId xmlns:a16="http://schemas.microsoft.com/office/drawing/2014/main" id="{02C7EA02-1135-D7BE-34D3-D9863E01AA97}"/>
                </a:ext>
              </a:extLst>
            </p:cNvPr>
            <p:cNvSpPr/>
            <p:nvPr/>
          </p:nvSpPr>
          <p:spPr>
            <a:xfrm>
              <a:off x="5835700" y="1843350"/>
              <a:ext cx="298000" cy="91475"/>
            </a:xfrm>
            <a:custGeom>
              <a:avLst/>
              <a:gdLst/>
              <a:ahLst/>
              <a:cxnLst/>
              <a:rect l="l" t="t" r="r" b="b"/>
              <a:pathLst>
                <a:path w="11920" h="3659" extrusionOk="0">
                  <a:moveTo>
                    <a:pt x="2730" y="1375"/>
                  </a:moveTo>
                  <a:lnTo>
                    <a:pt x="2730" y="2285"/>
                  </a:lnTo>
                  <a:lnTo>
                    <a:pt x="1820" y="2285"/>
                  </a:lnTo>
                  <a:lnTo>
                    <a:pt x="1820" y="1375"/>
                  </a:lnTo>
                  <a:close/>
                  <a:moveTo>
                    <a:pt x="4568" y="1375"/>
                  </a:moveTo>
                  <a:lnTo>
                    <a:pt x="4568" y="2285"/>
                  </a:lnTo>
                  <a:lnTo>
                    <a:pt x="3640" y="2285"/>
                  </a:lnTo>
                  <a:lnTo>
                    <a:pt x="3640" y="1375"/>
                  </a:lnTo>
                  <a:close/>
                  <a:moveTo>
                    <a:pt x="8261" y="1375"/>
                  </a:moveTo>
                  <a:lnTo>
                    <a:pt x="8261" y="2285"/>
                  </a:lnTo>
                  <a:lnTo>
                    <a:pt x="7351" y="2285"/>
                  </a:lnTo>
                  <a:lnTo>
                    <a:pt x="7351" y="1375"/>
                  </a:lnTo>
                  <a:close/>
                  <a:moveTo>
                    <a:pt x="10081" y="1375"/>
                  </a:moveTo>
                  <a:lnTo>
                    <a:pt x="10081" y="2285"/>
                  </a:lnTo>
                  <a:lnTo>
                    <a:pt x="9171" y="2285"/>
                  </a:lnTo>
                  <a:lnTo>
                    <a:pt x="9171" y="1375"/>
                  </a:lnTo>
                  <a:close/>
                  <a:moveTo>
                    <a:pt x="0" y="1"/>
                  </a:moveTo>
                  <a:lnTo>
                    <a:pt x="0" y="3659"/>
                  </a:lnTo>
                  <a:lnTo>
                    <a:pt x="11919" y="3659"/>
                  </a:lnTo>
                  <a:lnTo>
                    <a:pt x="119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4" name="Google Shape;8088;p58">
              <a:extLst>
                <a:ext uri="{FF2B5EF4-FFF2-40B4-BE49-F238E27FC236}">
                  <a16:creationId xmlns:a16="http://schemas.microsoft.com/office/drawing/2014/main" id="{739742F0-DDD5-7388-ECD7-E18B00AC101E}"/>
                </a:ext>
              </a:extLst>
            </p:cNvPr>
            <p:cNvSpPr/>
            <p:nvPr/>
          </p:nvSpPr>
          <p:spPr>
            <a:xfrm>
              <a:off x="5835700" y="1957550"/>
              <a:ext cx="298000" cy="91025"/>
            </a:xfrm>
            <a:custGeom>
              <a:avLst/>
              <a:gdLst/>
              <a:ahLst/>
              <a:cxnLst/>
              <a:rect l="l" t="t" r="r" b="b"/>
              <a:pathLst>
                <a:path w="11920" h="3641" extrusionOk="0">
                  <a:moveTo>
                    <a:pt x="2730" y="1357"/>
                  </a:moveTo>
                  <a:lnTo>
                    <a:pt x="2730" y="2267"/>
                  </a:lnTo>
                  <a:lnTo>
                    <a:pt x="1820" y="2267"/>
                  </a:lnTo>
                  <a:lnTo>
                    <a:pt x="1820" y="1357"/>
                  </a:lnTo>
                  <a:close/>
                  <a:moveTo>
                    <a:pt x="4568" y="1357"/>
                  </a:moveTo>
                  <a:lnTo>
                    <a:pt x="4568" y="2267"/>
                  </a:lnTo>
                  <a:lnTo>
                    <a:pt x="3640" y="2267"/>
                  </a:lnTo>
                  <a:lnTo>
                    <a:pt x="3640" y="1357"/>
                  </a:lnTo>
                  <a:close/>
                  <a:moveTo>
                    <a:pt x="8261" y="1357"/>
                  </a:moveTo>
                  <a:lnTo>
                    <a:pt x="8261" y="2267"/>
                  </a:lnTo>
                  <a:lnTo>
                    <a:pt x="7351" y="2267"/>
                  </a:lnTo>
                  <a:lnTo>
                    <a:pt x="7351" y="1357"/>
                  </a:lnTo>
                  <a:close/>
                  <a:moveTo>
                    <a:pt x="10081" y="1357"/>
                  </a:moveTo>
                  <a:lnTo>
                    <a:pt x="10081" y="2267"/>
                  </a:lnTo>
                  <a:lnTo>
                    <a:pt x="9171" y="2267"/>
                  </a:lnTo>
                  <a:lnTo>
                    <a:pt x="9171" y="1357"/>
                  </a:lnTo>
                  <a:close/>
                  <a:moveTo>
                    <a:pt x="0" y="1"/>
                  </a:moveTo>
                  <a:lnTo>
                    <a:pt x="0" y="3640"/>
                  </a:lnTo>
                  <a:lnTo>
                    <a:pt x="11919" y="3640"/>
                  </a:lnTo>
                  <a:lnTo>
                    <a:pt x="119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5" name="Google Shape;8089;p58">
              <a:extLst>
                <a:ext uri="{FF2B5EF4-FFF2-40B4-BE49-F238E27FC236}">
                  <a16:creationId xmlns:a16="http://schemas.microsoft.com/office/drawing/2014/main" id="{44FC9F21-BC66-9688-608A-A90DF86E7244}"/>
                </a:ext>
              </a:extLst>
            </p:cNvPr>
            <p:cNvSpPr/>
            <p:nvPr/>
          </p:nvSpPr>
          <p:spPr>
            <a:xfrm>
              <a:off x="6079700" y="1691700"/>
              <a:ext cx="31250" cy="97700"/>
            </a:xfrm>
            <a:custGeom>
              <a:avLst/>
              <a:gdLst/>
              <a:ahLst/>
              <a:cxnLst/>
              <a:rect l="l" t="t" r="r" b="b"/>
              <a:pathLst>
                <a:path w="1250" h="3908" extrusionOk="0">
                  <a:moveTo>
                    <a:pt x="857" y="0"/>
                  </a:moveTo>
                  <a:lnTo>
                    <a:pt x="18" y="357"/>
                  </a:lnTo>
                  <a:cubicBezTo>
                    <a:pt x="232" y="857"/>
                    <a:pt x="321" y="1392"/>
                    <a:pt x="321" y="1945"/>
                  </a:cubicBezTo>
                  <a:cubicBezTo>
                    <a:pt x="321" y="2498"/>
                    <a:pt x="214" y="3034"/>
                    <a:pt x="0" y="3551"/>
                  </a:cubicBezTo>
                  <a:lnTo>
                    <a:pt x="839" y="3908"/>
                  </a:lnTo>
                  <a:cubicBezTo>
                    <a:pt x="1106" y="3283"/>
                    <a:pt x="1249" y="2623"/>
                    <a:pt x="1249" y="1945"/>
                  </a:cubicBezTo>
                  <a:cubicBezTo>
                    <a:pt x="1249" y="1267"/>
                    <a:pt x="1106" y="625"/>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6" name="Google Shape;8090;p58">
              <a:extLst>
                <a:ext uri="{FF2B5EF4-FFF2-40B4-BE49-F238E27FC236}">
                  <a16:creationId xmlns:a16="http://schemas.microsoft.com/office/drawing/2014/main" id="{2A1AEB69-D69C-EA7A-881E-F600F0664837}"/>
                </a:ext>
              </a:extLst>
            </p:cNvPr>
            <p:cNvSpPr/>
            <p:nvPr/>
          </p:nvSpPr>
          <p:spPr>
            <a:xfrm>
              <a:off x="6121625" y="1674300"/>
              <a:ext cx="34825" cy="132500"/>
            </a:xfrm>
            <a:custGeom>
              <a:avLst/>
              <a:gdLst/>
              <a:ahLst/>
              <a:cxnLst/>
              <a:rect l="l" t="t" r="r" b="b"/>
              <a:pathLst>
                <a:path w="1393" h="5300" extrusionOk="0">
                  <a:moveTo>
                    <a:pt x="875" y="0"/>
                  </a:moveTo>
                  <a:lnTo>
                    <a:pt x="18" y="357"/>
                  </a:lnTo>
                  <a:cubicBezTo>
                    <a:pt x="322" y="1071"/>
                    <a:pt x="482" y="1838"/>
                    <a:pt x="482" y="2641"/>
                  </a:cubicBezTo>
                  <a:cubicBezTo>
                    <a:pt x="482" y="3444"/>
                    <a:pt x="322" y="4211"/>
                    <a:pt x="0" y="4961"/>
                  </a:cubicBezTo>
                  <a:lnTo>
                    <a:pt x="857" y="5300"/>
                  </a:lnTo>
                  <a:cubicBezTo>
                    <a:pt x="1214" y="4461"/>
                    <a:pt x="1392" y="3569"/>
                    <a:pt x="1392" y="2641"/>
                  </a:cubicBezTo>
                  <a:cubicBezTo>
                    <a:pt x="1392" y="1731"/>
                    <a:pt x="1214" y="839"/>
                    <a:pt x="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7" name="Google Shape;8091;p58">
              <a:extLst>
                <a:ext uri="{FF2B5EF4-FFF2-40B4-BE49-F238E27FC236}">
                  <a16:creationId xmlns:a16="http://schemas.microsoft.com/office/drawing/2014/main" id="{B6B85E59-EF20-4B09-090D-66B0B816AA29}"/>
                </a:ext>
              </a:extLst>
            </p:cNvPr>
            <p:cNvSpPr/>
            <p:nvPr/>
          </p:nvSpPr>
          <p:spPr>
            <a:xfrm>
              <a:off x="5858450" y="1691250"/>
              <a:ext cx="30800" cy="97275"/>
            </a:xfrm>
            <a:custGeom>
              <a:avLst/>
              <a:gdLst/>
              <a:ahLst/>
              <a:cxnLst/>
              <a:rect l="l" t="t" r="r" b="b"/>
              <a:pathLst>
                <a:path w="1232" h="3891" extrusionOk="0">
                  <a:moveTo>
                    <a:pt x="393" y="0"/>
                  </a:moveTo>
                  <a:cubicBezTo>
                    <a:pt x="143" y="607"/>
                    <a:pt x="0" y="1285"/>
                    <a:pt x="0" y="1963"/>
                  </a:cubicBezTo>
                  <a:cubicBezTo>
                    <a:pt x="0" y="2623"/>
                    <a:pt x="125" y="3284"/>
                    <a:pt x="393" y="3890"/>
                  </a:cubicBezTo>
                  <a:lnTo>
                    <a:pt x="1231" y="3533"/>
                  </a:lnTo>
                  <a:cubicBezTo>
                    <a:pt x="1017" y="3034"/>
                    <a:pt x="910" y="2498"/>
                    <a:pt x="910" y="1963"/>
                  </a:cubicBezTo>
                  <a:cubicBezTo>
                    <a:pt x="910" y="1392"/>
                    <a:pt x="1017" y="857"/>
                    <a:pt x="1231" y="357"/>
                  </a:cubicBezTo>
                  <a:lnTo>
                    <a:pt x="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8" name="Google Shape;8092;p58">
              <a:extLst>
                <a:ext uri="{FF2B5EF4-FFF2-40B4-BE49-F238E27FC236}">
                  <a16:creationId xmlns:a16="http://schemas.microsoft.com/office/drawing/2014/main" id="{B1F41982-3E67-A212-A292-8ECB64F1065E}"/>
                </a:ext>
              </a:extLst>
            </p:cNvPr>
            <p:cNvSpPr/>
            <p:nvPr/>
          </p:nvSpPr>
          <p:spPr>
            <a:xfrm>
              <a:off x="5812950" y="1673400"/>
              <a:ext cx="34375" cy="132525"/>
            </a:xfrm>
            <a:custGeom>
              <a:avLst/>
              <a:gdLst/>
              <a:ahLst/>
              <a:cxnLst/>
              <a:rect l="l" t="t" r="r" b="b"/>
              <a:pathLst>
                <a:path w="1375" h="5301" extrusionOk="0">
                  <a:moveTo>
                    <a:pt x="536" y="1"/>
                  </a:moveTo>
                  <a:cubicBezTo>
                    <a:pt x="179" y="839"/>
                    <a:pt x="0" y="1749"/>
                    <a:pt x="0" y="2677"/>
                  </a:cubicBezTo>
                  <a:cubicBezTo>
                    <a:pt x="0" y="3587"/>
                    <a:pt x="179" y="4461"/>
                    <a:pt x="518" y="5300"/>
                  </a:cubicBezTo>
                  <a:lnTo>
                    <a:pt x="1356" y="4943"/>
                  </a:lnTo>
                  <a:cubicBezTo>
                    <a:pt x="1071" y="4229"/>
                    <a:pt x="910" y="3462"/>
                    <a:pt x="910" y="2677"/>
                  </a:cubicBezTo>
                  <a:cubicBezTo>
                    <a:pt x="910" y="1874"/>
                    <a:pt x="1071" y="1089"/>
                    <a:pt x="1374" y="358"/>
                  </a:cubicBezTo>
                  <a:lnTo>
                    <a:pt x="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89" name="Google Shape;8312;p58">
            <a:extLst>
              <a:ext uri="{FF2B5EF4-FFF2-40B4-BE49-F238E27FC236}">
                <a16:creationId xmlns:a16="http://schemas.microsoft.com/office/drawing/2014/main" id="{C4CC3D82-3D71-A192-2C56-D9C061632885}"/>
              </a:ext>
            </a:extLst>
          </p:cNvPr>
          <p:cNvGrpSpPr/>
          <p:nvPr/>
        </p:nvGrpSpPr>
        <p:grpSpPr>
          <a:xfrm>
            <a:off x="2127202" y="3825067"/>
            <a:ext cx="388100" cy="353750"/>
            <a:chOff x="1835375" y="2833175"/>
            <a:chExt cx="388100" cy="353750"/>
          </a:xfrm>
        </p:grpSpPr>
        <p:sp>
          <p:nvSpPr>
            <p:cNvPr id="5190" name="Google Shape;8313;p58">
              <a:extLst>
                <a:ext uri="{FF2B5EF4-FFF2-40B4-BE49-F238E27FC236}">
                  <a16:creationId xmlns:a16="http://schemas.microsoft.com/office/drawing/2014/main" id="{50709299-A411-C31D-D111-E18A5B607F06}"/>
                </a:ext>
              </a:extLst>
            </p:cNvPr>
            <p:cNvSpPr/>
            <p:nvPr/>
          </p:nvSpPr>
          <p:spPr>
            <a:xfrm>
              <a:off x="2063750" y="2948250"/>
              <a:ext cx="45525" cy="64275"/>
            </a:xfrm>
            <a:custGeom>
              <a:avLst/>
              <a:gdLst/>
              <a:ahLst/>
              <a:cxnLst/>
              <a:rect l="l" t="t" r="r" b="b"/>
              <a:pathLst>
                <a:path w="1821" h="2571" extrusionOk="0">
                  <a:moveTo>
                    <a:pt x="1" y="1"/>
                  </a:moveTo>
                  <a:lnTo>
                    <a:pt x="1" y="2570"/>
                  </a:lnTo>
                  <a:lnTo>
                    <a:pt x="1821" y="2374"/>
                  </a:lnTo>
                  <a:cubicBezTo>
                    <a:pt x="1785" y="1714"/>
                    <a:pt x="1624" y="697"/>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1" name="Google Shape;8314;p58">
              <a:extLst>
                <a:ext uri="{FF2B5EF4-FFF2-40B4-BE49-F238E27FC236}">
                  <a16:creationId xmlns:a16="http://schemas.microsoft.com/office/drawing/2014/main" id="{5CB5D323-5C25-EE84-023D-8EA61A915D11}"/>
                </a:ext>
              </a:extLst>
            </p:cNvPr>
            <p:cNvSpPr/>
            <p:nvPr/>
          </p:nvSpPr>
          <p:spPr>
            <a:xfrm>
              <a:off x="1835375" y="2948250"/>
              <a:ext cx="388100" cy="204775"/>
            </a:xfrm>
            <a:custGeom>
              <a:avLst/>
              <a:gdLst/>
              <a:ahLst/>
              <a:cxnLst/>
              <a:rect l="l" t="t" r="r" b="b"/>
              <a:pathLst>
                <a:path w="15524" h="8191" extrusionOk="0">
                  <a:moveTo>
                    <a:pt x="8226" y="4997"/>
                  </a:moveTo>
                  <a:lnTo>
                    <a:pt x="8226" y="5907"/>
                  </a:lnTo>
                  <a:lnTo>
                    <a:pt x="7316" y="5907"/>
                  </a:lnTo>
                  <a:lnTo>
                    <a:pt x="7316" y="4997"/>
                  </a:lnTo>
                  <a:close/>
                  <a:moveTo>
                    <a:pt x="11384" y="1"/>
                  </a:moveTo>
                  <a:cubicBezTo>
                    <a:pt x="11562" y="411"/>
                    <a:pt x="11687" y="875"/>
                    <a:pt x="11776" y="1428"/>
                  </a:cubicBezTo>
                  <a:cubicBezTo>
                    <a:pt x="11884" y="2160"/>
                    <a:pt x="11884" y="2749"/>
                    <a:pt x="11884" y="2784"/>
                  </a:cubicBezTo>
                  <a:lnTo>
                    <a:pt x="11884" y="3177"/>
                  </a:lnTo>
                  <a:lnTo>
                    <a:pt x="411" y="4444"/>
                  </a:lnTo>
                  <a:cubicBezTo>
                    <a:pt x="143" y="4926"/>
                    <a:pt x="0" y="5443"/>
                    <a:pt x="0" y="5996"/>
                  </a:cubicBezTo>
                  <a:lnTo>
                    <a:pt x="0" y="8191"/>
                  </a:lnTo>
                  <a:lnTo>
                    <a:pt x="1374" y="8191"/>
                  </a:lnTo>
                  <a:cubicBezTo>
                    <a:pt x="1374" y="6924"/>
                    <a:pt x="2391" y="5907"/>
                    <a:pt x="3640" y="5907"/>
                  </a:cubicBezTo>
                  <a:cubicBezTo>
                    <a:pt x="4889" y="5907"/>
                    <a:pt x="5924" y="6924"/>
                    <a:pt x="5924" y="8191"/>
                  </a:cubicBezTo>
                  <a:lnTo>
                    <a:pt x="9618" y="8191"/>
                  </a:lnTo>
                  <a:cubicBezTo>
                    <a:pt x="9618" y="6924"/>
                    <a:pt x="10635" y="5907"/>
                    <a:pt x="11884" y="5907"/>
                  </a:cubicBezTo>
                  <a:cubicBezTo>
                    <a:pt x="13150" y="5907"/>
                    <a:pt x="14167" y="6924"/>
                    <a:pt x="14167" y="8191"/>
                  </a:cubicBezTo>
                  <a:lnTo>
                    <a:pt x="15523" y="8191"/>
                  </a:lnTo>
                  <a:lnTo>
                    <a:pt x="15523" y="4979"/>
                  </a:lnTo>
                  <a:lnTo>
                    <a:pt x="14613" y="4979"/>
                  </a:lnTo>
                  <a:lnTo>
                    <a:pt x="14613" y="4069"/>
                  </a:lnTo>
                  <a:lnTo>
                    <a:pt x="15506" y="4069"/>
                  </a:lnTo>
                  <a:cubicBezTo>
                    <a:pt x="15434" y="2820"/>
                    <a:pt x="15024" y="1607"/>
                    <a:pt x="14328" y="554"/>
                  </a:cubicBezTo>
                  <a:lnTo>
                    <a:pt x="13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2" name="Google Shape;8315;p58">
              <a:extLst>
                <a:ext uri="{FF2B5EF4-FFF2-40B4-BE49-F238E27FC236}">
                  <a16:creationId xmlns:a16="http://schemas.microsoft.com/office/drawing/2014/main" id="{5BF519B8-E973-B7E7-22FD-32FEC31C7190}"/>
                </a:ext>
              </a:extLst>
            </p:cNvPr>
            <p:cNvSpPr/>
            <p:nvPr/>
          </p:nvSpPr>
          <p:spPr>
            <a:xfrm>
              <a:off x="1867500" y="2949150"/>
              <a:ext cx="173525" cy="85225"/>
            </a:xfrm>
            <a:custGeom>
              <a:avLst/>
              <a:gdLst/>
              <a:ahLst/>
              <a:cxnLst/>
              <a:rect l="l" t="t" r="r" b="b"/>
              <a:pathLst>
                <a:path w="6941" h="3409" extrusionOk="0">
                  <a:moveTo>
                    <a:pt x="6941" y="1"/>
                  </a:moveTo>
                  <a:cubicBezTo>
                    <a:pt x="5103" y="161"/>
                    <a:pt x="3337" y="857"/>
                    <a:pt x="1873" y="1963"/>
                  </a:cubicBezTo>
                  <a:lnTo>
                    <a:pt x="0" y="3409"/>
                  </a:lnTo>
                  <a:lnTo>
                    <a:pt x="6941" y="2641"/>
                  </a:lnTo>
                  <a:lnTo>
                    <a:pt x="6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3" name="Google Shape;8316;p58">
              <a:extLst>
                <a:ext uri="{FF2B5EF4-FFF2-40B4-BE49-F238E27FC236}">
                  <a16:creationId xmlns:a16="http://schemas.microsoft.com/office/drawing/2014/main" id="{40B8C677-75E6-40D3-5863-EC8CA29ED17C}"/>
                </a:ext>
              </a:extLst>
            </p:cNvPr>
            <p:cNvSpPr/>
            <p:nvPr/>
          </p:nvSpPr>
          <p:spPr>
            <a:xfrm>
              <a:off x="1892475" y="3118650"/>
              <a:ext cx="68275" cy="68275"/>
            </a:xfrm>
            <a:custGeom>
              <a:avLst/>
              <a:gdLst/>
              <a:ahLst/>
              <a:cxnLst/>
              <a:rect l="l" t="t" r="r" b="b"/>
              <a:pathLst>
                <a:path w="2731" h="2731" extrusionOk="0">
                  <a:moveTo>
                    <a:pt x="1356" y="1"/>
                  </a:moveTo>
                  <a:cubicBezTo>
                    <a:pt x="607" y="1"/>
                    <a:pt x="0" y="608"/>
                    <a:pt x="0" y="1375"/>
                  </a:cubicBezTo>
                  <a:cubicBezTo>
                    <a:pt x="0" y="2124"/>
                    <a:pt x="607" y="2731"/>
                    <a:pt x="1356" y="2731"/>
                  </a:cubicBezTo>
                  <a:cubicBezTo>
                    <a:pt x="2106" y="2731"/>
                    <a:pt x="2730" y="2124"/>
                    <a:pt x="2730" y="1375"/>
                  </a:cubicBezTo>
                  <a:cubicBezTo>
                    <a:pt x="2730" y="608"/>
                    <a:pt x="2106" y="1"/>
                    <a:pt x="1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4" name="Google Shape;8317;p58">
              <a:extLst>
                <a:ext uri="{FF2B5EF4-FFF2-40B4-BE49-F238E27FC236}">
                  <a16:creationId xmlns:a16="http://schemas.microsoft.com/office/drawing/2014/main" id="{021687E5-4C68-94CE-1D39-16C7E3BB78F1}"/>
                </a:ext>
              </a:extLst>
            </p:cNvPr>
            <p:cNvSpPr/>
            <p:nvPr/>
          </p:nvSpPr>
          <p:spPr>
            <a:xfrm>
              <a:off x="2098550" y="3118650"/>
              <a:ext cx="68275" cy="68275"/>
            </a:xfrm>
            <a:custGeom>
              <a:avLst/>
              <a:gdLst/>
              <a:ahLst/>
              <a:cxnLst/>
              <a:rect l="l" t="t" r="r" b="b"/>
              <a:pathLst>
                <a:path w="2731" h="2731" extrusionOk="0">
                  <a:moveTo>
                    <a:pt x="1357" y="1"/>
                  </a:moveTo>
                  <a:cubicBezTo>
                    <a:pt x="607" y="1"/>
                    <a:pt x="0" y="608"/>
                    <a:pt x="0" y="1375"/>
                  </a:cubicBezTo>
                  <a:cubicBezTo>
                    <a:pt x="0" y="2124"/>
                    <a:pt x="607" y="2731"/>
                    <a:pt x="1357" y="2731"/>
                  </a:cubicBezTo>
                  <a:cubicBezTo>
                    <a:pt x="2106" y="2731"/>
                    <a:pt x="2730" y="2124"/>
                    <a:pt x="2730" y="1375"/>
                  </a:cubicBezTo>
                  <a:cubicBezTo>
                    <a:pt x="2730" y="608"/>
                    <a:pt x="2106" y="1"/>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5" name="Google Shape;8318;p58">
              <a:extLst>
                <a:ext uri="{FF2B5EF4-FFF2-40B4-BE49-F238E27FC236}">
                  <a16:creationId xmlns:a16="http://schemas.microsoft.com/office/drawing/2014/main" id="{CDBA88C4-F985-03F7-77F7-E7A468E1FA89}"/>
                </a:ext>
              </a:extLst>
            </p:cNvPr>
            <p:cNvSpPr/>
            <p:nvPr/>
          </p:nvSpPr>
          <p:spPr>
            <a:xfrm>
              <a:off x="1949125" y="2833175"/>
              <a:ext cx="160600" cy="49100"/>
            </a:xfrm>
            <a:custGeom>
              <a:avLst/>
              <a:gdLst/>
              <a:ahLst/>
              <a:cxnLst/>
              <a:rect l="l" t="t" r="r" b="b"/>
              <a:pathLst>
                <a:path w="6424" h="1964" extrusionOk="0">
                  <a:moveTo>
                    <a:pt x="3212" y="1"/>
                  </a:moveTo>
                  <a:cubicBezTo>
                    <a:pt x="1999" y="1"/>
                    <a:pt x="857" y="464"/>
                    <a:pt x="0" y="1321"/>
                  </a:cubicBezTo>
                  <a:lnTo>
                    <a:pt x="643" y="1963"/>
                  </a:lnTo>
                  <a:cubicBezTo>
                    <a:pt x="1338" y="1285"/>
                    <a:pt x="2248" y="911"/>
                    <a:pt x="3212" y="911"/>
                  </a:cubicBezTo>
                  <a:cubicBezTo>
                    <a:pt x="4193" y="911"/>
                    <a:pt x="5103" y="1285"/>
                    <a:pt x="5781" y="1963"/>
                  </a:cubicBezTo>
                  <a:lnTo>
                    <a:pt x="6424" y="1321"/>
                  </a:lnTo>
                  <a:cubicBezTo>
                    <a:pt x="5567" y="464"/>
                    <a:pt x="4425" y="1"/>
                    <a:pt x="3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6" name="Google Shape;8319;p58">
              <a:extLst>
                <a:ext uri="{FF2B5EF4-FFF2-40B4-BE49-F238E27FC236}">
                  <a16:creationId xmlns:a16="http://schemas.microsoft.com/office/drawing/2014/main" id="{87B1B2A2-AE70-C1B8-99F7-E17F1E276245}"/>
                </a:ext>
              </a:extLst>
            </p:cNvPr>
            <p:cNvSpPr/>
            <p:nvPr/>
          </p:nvSpPr>
          <p:spPr>
            <a:xfrm>
              <a:off x="1981225" y="2878675"/>
              <a:ext cx="96375" cy="35700"/>
            </a:xfrm>
            <a:custGeom>
              <a:avLst/>
              <a:gdLst/>
              <a:ahLst/>
              <a:cxnLst/>
              <a:rect l="l" t="t" r="r" b="b"/>
              <a:pathLst>
                <a:path w="3855" h="1428" extrusionOk="0">
                  <a:moveTo>
                    <a:pt x="1928" y="1"/>
                  </a:moveTo>
                  <a:cubicBezTo>
                    <a:pt x="1196" y="1"/>
                    <a:pt x="518" y="286"/>
                    <a:pt x="1" y="786"/>
                  </a:cubicBezTo>
                  <a:lnTo>
                    <a:pt x="643" y="1428"/>
                  </a:lnTo>
                  <a:cubicBezTo>
                    <a:pt x="982" y="1089"/>
                    <a:pt x="1446" y="911"/>
                    <a:pt x="1928" y="911"/>
                  </a:cubicBezTo>
                  <a:cubicBezTo>
                    <a:pt x="2410" y="911"/>
                    <a:pt x="2874" y="1089"/>
                    <a:pt x="3213" y="1428"/>
                  </a:cubicBezTo>
                  <a:lnTo>
                    <a:pt x="3855" y="786"/>
                  </a:lnTo>
                  <a:cubicBezTo>
                    <a:pt x="3337" y="286"/>
                    <a:pt x="2659" y="1"/>
                    <a:pt x="1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97" name="Google Shape;8113;p58">
            <a:extLst>
              <a:ext uri="{FF2B5EF4-FFF2-40B4-BE49-F238E27FC236}">
                <a16:creationId xmlns:a16="http://schemas.microsoft.com/office/drawing/2014/main" id="{4DFAB93A-7592-6BCE-B73B-5F1295525567}"/>
              </a:ext>
            </a:extLst>
          </p:cNvPr>
          <p:cNvGrpSpPr/>
          <p:nvPr/>
        </p:nvGrpSpPr>
        <p:grpSpPr>
          <a:xfrm>
            <a:off x="6471838" y="3816926"/>
            <a:ext cx="307684" cy="299990"/>
            <a:chOff x="5785725" y="2245700"/>
            <a:chExt cx="397925" cy="387975"/>
          </a:xfrm>
        </p:grpSpPr>
        <p:sp>
          <p:nvSpPr>
            <p:cNvPr id="5198" name="Google Shape;8114;p58">
              <a:extLst>
                <a:ext uri="{FF2B5EF4-FFF2-40B4-BE49-F238E27FC236}">
                  <a16:creationId xmlns:a16="http://schemas.microsoft.com/office/drawing/2014/main" id="{1AFAD969-671F-71CE-2E78-667F7F631928}"/>
                </a:ext>
              </a:extLst>
            </p:cNvPr>
            <p:cNvSpPr/>
            <p:nvPr/>
          </p:nvSpPr>
          <p:spPr>
            <a:xfrm>
              <a:off x="5995825" y="2245700"/>
              <a:ext cx="96825" cy="53125"/>
            </a:xfrm>
            <a:custGeom>
              <a:avLst/>
              <a:gdLst/>
              <a:ahLst/>
              <a:cxnLst/>
              <a:rect l="l" t="t" r="r" b="b"/>
              <a:pathLst>
                <a:path w="3873" h="2125" extrusionOk="0">
                  <a:moveTo>
                    <a:pt x="2106" y="1"/>
                  </a:moveTo>
                  <a:cubicBezTo>
                    <a:pt x="946" y="1"/>
                    <a:pt x="1" y="929"/>
                    <a:pt x="1" y="2088"/>
                  </a:cubicBezTo>
                  <a:lnTo>
                    <a:pt x="1" y="2124"/>
                  </a:lnTo>
                  <a:cubicBezTo>
                    <a:pt x="714" y="1839"/>
                    <a:pt x="1476" y="1696"/>
                    <a:pt x="2248" y="1696"/>
                  </a:cubicBezTo>
                  <a:cubicBezTo>
                    <a:pt x="2633" y="1696"/>
                    <a:pt x="3022" y="1732"/>
                    <a:pt x="3409" y="1803"/>
                  </a:cubicBezTo>
                  <a:cubicBezTo>
                    <a:pt x="3426" y="1821"/>
                    <a:pt x="3426" y="1821"/>
                    <a:pt x="3444" y="1821"/>
                  </a:cubicBezTo>
                  <a:cubicBezTo>
                    <a:pt x="3730" y="1464"/>
                    <a:pt x="3873" y="1018"/>
                    <a:pt x="3873" y="572"/>
                  </a:cubicBezTo>
                  <a:lnTo>
                    <a:pt x="38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9" name="Google Shape;8115;p58">
              <a:extLst>
                <a:ext uri="{FF2B5EF4-FFF2-40B4-BE49-F238E27FC236}">
                  <a16:creationId xmlns:a16="http://schemas.microsoft.com/office/drawing/2014/main" id="{812CC0A5-69CB-DE1D-24A2-153AC97997A9}"/>
                </a:ext>
              </a:extLst>
            </p:cNvPr>
            <p:cNvSpPr/>
            <p:nvPr/>
          </p:nvSpPr>
          <p:spPr>
            <a:xfrm>
              <a:off x="5876725" y="2245700"/>
              <a:ext cx="96375" cy="53125"/>
            </a:xfrm>
            <a:custGeom>
              <a:avLst/>
              <a:gdLst/>
              <a:ahLst/>
              <a:cxnLst/>
              <a:rect l="l" t="t" r="r" b="b"/>
              <a:pathLst>
                <a:path w="3855" h="2125" extrusionOk="0">
                  <a:moveTo>
                    <a:pt x="1" y="1"/>
                  </a:moveTo>
                  <a:lnTo>
                    <a:pt x="1" y="572"/>
                  </a:lnTo>
                  <a:cubicBezTo>
                    <a:pt x="1" y="1018"/>
                    <a:pt x="143" y="1464"/>
                    <a:pt x="411" y="1821"/>
                  </a:cubicBezTo>
                  <a:cubicBezTo>
                    <a:pt x="429" y="1821"/>
                    <a:pt x="447" y="1821"/>
                    <a:pt x="465" y="1803"/>
                  </a:cubicBezTo>
                  <a:cubicBezTo>
                    <a:pt x="845" y="1732"/>
                    <a:pt x="1230" y="1696"/>
                    <a:pt x="1613" y="1696"/>
                  </a:cubicBezTo>
                  <a:cubicBezTo>
                    <a:pt x="2380" y="1696"/>
                    <a:pt x="3141" y="1839"/>
                    <a:pt x="3855" y="2124"/>
                  </a:cubicBezTo>
                  <a:lnTo>
                    <a:pt x="3855" y="2088"/>
                  </a:lnTo>
                  <a:cubicBezTo>
                    <a:pt x="3855" y="929"/>
                    <a:pt x="2927"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0" name="Google Shape;8116;p58">
              <a:extLst>
                <a:ext uri="{FF2B5EF4-FFF2-40B4-BE49-F238E27FC236}">
                  <a16:creationId xmlns:a16="http://schemas.microsoft.com/office/drawing/2014/main" id="{B3E71604-60A4-92DF-74DC-6F805D346B0D}"/>
                </a:ext>
              </a:extLst>
            </p:cNvPr>
            <p:cNvSpPr/>
            <p:nvPr/>
          </p:nvSpPr>
          <p:spPr>
            <a:xfrm>
              <a:off x="5895025" y="2406750"/>
              <a:ext cx="179350" cy="130700"/>
            </a:xfrm>
            <a:custGeom>
              <a:avLst/>
              <a:gdLst/>
              <a:ahLst/>
              <a:cxnLst/>
              <a:rect l="l" t="t" r="r" b="b"/>
              <a:pathLst>
                <a:path w="7174" h="5228" extrusionOk="0">
                  <a:moveTo>
                    <a:pt x="3587" y="1142"/>
                  </a:moveTo>
                  <a:cubicBezTo>
                    <a:pt x="4407" y="1142"/>
                    <a:pt x="5068" y="1802"/>
                    <a:pt x="5068" y="2623"/>
                  </a:cubicBezTo>
                  <a:cubicBezTo>
                    <a:pt x="5068" y="3426"/>
                    <a:pt x="4407" y="4086"/>
                    <a:pt x="3587" y="4086"/>
                  </a:cubicBezTo>
                  <a:cubicBezTo>
                    <a:pt x="2766" y="4086"/>
                    <a:pt x="2106" y="3426"/>
                    <a:pt x="2106" y="2623"/>
                  </a:cubicBezTo>
                  <a:cubicBezTo>
                    <a:pt x="2106" y="1802"/>
                    <a:pt x="2766" y="1142"/>
                    <a:pt x="3587" y="1142"/>
                  </a:cubicBezTo>
                  <a:close/>
                  <a:moveTo>
                    <a:pt x="3587" y="0"/>
                  </a:moveTo>
                  <a:cubicBezTo>
                    <a:pt x="2570" y="0"/>
                    <a:pt x="1642" y="464"/>
                    <a:pt x="839" y="1356"/>
                  </a:cubicBezTo>
                  <a:cubicBezTo>
                    <a:pt x="411" y="1856"/>
                    <a:pt x="125" y="2355"/>
                    <a:pt x="0" y="2623"/>
                  </a:cubicBezTo>
                  <a:cubicBezTo>
                    <a:pt x="125" y="2873"/>
                    <a:pt x="411" y="3372"/>
                    <a:pt x="839" y="3872"/>
                  </a:cubicBezTo>
                  <a:cubicBezTo>
                    <a:pt x="1642" y="4764"/>
                    <a:pt x="2570" y="5228"/>
                    <a:pt x="3587" y="5228"/>
                  </a:cubicBezTo>
                  <a:cubicBezTo>
                    <a:pt x="5692" y="5228"/>
                    <a:pt x="6870" y="3230"/>
                    <a:pt x="7173" y="2623"/>
                  </a:cubicBezTo>
                  <a:cubicBezTo>
                    <a:pt x="7048" y="2355"/>
                    <a:pt x="6763" y="1856"/>
                    <a:pt x="6317" y="1356"/>
                  </a:cubicBezTo>
                  <a:cubicBezTo>
                    <a:pt x="5531" y="464"/>
                    <a:pt x="4604"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1" name="Google Shape;8117;p58">
              <a:extLst>
                <a:ext uri="{FF2B5EF4-FFF2-40B4-BE49-F238E27FC236}">
                  <a16:creationId xmlns:a16="http://schemas.microsoft.com/office/drawing/2014/main" id="{B06C8D83-C945-3815-779D-D6BB9A03D7E9}"/>
                </a:ext>
              </a:extLst>
            </p:cNvPr>
            <p:cNvSpPr/>
            <p:nvPr/>
          </p:nvSpPr>
          <p:spPr>
            <a:xfrm>
              <a:off x="5785725" y="2310700"/>
              <a:ext cx="397925" cy="322975"/>
            </a:xfrm>
            <a:custGeom>
              <a:avLst/>
              <a:gdLst/>
              <a:ahLst/>
              <a:cxnLst/>
              <a:rect l="l" t="t" r="r" b="b"/>
              <a:pathLst>
                <a:path w="15917" h="12919" extrusionOk="0">
                  <a:moveTo>
                    <a:pt x="7959" y="2932"/>
                  </a:moveTo>
                  <a:cubicBezTo>
                    <a:pt x="9243" y="2932"/>
                    <a:pt x="10421" y="3521"/>
                    <a:pt x="11402" y="4627"/>
                  </a:cubicBezTo>
                  <a:cubicBezTo>
                    <a:pt x="12116" y="5430"/>
                    <a:pt x="12455" y="6251"/>
                    <a:pt x="12473" y="6286"/>
                  </a:cubicBezTo>
                  <a:lnTo>
                    <a:pt x="12544" y="6465"/>
                  </a:lnTo>
                  <a:lnTo>
                    <a:pt x="12473" y="6625"/>
                  </a:lnTo>
                  <a:cubicBezTo>
                    <a:pt x="12455" y="6661"/>
                    <a:pt x="12116" y="7482"/>
                    <a:pt x="11402" y="8285"/>
                  </a:cubicBezTo>
                  <a:cubicBezTo>
                    <a:pt x="10421" y="9391"/>
                    <a:pt x="9243" y="9980"/>
                    <a:pt x="7959" y="9980"/>
                  </a:cubicBezTo>
                  <a:cubicBezTo>
                    <a:pt x="6674" y="9980"/>
                    <a:pt x="5479" y="9391"/>
                    <a:pt x="4515" y="8285"/>
                  </a:cubicBezTo>
                  <a:cubicBezTo>
                    <a:pt x="3801" y="7482"/>
                    <a:pt x="3462" y="6661"/>
                    <a:pt x="3444" y="6625"/>
                  </a:cubicBezTo>
                  <a:lnTo>
                    <a:pt x="3373" y="6465"/>
                  </a:lnTo>
                  <a:lnTo>
                    <a:pt x="3444" y="6286"/>
                  </a:lnTo>
                  <a:cubicBezTo>
                    <a:pt x="3462" y="6251"/>
                    <a:pt x="3801" y="5430"/>
                    <a:pt x="4515" y="4627"/>
                  </a:cubicBezTo>
                  <a:cubicBezTo>
                    <a:pt x="5479" y="3521"/>
                    <a:pt x="6674" y="2932"/>
                    <a:pt x="7959" y="2932"/>
                  </a:cubicBezTo>
                  <a:close/>
                  <a:moveTo>
                    <a:pt x="10659" y="0"/>
                  </a:moveTo>
                  <a:cubicBezTo>
                    <a:pt x="9795" y="0"/>
                    <a:pt x="8937" y="221"/>
                    <a:pt x="8173" y="648"/>
                  </a:cubicBezTo>
                  <a:lnTo>
                    <a:pt x="7959" y="755"/>
                  </a:lnTo>
                  <a:lnTo>
                    <a:pt x="7745" y="648"/>
                  </a:lnTo>
                  <a:cubicBezTo>
                    <a:pt x="6977" y="220"/>
                    <a:pt x="6139" y="6"/>
                    <a:pt x="5282" y="6"/>
                  </a:cubicBezTo>
                  <a:cubicBezTo>
                    <a:pt x="4943" y="6"/>
                    <a:pt x="4622" y="42"/>
                    <a:pt x="4283" y="95"/>
                  </a:cubicBezTo>
                  <a:cubicBezTo>
                    <a:pt x="2802" y="398"/>
                    <a:pt x="1535" y="1344"/>
                    <a:pt x="804" y="2682"/>
                  </a:cubicBezTo>
                  <a:cubicBezTo>
                    <a:pt x="90" y="4020"/>
                    <a:pt x="1" y="5591"/>
                    <a:pt x="572" y="7000"/>
                  </a:cubicBezTo>
                  <a:lnTo>
                    <a:pt x="1856" y="10158"/>
                  </a:lnTo>
                  <a:cubicBezTo>
                    <a:pt x="2549" y="11850"/>
                    <a:pt x="4195" y="12919"/>
                    <a:pt x="5962" y="12919"/>
                  </a:cubicBezTo>
                  <a:cubicBezTo>
                    <a:pt x="6245" y="12919"/>
                    <a:pt x="6531" y="12891"/>
                    <a:pt x="6817" y="12835"/>
                  </a:cubicBezTo>
                  <a:cubicBezTo>
                    <a:pt x="7138" y="12763"/>
                    <a:pt x="7459" y="12656"/>
                    <a:pt x="7762" y="12531"/>
                  </a:cubicBezTo>
                  <a:lnTo>
                    <a:pt x="7959" y="12442"/>
                  </a:lnTo>
                  <a:lnTo>
                    <a:pt x="8137" y="12531"/>
                  </a:lnTo>
                  <a:cubicBezTo>
                    <a:pt x="8440" y="12656"/>
                    <a:pt x="8762" y="12763"/>
                    <a:pt x="9101" y="12835"/>
                  </a:cubicBezTo>
                  <a:cubicBezTo>
                    <a:pt x="9386" y="12891"/>
                    <a:pt x="9672" y="12919"/>
                    <a:pt x="9955" y="12919"/>
                  </a:cubicBezTo>
                  <a:cubicBezTo>
                    <a:pt x="11722" y="12919"/>
                    <a:pt x="13369" y="11850"/>
                    <a:pt x="14061" y="10158"/>
                  </a:cubicBezTo>
                  <a:lnTo>
                    <a:pt x="15346" y="7000"/>
                  </a:lnTo>
                  <a:cubicBezTo>
                    <a:pt x="15916" y="5591"/>
                    <a:pt x="15827" y="4020"/>
                    <a:pt x="15114" y="2682"/>
                  </a:cubicBezTo>
                  <a:cubicBezTo>
                    <a:pt x="14382" y="1344"/>
                    <a:pt x="13115" y="398"/>
                    <a:pt x="11634" y="95"/>
                  </a:cubicBezTo>
                  <a:cubicBezTo>
                    <a:pt x="11312" y="32"/>
                    <a:pt x="10985" y="0"/>
                    <a:pt x="10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2" name="Google Shape;8118;p58">
              <a:extLst>
                <a:ext uri="{FF2B5EF4-FFF2-40B4-BE49-F238E27FC236}">
                  <a16:creationId xmlns:a16="http://schemas.microsoft.com/office/drawing/2014/main" id="{930F5DE9-3E93-2C56-23C5-CD3F3A55816A}"/>
                </a:ext>
              </a:extLst>
            </p:cNvPr>
            <p:cNvSpPr/>
            <p:nvPr/>
          </p:nvSpPr>
          <p:spPr>
            <a:xfrm>
              <a:off x="5970400" y="2458025"/>
              <a:ext cx="28575" cy="28150"/>
            </a:xfrm>
            <a:custGeom>
              <a:avLst/>
              <a:gdLst/>
              <a:ahLst/>
              <a:cxnLst/>
              <a:rect l="l" t="t" r="r" b="b"/>
              <a:pathLst>
                <a:path w="1143" h="1126" extrusionOk="0">
                  <a:moveTo>
                    <a:pt x="572" y="1"/>
                  </a:moveTo>
                  <a:cubicBezTo>
                    <a:pt x="250" y="1"/>
                    <a:pt x="1" y="251"/>
                    <a:pt x="1" y="572"/>
                  </a:cubicBezTo>
                  <a:cubicBezTo>
                    <a:pt x="1" y="875"/>
                    <a:pt x="250" y="1125"/>
                    <a:pt x="572" y="1125"/>
                  </a:cubicBezTo>
                  <a:cubicBezTo>
                    <a:pt x="875" y="1125"/>
                    <a:pt x="1143" y="875"/>
                    <a:pt x="1143" y="572"/>
                  </a:cubicBezTo>
                  <a:cubicBezTo>
                    <a:pt x="1143" y="251"/>
                    <a:pt x="875"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03" name="Google Shape;13796;p74">
            <a:extLst>
              <a:ext uri="{FF2B5EF4-FFF2-40B4-BE49-F238E27FC236}">
                <a16:creationId xmlns:a16="http://schemas.microsoft.com/office/drawing/2014/main" id="{28E96560-0824-5AB9-11C5-AE1936E6F02E}"/>
              </a:ext>
            </a:extLst>
          </p:cNvPr>
          <p:cNvGrpSpPr/>
          <p:nvPr/>
        </p:nvGrpSpPr>
        <p:grpSpPr>
          <a:xfrm>
            <a:off x="5463906" y="2764313"/>
            <a:ext cx="335318" cy="326871"/>
            <a:chOff x="-31817400" y="3910025"/>
            <a:chExt cx="301675" cy="294075"/>
          </a:xfrm>
        </p:grpSpPr>
        <p:sp>
          <p:nvSpPr>
            <p:cNvPr id="5204" name="Google Shape;13797;p74">
              <a:extLst>
                <a:ext uri="{FF2B5EF4-FFF2-40B4-BE49-F238E27FC236}">
                  <a16:creationId xmlns:a16="http://schemas.microsoft.com/office/drawing/2014/main" id="{8A007D5B-CE5F-D6CD-2E68-24F3E19FF4AB}"/>
                </a:ext>
              </a:extLst>
            </p:cNvPr>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5" name="Google Shape;13798;p74">
              <a:extLst>
                <a:ext uri="{FF2B5EF4-FFF2-40B4-BE49-F238E27FC236}">
                  <a16:creationId xmlns:a16="http://schemas.microsoft.com/office/drawing/2014/main" id="{85490E7D-0EE2-A882-3F1A-74E68E60731E}"/>
                </a:ext>
              </a:extLst>
            </p:cNvPr>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6" name="Google Shape;13799;p74">
              <a:extLst>
                <a:ext uri="{FF2B5EF4-FFF2-40B4-BE49-F238E27FC236}">
                  <a16:creationId xmlns:a16="http://schemas.microsoft.com/office/drawing/2014/main" id="{7527F58F-D683-F2B3-BA67-8779314F3039}"/>
                </a:ext>
              </a:extLst>
            </p:cNvPr>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162"/>
        <p:cNvGrpSpPr/>
        <p:nvPr/>
      </p:nvGrpSpPr>
      <p:grpSpPr>
        <a:xfrm>
          <a:off x="0" y="0"/>
          <a:ext cx="0" cy="0"/>
          <a:chOff x="0" y="0"/>
          <a:chExt cx="0" cy="0"/>
        </a:xfrm>
      </p:grpSpPr>
      <p:sp>
        <p:nvSpPr>
          <p:cNvPr id="5166" name="Google Shape;5166;p33"/>
          <p:cNvSpPr/>
          <p:nvPr/>
        </p:nvSpPr>
        <p:spPr>
          <a:xfrm>
            <a:off x="4571996" y="1931863"/>
            <a:ext cx="1756883" cy="1453521"/>
          </a:xfrm>
          <a:custGeom>
            <a:avLst/>
            <a:gdLst/>
            <a:ahLst/>
            <a:cxnLst/>
            <a:rect l="l" t="t" r="r" b="b"/>
            <a:pathLst>
              <a:path w="18376" h="15203" extrusionOk="0">
                <a:moveTo>
                  <a:pt x="18375" y="0"/>
                </a:moveTo>
                <a:lnTo>
                  <a:pt x="1" y="11596"/>
                </a:lnTo>
                <a:lnTo>
                  <a:pt x="15910" y="15202"/>
                </a:lnTo>
                <a:lnTo>
                  <a:pt x="18375" y="0"/>
                </a:lnTo>
                <a:close/>
              </a:path>
            </a:pathLst>
          </a:custGeom>
          <a:gradFill>
            <a:gsLst>
              <a:gs pos="0">
                <a:srgbClr val="002AB1">
                  <a:alpha val="70980"/>
                </a:srgbClr>
              </a:gs>
              <a:gs pos="100000">
                <a:srgbClr val="00E0FF">
                  <a:alpha val="69019"/>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aphicFrame>
        <p:nvGraphicFramePr>
          <p:cNvPr id="10" name="Google Shape;5135;p31">
            <a:extLst>
              <a:ext uri="{FF2B5EF4-FFF2-40B4-BE49-F238E27FC236}">
                <a16:creationId xmlns:a16="http://schemas.microsoft.com/office/drawing/2014/main" id="{EEF65E06-2FCA-EA72-5D71-FB5F6976DD1C}"/>
              </a:ext>
            </a:extLst>
          </p:cNvPr>
          <p:cNvGraphicFramePr/>
          <p:nvPr>
            <p:extLst>
              <p:ext uri="{D42A27DB-BD31-4B8C-83A1-F6EECF244321}">
                <p14:modId xmlns:p14="http://schemas.microsoft.com/office/powerpoint/2010/main" val="3502385026"/>
              </p:ext>
            </p:extLst>
          </p:nvPr>
        </p:nvGraphicFramePr>
        <p:xfrm>
          <a:off x="719996" y="2296413"/>
          <a:ext cx="7704000" cy="1386750"/>
        </p:xfrm>
        <a:graphic>
          <a:graphicData uri="http://schemas.openxmlformats.org/drawingml/2006/table">
            <a:tbl>
              <a:tblPr>
                <a:noFill/>
                <a:tableStyleId>{7DF7B929-BE36-4A03-88E3-B0073AF1B594}</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0">
                <a:tc>
                  <a:txBody>
                    <a:bodyPr/>
                    <a:lstStyle/>
                    <a:p>
                      <a:pPr marL="0" lvl="0" indent="0" algn="l" rtl="0">
                        <a:spcBef>
                          <a:spcPts val="0"/>
                        </a:spcBef>
                        <a:spcAft>
                          <a:spcPts val="0"/>
                        </a:spcAft>
                        <a:buNone/>
                      </a:pPr>
                      <a:r>
                        <a:rPr lang="es-AR" sz="1050" b="1" i="0" u="none" strike="noStrike" cap="none" dirty="0">
                          <a:solidFill>
                            <a:schemeClr val="accent6"/>
                          </a:solidFill>
                          <a:effectLst/>
                          <a:latin typeface="Arial"/>
                          <a:ea typeface="Arial"/>
                          <a:cs typeface="Arial"/>
                          <a:sym typeface="Arial"/>
                        </a:rPr>
                        <a:t>Clasificación y Detección de Sonidos</a:t>
                      </a:r>
                      <a:endParaRPr sz="900" b="1" i="0" dirty="0">
                        <a:solidFill>
                          <a:schemeClr val="accent6"/>
                        </a:solidFill>
                        <a:latin typeface="Cambay"/>
                        <a:ea typeface="Cambay"/>
                        <a:cs typeface="Cambay"/>
                        <a:sym typeface="Cambay"/>
                      </a:endParaRPr>
                    </a:p>
                  </a:txBody>
                  <a:tcPr marL="91425" marR="91425" marT="91425" marB="91425"/>
                </a:tc>
                <a:tc>
                  <a:txBody>
                    <a:bodyPr/>
                    <a:lstStyle/>
                    <a:p>
                      <a:pPr marL="0" lvl="0" indent="0" algn="l" rtl="0">
                        <a:spcBef>
                          <a:spcPts val="0"/>
                        </a:spcBef>
                        <a:spcAft>
                          <a:spcPts val="1600"/>
                        </a:spcAft>
                        <a:buNone/>
                      </a:pPr>
                      <a:r>
                        <a:rPr lang="es-AR" sz="1100" b="0" i="0" u="none" strike="noStrike" cap="none" dirty="0">
                          <a:solidFill>
                            <a:schemeClr val="accent6"/>
                          </a:solidFill>
                          <a:effectLst/>
                          <a:latin typeface="Arial"/>
                          <a:ea typeface="Arial"/>
                          <a:cs typeface="Arial"/>
                          <a:sym typeface="Arial"/>
                        </a:rPr>
                        <a:t>“</a:t>
                      </a:r>
                      <a:r>
                        <a:rPr lang="es-AR" sz="1100" b="0" i="1" u="none" strike="noStrike" cap="none" dirty="0">
                          <a:solidFill>
                            <a:schemeClr val="accent6"/>
                          </a:solidFill>
                          <a:effectLst/>
                          <a:latin typeface="Arial"/>
                          <a:ea typeface="Arial"/>
                          <a:cs typeface="Arial"/>
                          <a:sym typeface="Arial"/>
                        </a:rPr>
                        <a:t>Detección de voz y música en un corpus a gran escala de eventos de audio”</a:t>
                      </a:r>
                      <a:endParaRPr sz="800" dirty="0">
                        <a:solidFill>
                          <a:schemeClr val="accent6"/>
                        </a:solidFill>
                        <a:latin typeface="Cambay"/>
                        <a:ea typeface="Cambay"/>
                        <a:cs typeface="Cambay"/>
                        <a:sym typeface="Cambay"/>
                      </a:endParaRPr>
                    </a:p>
                  </a:txBody>
                  <a:tcPr marL="91425" marR="91425" marT="91425" marB="91425"/>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s-AR" sz="1100" b="1" i="0" u="none" strike="noStrike" cap="none" dirty="0">
                          <a:solidFill>
                            <a:schemeClr val="accent6"/>
                          </a:solidFill>
                          <a:effectLst/>
                          <a:latin typeface="Arial"/>
                          <a:ea typeface="Arial"/>
                          <a:cs typeface="Arial"/>
                          <a:sym typeface="Arial"/>
                        </a:rPr>
                        <a:t>Aplicaciones Similares</a:t>
                      </a:r>
                      <a:r>
                        <a:rPr lang="es-AR" sz="1100" b="0" i="0" u="none" strike="noStrike" cap="none" dirty="0">
                          <a:solidFill>
                            <a:schemeClr val="accent6"/>
                          </a:solidFill>
                          <a:effectLst/>
                          <a:latin typeface="Arial"/>
                          <a:ea typeface="Arial"/>
                          <a:cs typeface="Arial"/>
                          <a:sym typeface="Arial"/>
                        </a:rPr>
                        <a:t>: </a:t>
                      </a:r>
                      <a:r>
                        <a:rPr lang="es-AR" sz="1100" b="1" i="0" u="none" strike="noStrike" cap="none" dirty="0">
                          <a:solidFill>
                            <a:schemeClr val="accent6"/>
                          </a:solidFill>
                          <a:effectLst/>
                          <a:latin typeface="Arial"/>
                          <a:ea typeface="Arial"/>
                          <a:cs typeface="Arial"/>
                          <a:sym typeface="Arial"/>
                        </a:rPr>
                        <a:t>Shazam</a:t>
                      </a:r>
                      <a:endParaRPr sz="1000" b="1" i="0" dirty="0">
                        <a:solidFill>
                          <a:schemeClr val="accent6"/>
                        </a:solidFill>
                        <a:latin typeface="Cambay"/>
                        <a:ea typeface="Cambay"/>
                        <a:cs typeface="Cambay"/>
                        <a:sym typeface="Cambay"/>
                      </a:endParaRPr>
                    </a:p>
                  </a:txBody>
                  <a:tcPr marL="91425" marR="91425" marT="91425" marB="91425"/>
                </a:tc>
                <a:tc>
                  <a:txBody>
                    <a:bodyPr/>
                    <a:lstStyle/>
                    <a:p>
                      <a:pPr marL="0" marR="0" lvl="0" indent="0" algn="l" rtl="0">
                        <a:lnSpc>
                          <a:spcPct val="100000"/>
                        </a:lnSpc>
                        <a:spcBef>
                          <a:spcPts val="0"/>
                        </a:spcBef>
                        <a:spcAft>
                          <a:spcPts val="1600"/>
                        </a:spcAft>
                        <a:buNone/>
                      </a:pPr>
                      <a:r>
                        <a:rPr lang="es-AR" sz="1100" b="0" i="0" u="none" strike="noStrike" cap="none" dirty="0">
                          <a:solidFill>
                            <a:schemeClr val="accent6"/>
                          </a:solidFill>
                          <a:effectLst/>
                          <a:latin typeface="Arial"/>
                          <a:ea typeface="Arial"/>
                          <a:cs typeface="Arial"/>
                          <a:sym typeface="Arial"/>
                        </a:rPr>
                        <a:t>“</a:t>
                      </a:r>
                      <a:r>
                        <a:rPr lang="es-AR" sz="1100" b="0" i="1" u="none" strike="noStrike" cap="none" dirty="0">
                          <a:solidFill>
                            <a:schemeClr val="accent6"/>
                          </a:solidFill>
                          <a:effectLst/>
                          <a:latin typeface="Arial"/>
                          <a:ea typeface="Arial"/>
                          <a:cs typeface="Arial"/>
                          <a:sym typeface="Arial"/>
                        </a:rPr>
                        <a:t>Shazam: Cómo funciona el algoritmo de reconocimiento de canciones de la popular aplicación”</a:t>
                      </a:r>
                      <a:endParaRPr sz="800" dirty="0">
                        <a:solidFill>
                          <a:schemeClr val="accent6"/>
                        </a:solidFill>
                        <a:latin typeface="Cambay"/>
                        <a:ea typeface="Cambay"/>
                        <a:cs typeface="Cambay"/>
                        <a:sym typeface="Cambay"/>
                      </a:endParaRPr>
                    </a:p>
                  </a:txBody>
                  <a:tcPr marL="91425" marR="91425" marT="91425" marB="91425"/>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s-AR" sz="1200" b="1" i="0" u="none" strike="noStrike" cap="none" dirty="0">
                          <a:solidFill>
                            <a:schemeClr val="accent6"/>
                          </a:solidFill>
                          <a:effectLst/>
                          <a:latin typeface="Arial"/>
                          <a:ea typeface="Arial"/>
                          <a:cs typeface="Arial"/>
                          <a:sym typeface="Arial"/>
                        </a:rPr>
                        <a:t>Clasificación de Imágenes</a:t>
                      </a:r>
                      <a:endParaRPr sz="1050" b="1" dirty="0">
                        <a:solidFill>
                          <a:schemeClr val="accent6"/>
                        </a:solidFill>
                        <a:latin typeface="Cambay"/>
                        <a:ea typeface="Cambay"/>
                        <a:cs typeface="Cambay"/>
                        <a:sym typeface="Cambay"/>
                      </a:endParaRPr>
                    </a:p>
                  </a:txBody>
                  <a:tcPr marL="91425" marR="91425" marT="91425" marB="91425"/>
                </a:tc>
                <a:tc>
                  <a:txBody>
                    <a:bodyPr/>
                    <a:lstStyle/>
                    <a:p>
                      <a:pPr marL="0" lvl="0" indent="0" algn="l" rtl="0">
                        <a:spcBef>
                          <a:spcPts val="0"/>
                        </a:spcBef>
                        <a:spcAft>
                          <a:spcPts val="1600"/>
                        </a:spcAft>
                        <a:buNone/>
                      </a:pPr>
                      <a:r>
                        <a:rPr lang="es-AR" sz="1100" b="0" i="1" u="none" strike="noStrike" cap="none" dirty="0">
                          <a:solidFill>
                            <a:schemeClr val="accent6"/>
                          </a:solidFill>
                          <a:effectLst/>
                          <a:latin typeface="Arial"/>
                          <a:ea typeface="Arial"/>
                          <a:cs typeface="Arial"/>
                          <a:sym typeface="Arial"/>
                        </a:rPr>
                        <a:t>EJECUCIÓN DE REDES NEURONALES EN MÓVILES ANDROID CON ACELERACIÓN HARDWARE MEDIANTE KERAS Y TENSORFLOW LITE</a:t>
                      </a:r>
                      <a:endParaRPr sz="800" dirty="0">
                        <a:solidFill>
                          <a:schemeClr val="accent6"/>
                        </a:solidFill>
                        <a:latin typeface="Cambay"/>
                        <a:ea typeface="Cambay"/>
                        <a:cs typeface="Cambay"/>
                        <a:sym typeface="Cambay"/>
                      </a:endParaRPr>
                    </a:p>
                  </a:txBody>
                  <a:tcPr marL="91425" marR="91425" marT="91425" marB="91425"/>
                </a:tc>
                <a:extLst>
                  <a:ext uri="{0D108BD9-81ED-4DB2-BD59-A6C34878D82A}">
                    <a16:rowId xmlns:a16="http://schemas.microsoft.com/office/drawing/2014/main" val="10002"/>
                  </a:ext>
                </a:extLst>
              </a:tr>
            </a:tbl>
          </a:graphicData>
        </a:graphic>
      </p:graphicFrame>
      <p:sp>
        <p:nvSpPr>
          <p:cNvPr id="11" name="Google Shape;5421;p34">
            <a:extLst>
              <a:ext uri="{FF2B5EF4-FFF2-40B4-BE49-F238E27FC236}">
                <a16:creationId xmlns:a16="http://schemas.microsoft.com/office/drawing/2014/main" id="{75521DDD-3C1D-EC79-3627-F58CA91ADD85}"/>
              </a:ext>
            </a:extLst>
          </p:cNvPr>
          <p:cNvSpPr txBox="1">
            <a:spLocks/>
          </p:cNvSpPr>
          <p:nvPr/>
        </p:nvSpPr>
        <p:spPr>
          <a:xfrm>
            <a:off x="2088296" y="792284"/>
            <a:ext cx="496740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sz="3200" u="sng" dirty="0">
                <a:solidFill>
                  <a:schemeClr val="tx1"/>
                </a:solidFill>
              </a:rPr>
              <a:t>Estado del Arte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26"/>
        <p:cNvGrpSpPr/>
        <p:nvPr/>
      </p:nvGrpSpPr>
      <p:grpSpPr>
        <a:xfrm>
          <a:off x="0" y="0"/>
          <a:ext cx="0" cy="0"/>
          <a:chOff x="0" y="0"/>
          <a:chExt cx="0" cy="0"/>
        </a:xfrm>
      </p:grpSpPr>
      <p:sp>
        <p:nvSpPr>
          <p:cNvPr id="5429" name="Google Shape;5429;p35"/>
          <p:cNvSpPr txBox="1">
            <a:spLocks noGrp="1"/>
          </p:cNvSpPr>
          <p:nvPr>
            <p:ph type="title" idx="2"/>
          </p:nvPr>
        </p:nvSpPr>
        <p:spPr>
          <a:xfrm>
            <a:off x="734818" y="1813673"/>
            <a:ext cx="2901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Justificación Técnica</a:t>
            </a:r>
          </a:p>
        </p:txBody>
      </p:sp>
      <p:sp>
        <p:nvSpPr>
          <p:cNvPr id="5431" name="Google Shape;5431;p35"/>
          <p:cNvSpPr txBox="1">
            <a:spLocks noGrp="1"/>
          </p:cNvSpPr>
          <p:nvPr>
            <p:ph type="title" idx="3"/>
          </p:nvPr>
        </p:nvSpPr>
        <p:spPr>
          <a:xfrm>
            <a:off x="5604750" y="1813673"/>
            <a:ext cx="2901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Justificación Económica</a:t>
            </a:r>
          </a:p>
        </p:txBody>
      </p:sp>
      <p:sp>
        <p:nvSpPr>
          <p:cNvPr id="5433" name="Google Shape;5433;p35"/>
          <p:cNvSpPr txBox="1">
            <a:spLocks noGrp="1"/>
          </p:cNvSpPr>
          <p:nvPr>
            <p:ph type="title" idx="5"/>
          </p:nvPr>
        </p:nvSpPr>
        <p:spPr>
          <a:xfrm>
            <a:off x="3121050" y="3053997"/>
            <a:ext cx="2901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Alternativas</a:t>
            </a:r>
            <a:endParaRPr dirty="0"/>
          </a:p>
        </p:txBody>
      </p:sp>
      <p:sp>
        <p:nvSpPr>
          <p:cNvPr id="4" name="Google Shape;5421;p34">
            <a:extLst>
              <a:ext uri="{FF2B5EF4-FFF2-40B4-BE49-F238E27FC236}">
                <a16:creationId xmlns:a16="http://schemas.microsoft.com/office/drawing/2014/main" id="{D5E0FF9B-7935-7268-A891-9AC920A28762}"/>
              </a:ext>
            </a:extLst>
          </p:cNvPr>
          <p:cNvSpPr txBox="1">
            <a:spLocks/>
          </p:cNvSpPr>
          <p:nvPr/>
        </p:nvSpPr>
        <p:spPr>
          <a:xfrm>
            <a:off x="2088300" y="430130"/>
            <a:ext cx="496740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ig Shoulders Text ExtraBold"/>
              <a:buNone/>
              <a:defRPr sz="3500" b="0" i="0" u="none" strike="noStrike" cap="none">
                <a:solidFill>
                  <a:schemeClr val="dk1"/>
                </a:solidFill>
                <a:latin typeface="Big Shoulders Text ExtraBold"/>
                <a:ea typeface="Big Shoulders Text ExtraBold"/>
                <a:cs typeface="Big Shoulders Text ExtraBold"/>
                <a:sym typeface="Big Shoulders Text ExtraBold"/>
              </a:defRPr>
            </a:lvl1pPr>
            <a:lvl2pPr marR="0" lvl="1"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500"/>
              <a:buFont typeface="Montserrat ExtraBold"/>
              <a:buNone/>
              <a:defRPr sz="3500" b="0" i="0" u="none" strike="noStrike" cap="none">
                <a:solidFill>
                  <a:schemeClr val="dk1"/>
                </a:solidFill>
                <a:latin typeface="Montserrat ExtraBold"/>
                <a:ea typeface="Montserrat ExtraBold"/>
                <a:cs typeface="Montserrat ExtraBold"/>
                <a:sym typeface="Montserrat ExtraBold"/>
              </a:defRPr>
            </a:lvl9pPr>
          </a:lstStyle>
          <a:p>
            <a:r>
              <a:rPr lang="es-AR" dirty="0">
                <a:solidFill>
                  <a:schemeClr val="tx2"/>
                </a:solidFill>
              </a:rPr>
              <a:t>Capitulo 4. Justificación Técnica-Económica</a:t>
            </a:r>
          </a:p>
        </p:txBody>
      </p:sp>
      <p:grpSp>
        <p:nvGrpSpPr>
          <p:cNvPr id="13" name="Google Shape;8354;p59">
            <a:extLst>
              <a:ext uri="{FF2B5EF4-FFF2-40B4-BE49-F238E27FC236}">
                <a16:creationId xmlns:a16="http://schemas.microsoft.com/office/drawing/2014/main" id="{F90404BD-6BE1-CBD7-028E-92F06999E9AB}"/>
              </a:ext>
            </a:extLst>
          </p:cNvPr>
          <p:cNvGrpSpPr/>
          <p:nvPr/>
        </p:nvGrpSpPr>
        <p:grpSpPr>
          <a:xfrm>
            <a:off x="1417740" y="2293696"/>
            <a:ext cx="1456812" cy="2216400"/>
            <a:chOff x="2333668" y="1932082"/>
            <a:chExt cx="1741343" cy="2649287"/>
          </a:xfrm>
        </p:grpSpPr>
        <p:sp>
          <p:nvSpPr>
            <p:cNvPr id="14" name="Google Shape;8355;p59">
              <a:extLst>
                <a:ext uri="{FF2B5EF4-FFF2-40B4-BE49-F238E27FC236}">
                  <a16:creationId xmlns:a16="http://schemas.microsoft.com/office/drawing/2014/main" id="{2F77A313-FF8C-A784-C530-7D9F545165AD}"/>
                </a:ext>
              </a:extLst>
            </p:cNvPr>
            <p:cNvSpPr/>
            <p:nvPr/>
          </p:nvSpPr>
          <p:spPr>
            <a:xfrm>
              <a:off x="2385610" y="4176807"/>
              <a:ext cx="1663861" cy="404562"/>
            </a:xfrm>
            <a:custGeom>
              <a:avLst/>
              <a:gdLst/>
              <a:ahLst/>
              <a:cxnLst/>
              <a:rect l="l" t="t" r="r" b="b"/>
              <a:pathLst>
                <a:path w="90686" h="22050" extrusionOk="0">
                  <a:moveTo>
                    <a:pt x="45331" y="1"/>
                  </a:moveTo>
                  <a:cubicBezTo>
                    <a:pt x="20292" y="1"/>
                    <a:pt x="0" y="4931"/>
                    <a:pt x="0" y="11025"/>
                  </a:cubicBezTo>
                  <a:cubicBezTo>
                    <a:pt x="0" y="17120"/>
                    <a:pt x="20292" y="22050"/>
                    <a:pt x="45331" y="22050"/>
                  </a:cubicBezTo>
                  <a:cubicBezTo>
                    <a:pt x="70394" y="22050"/>
                    <a:pt x="90685" y="17120"/>
                    <a:pt x="90685" y="11025"/>
                  </a:cubicBezTo>
                  <a:cubicBezTo>
                    <a:pt x="90685" y="4931"/>
                    <a:pt x="70394" y="1"/>
                    <a:pt x="45331" y="1"/>
                  </a:cubicBezTo>
                  <a:close/>
                </a:path>
              </a:pathLst>
            </a:custGeom>
            <a:solidFill>
              <a:srgbClr val="3EE7F0">
                <a:alpha val="5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8356;p59">
              <a:extLst>
                <a:ext uri="{FF2B5EF4-FFF2-40B4-BE49-F238E27FC236}">
                  <a16:creationId xmlns:a16="http://schemas.microsoft.com/office/drawing/2014/main" id="{8904EACF-2DD3-618E-31AD-153AF5624915}"/>
                </a:ext>
              </a:extLst>
            </p:cNvPr>
            <p:cNvSpPr/>
            <p:nvPr/>
          </p:nvSpPr>
          <p:spPr>
            <a:xfrm>
              <a:off x="2385610" y="4065823"/>
              <a:ext cx="1663861" cy="404581"/>
            </a:xfrm>
            <a:custGeom>
              <a:avLst/>
              <a:gdLst/>
              <a:ahLst/>
              <a:cxnLst/>
              <a:rect l="l" t="t" r="r" b="b"/>
              <a:pathLst>
                <a:path w="90686" h="22051" extrusionOk="0">
                  <a:moveTo>
                    <a:pt x="45331" y="1"/>
                  </a:moveTo>
                  <a:cubicBezTo>
                    <a:pt x="20292" y="1"/>
                    <a:pt x="0" y="4931"/>
                    <a:pt x="0" y="11026"/>
                  </a:cubicBezTo>
                  <a:cubicBezTo>
                    <a:pt x="0" y="17120"/>
                    <a:pt x="20292" y="22050"/>
                    <a:pt x="45331" y="22050"/>
                  </a:cubicBezTo>
                  <a:cubicBezTo>
                    <a:pt x="70394" y="22050"/>
                    <a:pt x="90685" y="17120"/>
                    <a:pt x="90685" y="11026"/>
                  </a:cubicBezTo>
                  <a:cubicBezTo>
                    <a:pt x="90685" y="4931"/>
                    <a:pt x="70394" y="1"/>
                    <a:pt x="45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8357;p59">
              <a:extLst>
                <a:ext uri="{FF2B5EF4-FFF2-40B4-BE49-F238E27FC236}">
                  <a16:creationId xmlns:a16="http://schemas.microsoft.com/office/drawing/2014/main" id="{C6D2E090-CCC8-3679-F267-BD6E5BD8EF0F}"/>
                </a:ext>
              </a:extLst>
            </p:cNvPr>
            <p:cNvSpPr/>
            <p:nvPr/>
          </p:nvSpPr>
          <p:spPr>
            <a:xfrm>
              <a:off x="2385610" y="4152937"/>
              <a:ext cx="1663861" cy="234885"/>
            </a:xfrm>
            <a:custGeom>
              <a:avLst/>
              <a:gdLst/>
              <a:ahLst/>
              <a:cxnLst/>
              <a:rect l="l" t="t" r="r" b="b"/>
              <a:pathLst>
                <a:path w="90686" h="12802" extrusionOk="0">
                  <a:moveTo>
                    <a:pt x="0" y="1"/>
                  </a:moveTo>
                  <a:lnTo>
                    <a:pt x="0" y="6278"/>
                  </a:lnTo>
                  <a:cubicBezTo>
                    <a:pt x="14086" y="11178"/>
                    <a:pt x="28996" y="12801"/>
                    <a:pt x="42568" y="12801"/>
                  </a:cubicBezTo>
                  <a:cubicBezTo>
                    <a:pt x="69202" y="12801"/>
                    <a:pt x="90685" y="6551"/>
                    <a:pt x="90685" y="6551"/>
                  </a:cubicBezTo>
                  <a:lnTo>
                    <a:pt x="90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8358;p59">
              <a:extLst>
                <a:ext uri="{FF2B5EF4-FFF2-40B4-BE49-F238E27FC236}">
                  <a16:creationId xmlns:a16="http://schemas.microsoft.com/office/drawing/2014/main" id="{7FB2ECBB-6CFE-3F70-E218-7C344DC63E8B}"/>
                </a:ext>
              </a:extLst>
            </p:cNvPr>
            <p:cNvSpPr/>
            <p:nvPr/>
          </p:nvSpPr>
          <p:spPr>
            <a:xfrm>
              <a:off x="2385610" y="3950674"/>
              <a:ext cx="1663861" cy="404562"/>
            </a:xfrm>
            <a:custGeom>
              <a:avLst/>
              <a:gdLst/>
              <a:ahLst/>
              <a:cxnLst/>
              <a:rect l="l" t="t" r="r" b="b"/>
              <a:pathLst>
                <a:path w="90686" h="22050" extrusionOk="0">
                  <a:moveTo>
                    <a:pt x="45331" y="0"/>
                  </a:moveTo>
                  <a:cubicBezTo>
                    <a:pt x="20292" y="0"/>
                    <a:pt x="0" y="4930"/>
                    <a:pt x="0" y="11025"/>
                  </a:cubicBezTo>
                  <a:cubicBezTo>
                    <a:pt x="0" y="17119"/>
                    <a:pt x="20292" y="22049"/>
                    <a:pt x="45331" y="22049"/>
                  </a:cubicBezTo>
                  <a:cubicBezTo>
                    <a:pt x="70394" y="22049"/>
                    <a:pt x="90685" y="17119"/>
                    <a:pt x="90685" y="11025"/>
                  </a:cubicBezTo>
                  <a:cubicBezTo>
                    <a:pt x="90685" y="4930"/>
                    <a:pt x="70394" y="0"/>
                    <a:pt x="45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8359;p59">
              <a:extLst>
                <a:ext uri="{FF2B5EF4-FFF2-40B4-BE49-F238E27FC236}">
                  <a16:creationId xmlns:a16="http://schemas.microsoft.com/office/drawing/2014/main" id="{559A8CBA-C839-FB23-796F-755B5531F39B}"/>
                </a:ext>
              </a:extLst>
            </p:cNvPr>
            <p:cNvSpPr/>
            <p:nvPr/>
          </p:nvSpPr>
          <p:spPr>
            <a:xfrm>
              <a:off x="2600863" y="3982489"/>
              <a:ext cx="1050761" cy="255489"/>
            </a:xfrm>
            <a:custGeom>
              <a:avLst/>
              <a:gdLst/>
              <a:ahLst/>
              <a:cxnLst/>
              <a:rect l="l" t="t" r="r" b="b"/>
              <a:pathLst>
                <a:path w="57270" h="13925" extrusionOk="0">
                  <a:moveTo>
                    <a:pt x="1" y="6962"/>
                  </a:moveTo>
                  <a:cubicBezTo>
                    <a:pt x="1" y="10797"/>
                    <a:pt x="12828" y="13924"/>
                    <a:pt x="28624" y="13924"/>
                  </a:cubicBezTo>
                  <a:lnTo>
                    <a:pt x="28624" y="13924"/>
                  </a:lnTo>
                  <a:cubicBezTo>
                    <a:pt x="44441" y="13924"/>
                    <a:pt x="57269" y="10797"/>
                    <a:pt x="57269" y="6962"/>
                  </a:cubicBezTo>
                  <a:lnTo>
                    <a:pt x="57269" y="6962"/>
                  </a:lnTo>
                  <a:cubicBezTo>
                    <a:pt x="57269" y="3105"/>
                    <a:pt x="44441" y="1"/>
                    <a:pt x="28624" y="1"/>
                  </a:cubicBezTo>
                  <a:lnTo>
                    <a:pt x="28624" y="1"/>
                  </a:lnTo>
                  <a:cubicBezTo>
                    <a:pt x="12828" y="1"/>
                    <a:pt x="1" y="3105"/>
                    <a:pt x="1" y="6962"/>
                  </a:cubicBezTo>
                  <a:close/>
                </a:path>
              </a:pathLst>
            </a:custGeom>
            <a:solidFill>
              <a:srgbClr val="00E0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8360;p59">
              <a:extLst>
                <a:ext uri="{FF2B5EF4-FFF2-40B4-BE49-F238E27FC236}">
                  <a16:creationId xmlns:a16="http://schemas.microsoft.com/office/drawing/2014/main" id="{6BD9535B-B07C-ECE4-5E5A-D44B3C58F630}"/>
                </a:ext>
              </a:extLst>
            </p:cNvPr>
            <p:cNvSpPr/>
            <p:nvPr/>
          </p:nvSpPr>
          <p:spPr>
            <a:xfrm>
              <a:off x="2333668" y="1932119"/>
              <a:ext cx="1741343" cy="2375799"/>
            </a:xfrm>
            <a:custGeom>
              <a:avLst/>
              <a:gdLst/>
              <a:ahLst/>
              <a:cxnLst/>
              <a:rect l="l" t="t" r="r" b="b"/>
              <a:pathLst>
                <a:path w="94909" h="129489" extrusionOk="0">
                  <a:moveTo>
                    <a:pt x="2831" y="0"/>
                  </a:moveTo>
                  <a:lnTo>
                    <a:pt x="2831" y="116112"/>
                  </a:lnTo>
                  <a:cubicBezTo>
                    <a:pt x="1" y="129235"/>
                    <a:pt x="44534" y="129488"/>
                    <a:pt x="47975" y="129488"/>
                  </a:cubicBezTo>
                  <a:cubicBezTo>
                    <a:pt x="48113" y="129488"/>
                    <a:pt x="48185" y="129488"/>
                    <a:pt x="48185" y="129488"/>
                  </a:cubicBezTo>
                  <a:cubicBezTo>
                    <a:pt x="94909" y="128073"/>
                    <a:pt x="93516" y="118441"/>
                    <a:pt x="93516" y="118441"/>
                  </a:cubicBezTo>
                  <a:lnTo>
                    <a:pt x="93516" y="0"/>
                  </a:lnTo>
                  <a:close/>
                </a:path>
              </a:pathLst>
            </a:custGeom>
            <a:gradFill>
              <a:gsLst>
                <a:gs pos="0">
                  <a:srgbClr val="00E0FF">
                    <a:alpha val="5490"/>
                    <a:alpha val="25580"/>
                  </a:srgbClr>
                </a:gs>
                <a:gs pos="100000">
                  <a:srgbClr val="00E0FF">
                    <a:alpha val="59215"/>
                    <a:alpha val="255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0" name="Google Shape;8361;p59">
              <a:extLst>
                <a:ext uri="{FF2B5EF4-FFF2-40B4-BE49-F238E27FC236}">
                  <a16:creationId xmlns:a16="http://schemas.microsoft.com/office/drawing/2014/main" id="{7DD3DDA3-6DBA-E097-2395-6F3AA200CB0F}"/>
                </a:ext>
              </a:extLst>
            </p:cNvPr>
            <p:cNvGrpSpPr/>
            <p:nvPr/>
          </p:nvGrpSpPr>
          <p:grpSpPr>
            <a:xfrm>
              <a:off x="2484704" y="1932082"/>
              <a:ext cx="1465666" cy="2147654"/>
              <a:chOff x="5365575" y="2006225"/>
              <a:chExt cx="1772911" cy="2597863"/>
            </a:xfrm>
          </p:grpSpPr>
          <p:sp>
            <p:nvSpPr>
              <p:cNvPr id="21" name="Google Shape;8362;p59">
                <a:extLst>
                  <a:ext uri="{FF2B5EF4-FFF2-40B4-BE49-F238E27FC236}">
                    <a16:creationId xmlns:a16="http://schemas.microsoft.com/office/drawing/2014/main" id="{03668359-FF12-A787-47DB-7C5AB9E77607}"/>
                  </a:ext>
                </a:extLst>
              </p:cNvPr>
              <p:cNvSpPr/>
              <p:nvPr/>
            </p:nvSpPr>
            <p:spPr>
              <a:xfrm>
                <a:off x="5950482" y="2218830"/>
                <a:ext cx="104372" cy="982725"/>
              </a:xfrm>
              <a:custGeom>
                <a:avLst/>
                <a:gdLst/>
                <a:ahLst/>
                <a:cxnLst/>
                <a:rect l="l" t="t" r="r" b="b"/>
                <a:pathLst>
                  <a:path w="4863" h="45788" extrusionOk="0">
                    <a:moveTo>
                      <a:pt x="4863" y="45788"/>
                    </a:moveTo>
                    <a:lnTo>
                      <a:pt x="1" y="45788"/>
                    </a:lnTo>
                    <a:lnTo>
                      <a:pt x="1" y="0"/>
                    </a:lnTo>
                    <a:lnTo>
                      <a:pt x="4863"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8363;p59">
                <a:extLst>
                  <a:ext uri="{FF2B5EF4-FFF2-40B4-BE49-F238E27FC236}">
                    <a16:creationId xmlns:a16="http://schemas.microsoft.com/office/drawing/2014/main" id="{277D0972-20C4-C5E9-6AF8-9542A665D0E9}"/>
                  </a:ext>
                </a:extLst>
              </p:cNvPr>
              <p:cNvSpPr/>
              <p:nvPr/>
            </p:nvSpPr>
            <p:spPr>
              <a:xfrm>
                <a:off x="6386485" y="2006225"/>
                <a:ext cx="104372" cy="982231"/>
              </a:xfrm>
              <a:custGeom>
                <a:avLst/>
                <a:gdLst/>
                <a:ahLst/>
                <a:cxnLst/>
                <a:rect l="l" t="t" r="r" b="b"/>
                <a:pathLst>
                  <a:path w="4863" h="45765" extrusionOk="0">
                    <a:moveTo>
                      <a:pt x="0" y="0"/>
                    </a:moveTo>
                    <a:lnTo>
                      <a:pt x="0" y="45765"/>
                    </a:lnTo>
                    <a:lnTo>
                      <a:pt x="4862" y="45765"/>
                    </a:lnTo>
                    <a:lnTo>
                      <a:pt x="4862"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8364;p59">
                <a:extLst>
                  <a:ext uri="{FF2B5EF4-FFF2-40B4-BE49-F238E27FC236}">
                    <a16:creationId xmlns:a16="http://schemas.microsoft.com/office/drawing/2014/main" id="{B44D8A4A-E8E4-35B4-A0ED-42C0D0413A54}"/>
                  </a:ext>
                </a:extLst>
              </p:cNvPr>
              <p:cNvSpPr/>
              <p:nvPr/>
            </p:nvSpPr>
            <p:spPr>
              <a:xfrm>
                <a:off x="6216505" y="2093404"/>
                <a:ext cx="40671" cy="982746"/>
              </a:xfrm>
              <a:custGeom>
                <a:avLst/>
                <a:gdLst/>
                <a:ahLst/>
                <a:cxnLst/>
                <a:rect l="l" t="t" r="r" b="b"/>
                <a:pathLst>
                  <a:path w="1895" h="45789" extrusionOk="0">
                    <a:moveTo>
                      <a:pt x="0" y="1"/>
                    </a:moveTo>
                    <a:lnTo>
                      <a:pt x="0" y="45788"/>
                    </a:lnTo>
                    <a:lnTo>
                      <a:pt x="1895" y="45788"/>
                    </a:lnTo>
                    <a:lnTo>
                      <a:pt x="1895"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8365;p59">
                <a:extLst>
                  <a:ext uri="{FF2B5EF4-FFF2-40B4-BE49-F238E27FC236}">
                    <a16:creationId xmlns:a16="http://schemas.microsoft.com/office/drawing/2014/main" id="{696C02CA-CAE4-0EB0-3C35-A3258DA00CA4}"/>
                  </a:ext>
                </a:extLst>
              </p:cNvPr>
              <p:cNvSpPr/>
              <p:nvPr/>
            </p:nvSpPr>
            <p:spPr>
              <a:xfrm>
                <a:off x="5703582" y="3428332"/>
                <a:ext cx="742710" cy="425258"/>
              </a:xfrm>
              <a:custGeom>
                <a:avLst/>
                <a:gdLst/>
                <a:ahLst/>
                <a:cxnLst/>
                <a:rect l="l" t="t" r="r" b="b"/>
                <a:pathLst>
                  <a:path w="34605" h="19814" extrusionOk="0">
                    <a:moveTo>
                      <a:pt x="32527" y="1"/>
                    </a:moveTo>
                    <a:lnTo>
                      <a:pt x="1" y="15408"/>
                    </a:lnTo>
                    <a:lnTo>
                      <a:pt x="2078" y="19813"/>
                    </a:lnTo>
                    <a:lnTo>
                      <a:pt x="34604" y="4406"/>
                    </a:lnTo>
                    <a:lnTo>
                      <a:pt x="32527"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8366;p59">
                <a:extLst>
                  <a:ext uri="{FF2B5EF4-FFF2-40B4-BE49-F238E27FC236}">
                    <a16:creationId xmlns:a16="http://schemas.microsoft.com/office/drawing/2014/main" id="{492C4354-9125-8848-B829-D541C3C42C12}"/>
                  </a:ext>
                </a:extLst>
              </p:cNvPr>
              <p:cNvSpPr/>
              <p:nvPr/>
            </p:nvSpPr>
            <p:spPr>
              <a:xfrm>
                <a:off x="5365575" y="3105991"/>
                <a:ext cx="743182" cy="424764"/>
              </a:xfrm>
              <a:custGeom>
                <a:avLst/>
                <a:gdLst/>
                <a:ahLst/>
                <a:cxnLst/>
                <a:rect l="l" t="t" r="r" b="b"/>
                <a:pathLst>
                  <a:path w="34627" h="19791" extrusionOk="0">
                    <a:moveTo>
                      <a:pt x="32549" y="1"/>
                    </a:moveTo>
                    <a:lnTo>
                      <a:pt x="0" y="15408"/>
                    </a:lnTo>
                    <a:lnTo>
                      <a:pt x="2078" y="19790"/>
                    </a:lnTo>
                    <a:lnTo>
                      <a:pt x="34626" y="4383"/>
                    </a:lnTo>
                    <a:lnTo>
                      <a:pt x="32549"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8367;p59">
                <a:extLst>
                  <a:ext uri="{FF2B5EF4-FFF2-40B4-BE49-F238E27FC236}">
                    <a16:creationId xmlns:a16="http://schemas.microsoft.com/office/drawing/2014/main" id="{A45BDE3A-07E9-8DF1-7EA5-5DA19A6488B8}"/>
                  </a:ext>
                </a:extLst>
              </p:cNvPr>
              <p:cNvSpPr/>
              <p:nvPr/>
            </p:nvSpPr>
            <p:spPr>
              <a:xfrm>
                <a:off x="5527721" y="3287733"/>
                <a:ext cx="715753" cy="367438"/>
              </a:xfrm>
              <a:custGeom>
                <a:avLst/>
                <a:gdLst/>
                <a:ahLst/>
                <a:cxnLst/>
                <a:rect l="l" t="t" r="r" b="b"/>
                <a:pathLst>
                  <a:path w="33349" h="17120" extrusionOk="0">
                    <a:moveTo>
                      <a:pt x="32550" y="1"/>
                    </a:moveTo>
                    <a:lnTo>
                      <a:pt x="1" y="15408"/>
                    </a:lnTo>
                    <a:lnTo>
                      <a:pt x="822" y="17120"/>
                    </a:lnTo>
                    <a:lnTo>
                      <a:pt x="33348" y="1713"/>
                    </a:lnTo>
                    <a:lnTo>
                      <a:pt x="3255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8368;p59">
                <a:extLst>
                  <a:ext uri="{FF2B5EF4-FFF2-40B4-BE49-F238E27FC236}">
                    <a16:creationId xmlns:a16="http://schemas.microsoft.com/office/drawing/2014/main" id="{1B1B0F45-FD65-F0C4-C328-7B232E4C4EA9}"/>
                  </a:ext>
                </a:extLst>
              </p:cNvPr>
              <p:cNvSpPr/>
              <p:nvPr/>
            </p:nvSpPr>
            <p:spPr>
              <a:xfrm>
                <a:off x="6183668" y="2848810"/>
                <a:ext cx="639325" cy="375765"/>
              </a:xfrm>
              <a:custGeom>
                <a:avLst/>
                <a:gdLst/>
                <a:ahLst/>
                <a:cxnLst/>
                <a:rect l="l" t="t" r="r" b="b"/>
                <a:pathLst>
                  <a:path w="29788" h="17508" extrusionOk="0">
                    <a:moveTo>
                      <a:pt x="27711" y="0"/>
                    </a:moveTo>
                    <a:lnTo>
                      <a:pt x="1" y="13125"/>
                    </a:lnTo>
                    <a:lnTo>
                      <a:pt x="2078" y="17507"/>
                    </a:lnTo>
                    <a:lnTo>
                      <a:pt x="29788" y="4406"/>
                    </a:lnTo>
                    <a:lnTo>
                      <a:pt x="27711"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8369;p59">
                <a:extLst>
                  <a:ext uri="{FF2B5EF4-FFF2-40B4-BE49-F238E27FC236}">
                    <a16:creationId xmlns:a16="http://schemas.microsoft.com/office/drawing/2014/main" id="{562E3AA3-777E-8F4B-2A57-F223257F3DA6}"/>
                  </a:ext>
                </a:extLst>
              </p:cNvPr>
              <p:cNvSpPr/>
              <p:nvPr/>
            </p:nvSpPr>
            <p:spPr>
              <a:xfrm>
                <a:off x="6499161" y="3181925"/>
                <a:ext cx="639325" cy="375765"/>
              </a:xfrm>
              <a:custGeom>
                <a:avLst/>
                <a:gdLst/>
                <a:ahLst/>
                <a:cxnLst/>
                <a:rect l="l" t="t" r="r" b="b"/>
                <a:pathLst>
                  <a:path w="29788" h="17508" extrusionOk="0">
                    <a:moveTo>
                      <a:pt x="27710" y="1"/>
                    </a:moveTo>
                    <a:lnTo>
                      <a:pt x="0" y="13125"/>
                    </a:lnTo>
                    <a:lnTo>
                      <a:pt x="2077" y="17508"/>
                    </a:lnTo>
                    <a:lnTo>
                      <a:pt x="29787" y="4406"/>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8370;p59">
                <a:extLst>
                  <a:ext uri="{FF2B5EF4-FFF2-40B4-BE49-F238E27FC236}">
                    <a16:creationId xmlns:a16="http://schemas.microsoft.com/office/drawing/2014/main" id="{EBE1ABDA-1F2B-4780-37FE-79047417A6AF}"/>
                  </a:ext>
                </a:extLst>
              </p:cNvPr>
              <p:cNvSpPr/>
              <p:nvPr/>
            </p:nvSpPr>
            <p:spPr>
              <a:xfrm>
                <a:off x="6373265" y="3053087"/>
                <a:ext cx="612368" cy="318461"/>
              </a:xfrm>
              <a:custGeom>
                <a:avLst/>
                <a:gdLst/>
                <a:ahLst/>
                <a:cxnLst/>
                <a:rect l="l" t="t" r="r" b="b"/>
                <a:pathLst>
                  <a:path w="28532" h="14838" extrusionOk="0">
                    <a:moveTo>
                      <a:pt x="27710" y="1"/>
                    </a:moveTo>
                    <a:lnTo>
                      <a:pt x="0" y="13125"/>
                    </a:lnTo>
                    <a:lnTo>
                      <a:pt x="822" y="14837"/>
                    </a:lnTo>
                    <a:lnTo>
                      <a:pt x="28532" y="1713"/>
                    </a:lnTo>
                    <a:lnTo>
                      <a:pt x="27710"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8371;p59">
                <a:extLst>
                  <a:ext uri="{FF2B5EF4-FFF2-40B4-BE49-F238E27FC236}">
                    <a16:creationId xmlns:a16="http://schemas.microsoft.com/office/drawing/2014/main" id="{03CC10DF-C10B-3598-98C3-8F76FC9332D6}"/>
                  </a:ext>
                </a:extLst>
              </p:cNvPr>
              <p:cNvSpPr/>
              <p:nvPr/>
            </p:nvSpPr>
            <p:spPr>
              <a:xfrm>
                <a:off x="6488387" y="3408737"/>
                <a:ext cx="104351" cy="982253"/>
              </a:xfrm>
              <a:custGeom>
                <a:avLst/>
                <a:gdLst/>
                <a:ahLst/>
                <a:cxnLst/>
                <a:rect l="l" t="t" r="r" b="b"/>
                <a:pathLst>
                  <a:path w="4862" h="45766" extrusionOk="0">
                    <a:moveTo>
                      <a:pt x="0" y="1"/>
                    </a:moveTo>
                    <a:lnTo>
                      <a:pt x="0"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8372;p59">
                <a:extLst>
                  <a:ext uri="{FF2B5EF4-FFF2-40B4-BE49-F238E27FC236}">
                    <a16:creationId xmlns:a16="http://schemas.microsoft.com/office/drawing/2014/main" id="{FEA92EE9-517E-64D0-3BA0-105BEADCB06D}"/>
                  </a:ext>
                </a:extLst>
              </p:cNvPr>
              <p:cNvSpPr/>
              <p:nvPr/>
            </p:nvSpPr>
            <p:spPr>
              <a:xfrm>
                <a:off x="6052384" y="3621836"/>
                <a:ext cx="104372" cy="982253"/>
              </a:xfrm>
              <a:custGeom>
                <a:avLst/>
                <a:gdLst/>
                <a:ahLst/>
                <a:cxnLst/>
                <a:rect l="l" t="t" r="r" b="b"/>
                <a:pathLst>
                  <a:path w="4863" h="45766" extrusionOk="0">
                    <a:moveTo>
                      <a:pt x="1" y="1"/>
                    </a:moveTo>
                    <a:lnTo>
                      <a:pt x="1" y="45765"/>
                    </a:lnTo>
                    <a:lnTo>
                      <a:pt x="4862" y="45765"/>
                    </a:lnTo>
                    <a:lnTo>
                      <a:pt x="4862" y="1"/>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8373;p59">
                <a:extLst>
                  <a:ext uri="{FF2B5EF4-FFF2-40B4-BE49-F238E27FC236}">
                    <a16:creationId xmlns:a16="http://schemas.microsoft.com/office/drawing/2014/main" id="{2D07E574-89C9-3E1C-71FE-80B754CE292E}"/>
                  </a:ext>
                </a:extLst>
              </p:cNvPr>
              <p:cNvSpPr/>
              <p:nvPr/>
            </p:nvSpPr>
            <p:spPr>
              <a:xfrm>
                <a:off x="6286064" y="3534162"/>
                <a:ext cx="40671" cy="982231"/>
              </a:xfrm>
              <a:custGeom>
                <a:avLst/>
                <a:gdLst/>
                <a:ahLst/>
                <a:cxnLst/>
                <a:rect l="l" t="t" r="r" b="b"/>
                <a:pathLst>
                  <a:path w="1895" h="45765" extrusionOk="0">
                    <a:moveTo>
                      <a:pt x="0" y="0"/>
                    </a:moveTo>
                    <a:lnTo>
                      <a:pt x="0" y="45765"/>
                    </a:lnTo>
                    <a:lnTo>
                      <a:pt x="1895" y="45765"/>
                    </a:lnTo>
                    <a:lnTo>
                      <a:pt x="1895" y="0"/>
                    </a:lnTo>
                    <a:close/>
                  </a:path>
                </a:pathLst>
              </a:custGeom>
              <a:gradFill>
                <a:gsLst>
                  <a:gs pos="0">
                    <a:srgbClr val="00E0FF">
                      <a:alpha val="5490"/>
                    </a:srgbClr>
                  </a:gs>
                  <a:gs pos="100000">
                    <a:srgbClr val="00E0FF">
                      <a:alpha val="5921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8374;p59">
                <a:extLst>
                  <a:ext uri="{FF2B5EF4-FFF2-40B4-BE49-F238E27FC236}">
                    <a16:creationId xmlns:a16="http://schemas.microsoft.com/office/drawing/2014/main" id="{1F874FE7-D9D9-1EC0-0608-CF6FCC6DB656}"/>
                  </a:ext>
                </a:extLst>
              </p:cNvPr>
              <p:cNvSpPr/>
              <p:nvPr/>
            </p:nvSpPr>
            <p:spPr>
              <a:xfrm>
                <a:off x="5846627" y="2908582"/>
                <a:ext cx="137682" cy="1315909"/>
              </a:xfrm>
              <a:custGeom>
                <a:avLst/>
                <a:gdLst/>
                <a:ahLst/>
                <a:cxnLst/>
                <a:rect l="l" t="t" r="r" b="b"/>
                <a:pathLst>
                  <a:path w="6415" h="61312" extrusionOk="0">
                    <a:moveTo>
                      <a:pt x="92" y="0"/>
                    </a:moveTo>
                    <a:cubicBezTo>
                      <a:pt x="24" y="320"/>
                      <a:pt x="1" y="662"/>
                      <a:pt x="1" y="1004"/>
                    </a:cubicBezTo>
                    <a:lnTo>
                      <a:pt x="1" y="56789"/>
                    </a:lnTo>
                    <a:cubicBezTo>
                      <a:pt x="1" y="58593"/>
                      <a:pt x="1074" y="60236"/>
                      <a:pt x="2763" y="60944"/>
                    </a:cubicBezTo>
                    <a:cubicBezTo>
                      <a:pt x="3321" y="61190"/>
                      <a:pt x="3915" y="61311"/>
                      <a:pt x="4509" y="61311"/>
                    </a:cubicBezTo>
                    <a:cubicBezTo>
                      <a:pt x="4960" y="61311"/>
                      <a:pt x="5411" y="61241"/>
                      <a:pt x="5844" y="61103"/>
                    </a:cubicBezTo>
                    <a:cubicBezTo>
                      <a:pt x="6415" y="42912"/>
                      <a:pt x="6346" y="24469"/>
                      <a:pt x="5684" y="6323"/>
                    </a:cubicBezTo>
                    <a:cubicBezTo>
                      <a:pt x="5365" y="3036"/>
                      <a:pt x="2968" y="936"/>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8375;p59">
                <a:extLst>
                  <a:ext uri="{FF2B5EF4-FFF2-40B4-BE49-F238E27FC236}">
                    <a16:creationId xmlns:a16="http://schemas.microsoft.com/office/drawing/2014/main" id="{BF3E92A9-E083-62F9-98A2-E580BC7A453C}"/>
                  </a:ext>
                </a:extLst>
              </p:cNvPr>
              <p:cNvSpPr/>
              <p:nvPr/>
            </p:nvSpPr>
            <p:spPr>
              <a:xfrm>
                <a:off x="5848602" y="2508548"/>
                <a:ext cx="939628" cy="1711484"/>
              </a:xfrm>
              <a:custGeom>
                <a:avLst/>
                <a:gdLst/>
                <a:ahLst/>
                <a:cxnLst/>
                <a:rect l="l" t="t" r="r" b="b"/>
                <a:pathLst>
                  <a:path w="43780" h="79743" extrusionOk="0">
                    <a:moveTo>
                      <a:pt x="36476" y="0"/>
                    </a:moveTo>
                    <a:cubicBezTo>
                      <a:pt x="35844" y="0"/>
                      <a:pt x="35215" y="132"/>
                      <a:pt x="34626" y="402"/>
                    </a:cubicBezTo>
                    <a:lnTo>
                      <a:pt x="3036" y="14759"/>
                    </a:lnTo>
                    <a:cubicBezTo>
                      <a:pt x="1438" y="15489"/>
                      <a:pt x="320" y="16950"/>
                      <a:pt x="0" y="18639"/>
                    </a:cubicBezTo>
                    <a:cubicBezTo>
                      <a:pt x="2876" y="19575"/>
                      <a:pt x="5273" y="21675"/>
                      <a:pt x="5592" y="24962"/>
                    </a:cubicBezTo>
                    <a:cubicBezTo>
                      <a:pt x="6254" y="43108"/>
                      <a:pt x="6323" y="61551"/>
                      <a:pt x="5752" y="79742"/>
                    </a:cubicBezTo>
                    <a:cubicBezTo>
                      <a:pt x="6049" y="79651"/>
                      <a:pt x="6323" y="79537"/>
                      <a:pt x="6597" y="79400"/>
                    </a:cubicBezTo>
                    <a:lnTo>
                      <a:pt x="40972" y="60660"/>
                    </a:lnTo>
                    <a:cubicBezTo>
                      <a:pt x="42706" y="59725"/>
                      <a:pt x="43779" y="57921"/>
                      <a:pt x="43779" y="55958"/>
                    </a:cubicBezTo>
                    <a:lnTo>
                      <a:pt x="43779" y="5560"/>
                    </a:lnTo>
                    <a:cubicBezTo>
                      <a:pt x="43779" y="3666"/>
                      <a:pt x="42615" y="1977"/>
                      <a:pt x="40835" y="1315"/>
                    </a:cubicBezTo>
                    <a:lnTo>
                      <a:pt x="38096" y="288"/>
                    </a:lnTo>
                    <a:cubicBezTo>
                      <a:pt x="37568" y="98"/>
                      <a:pt x="37021" y="0"/>
                      <a:pt x="36476" y="0"/>
                    </a:cubicBezTo>
                    <a:close/>
                  </a:path>
                </a:pathLst>
              </a:custGeom>
              <a:gradFill>
                <a:gsLst>
                  <a:gs pos="0">
                    <a:schemeClr val="accent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8376;p59">
                <a:extLst>
                  <a:ext uri="{FF2B5EF4-FFF2-40B4-BE49-F238E27FC236}">
                    <a16:creationId xmlns:a16="http://schemas.microsoft.com/office/drawing/2014/main" id="{8A2A020D-9CE4-ABD6-20BE-D56505CA0F16}"/>
                  </a:ext>
                </a:extLst>
              </p:cNvPr>
              <p:cNvSpPr/>
              <p:nvPr/>
            </p:nvSpPr>
            <p:spPr>
              <a:xfrm>
                <a:off x="6002914" y="2584760"/>
                <a:ext cx="735327" cy="351770"/>
              </a:xfrm>
              <a:custGeom>
                <a:avLst/>
                <a:gdLst/>
                <a:ahLst/>
                <a:cxnLst/>
                <a:rect l="l" t="t" r="r" b="b"/>
                <a:pathLst>
                  <a:path w="34261" h="16390" extrusionOk="0">
                    <a:moveTo>
                      <a:pt x="0" y="16389"/>
                    </a:moveTo>
                    <a:cubicBezTo>
                      <a:pt x="20315" y="8332"/>
                      <a:pt x="34261" y="1"/>
                      <a:pt x="34261" y="1"/>
                    </a:cubicBezTo>
                    <a:lnTo>
                      <a:pt x="342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8377;p59">
                <a:extLst>
                  <a:ext uri="{FF2B5EF4-FFF2-40B4-BE49-F238E27FC236}">
                    <a16:creationId xmlns:a16="http://schemas.microsoft.com/office/drawing/2014/main" id="{355F1F4A-52FE-1F7D-8E73-D0A7AECC7F55}"/>
                  </a:ext>
                </a:extLst>
              </p:cNvPr>
              <p:cNvSpPr/>
              <p:nvPr/>
            </p:nvSpPr>
            <p:spPr>
              <a:xfrm>
                <a:off x="5966171" y="3044266"/>
                <a:ext cx="33825" cy="1140002"/>
              </a:xfrm>
              <a:custGeom>
                <a:avLst/>
                <a:gdLst/>
                <a:ahLst/>
                <a:cxnLst/>
                <a:rect l="l" t="t" r="r" b="b"/>
                <a:pathLst>
                  <a:path w="1576" h="53116" extrusionOk="0">
                    <a:moveTo>
                      <a:pt x="0" y="1"/>
                    </a:moveTo>
                    <a:lnTo>
                      <a:pt x="0" y="53115"/>
                    </a:lnTo>
                    <a:cubicBezTo>
                      <a:pt x="0" y="53115"/>
                      <a:pt x="1575" y="1758"/>
                      <a:pt x="0" y="1"/>
                    </a:cubicBezTo>
                    <a:close/>
                  </a:path>
                </a:pathLst>
              </a:custGeom>
              <a:solidFill>
                <a:srgbClr val="00031B">
                  <a:alpha val="27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8378;p59">
                <a:extLst>
                  <a:ext uri="{FF2B5EF4-FFF2-40B4-BE49-F238E27FC236}">
                    <a16:creationId xmlns:a16="http://schemas.microsoft.com/office/drawing/2014/main" id="{0D385C3C-80C3-CB98-EC3B-9678FBF39B8D}"/>
                  </a:ext>
                </a:extLst>
              </p:cNvPr>
              <p:cNvSpPr/>
              <p:nvPr/>
            </p:nvSpPr>
            <p:spPr>
              <a:xfrm>
                <a:off x="6157699" y="3046927"/>
                <a:ext cx="249394" cy="817957"/>
              </a:xfrm>
              <a:custGeom>
                <a:avLst/>
                <a:gdLst/>
                <a:ahLst/>
                <a:cxnLst/>
                <a:rect l="l" t="t" r="r" b="b"/>
                <a:pathLst>
                  <a:path w="11620" h="38111" extrusionOk="0">
                    <a:moveTo>
                      <a:pt x="7447" y="4361"/>
                    </a:moveTo>
                    <a:cubicBezTo>
                      <a:pt x="8172" y="4361"/>
                      <a:pt x="8812" y="4950"/>
                      <a:pt x="8812" y="5743"/>
                    </a:cubicBezTo>
                    <a:lnTo>
                      <a:pt x="8812" y="6793"/>
                    </a:lnTo>
                    <a:cubicBezTo>
                      <a:pt x="8812" y="7363"/>
                      <a:pt x="8469" y="7888"/>
                      <a:pt x="7921" y="8094"/>
                    </a:cubicBezTo>
                    <a:lnTo>
                      <a:pt x="5296" y="9098"/>
                    </a:lnTo>
                    <a:cubicBezTo>
                      <a:pt x="5130" y="9161"/>
                      <a:pt x="4962" y="9190"/>
                      <a:pt x="4799" y="9190"/>
                    </a:cubicBezTo>
                    <a:cubicBezTo>
                      <a:pt x="4066" y="9190"/>
                      <a:pt x="3425" y="8604"/>
                      <a:pt x="3425" y="7820"/>
                    </a:cubicBezTo>
                    <a:lnTo>
                      <a:pt x="3425" y="6656"/>
                    </a:lnTo>
                    <a:cubicBezTo>
                      <a:pt x="3425" y="6085"/>
                      <a:pt x="3790" y="5560"/>
                      <a:pt x="4338" y="5378"/>
                    </a:cubicBezTo>
                    <a:lnTo>
                      <a:pt x="6986" y="4442"/>
                    </a:lnTo>
                    <a:cubicBezTo>
                      <a:pt x="7140" y="4386"/>
                      <a:pt x="7295" y="4361"/>
                      <a:pt x="7447" y="4361"/>
                    </a:cubicBezTo>
                    <a:close/>
                    <a:moveTo>
                      <a:pt x="7639" y="1"/>
                    </a:moveTo>
                    <a:cubicBezTo>
                      <a:pt x="7115" y="1"/>
                      <a:pt x="6577" y="106"/>
                      <a:pt x="6050" y="333"/>
                    </a:cubicBezTo>
                    <a:lnTo>
                      <a:pt x="3973" y="1223"/>
                    </a:lnTo>
                    <a:cubicBezTo>
                      <a:pt x="1553" y="2273"/>
                      <a:pt x="1" y="4647"/>
                      <a:pt x="1" y="7272"/>
                    </a:cubicBezTo>
                    <a:lnTo>
                      <a:pt x="1" y="36511"/>
                    </a:lnTo>
                    <a:cubicBezTo>
                      <a:pt x="1" y="37436"/>
                      <a:pt x="750" y="38111"/>
                      <a:pt x="1602" y="38111"/>
                    </a:cubicBezTo>
                    <a:cubicBezTo>
                      <a:pt x="1781" y="38111"/>
                      <a:pt x="1964" y="38081"/>
                      <a:pt x="2147" y="38018"/>
                    </a:cubicBezTo>
                    <a:lnTo>
                      <a:pt x="2261" y="37949"/>
                    </a:lnTo>
                    <a:cubicBezTo>
                      <a:pt x="2900" y="37721"/>
                      <a:pt x="3311" y="37128"/>
                      <a:pt x="3311" y="36466"/>
                    </a:cubicBezTo>
                    <a:lnTo>
                      <a:pt x="3311" y="14645"/>
                    </a:lnTo>
                    <a:cubicBezTo>
                      <a:pt x="3311" y="14006"/>
                      <a:pt x="3676" y="13435"/>
                      <a:pt x="4269" y="13184"/>
                    </a:cubicBezTo>
                    <a:lnTo>
                      <a:pt x="6232" y="12339"/>
                    </a:lnTo>
                    <a:cubicBezTo>
                      <a:pt x="6441" y="12248"/>
                      <a:pt x="6655" y="12206"/>
                      <a:pt x="6863" y="12206"/>
                    </a:cubicBezTo>
                    <a:cubicBezTo>
                      <a:pt x="7700" y="12206"/>
                      <a:pt x="8446" y="12886"/>
                      <a:pt x="8446" y="13800"/>
                    </a:cubicBezTo>
                    <a:lnTo>
                      <a:pt x="8446" y="33316"/>
                    </a:lnTo>
                    <a:cubicBezTo>
                      <a:pt x="8446" y="34262"/>
                      <a:pt x="9132" y="34986"/>
                      <a:pt x="10020" y="34986"/>
                    </a:cubicBezTo>
                    <a:cubicBezTo>
                      <a:pt x="10117" y="34986"/>
                      <a:pt x="10217" y="34977"/>
                      <a:pt x="10318" y="34959"/>
                    </a:cubicBezTo>
                    <a:cubicBezTo>
                      <a:pt x="11094" y="34799"/>
                      <a:pt x="11619" y="34137"/>
                      <a:pt x="11619" y="33384"/>
                    </a:cubicBezTo>
                    <a:lnTo>
                      <a:pt x="11619" y="3985"/>
                    </a:lnTo>
                    <a:cubicBezTo>
                      <a:pt x="11619" y="1700"/>
                      <a:pt x="9745" y="1"/>
                      <a:pt x="7639"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8379;p59">
                <a:extLst>
                  <a:ext uri="{FF2B5EF4-FFF2-40B4-BE49-F238E27FC236}">
                    <a16:creationId xmlns:a16="http://schemas.microsoft.com/office/drawing/2014/main" id="{F634567C-78D3-2766-FD94-82F572899E07}"/>
                  </a:ext>
                </a:extLst>
              </p:cNvPr>
              <p:cNvSpPr/>
              <p:nvPr/>
            </p:nvSpPr>
            <p:spPr>
              <a:xfrm>
                <a:off x="6520216" y="2988464"/>
                <a:ext cx="86730" cy="728137"/>
              </a:xfrm>
              <a:custGeom>
                <a:avLst/>
                <a:gdLst/>
                <a:ahLst/>
                <a:cxnLst/>
                <a:rect l="l" t="t" r="r" b="b"/>
                <a:pathLst>
                  <a:path w="4041" h="33926" extrusionOk="0">
                    <a:moveTo>
                      <a:pt x="2008" y="1"/>
                    </a:moveTo>
                    <a:cubicBezTo>
                      <a:pt x="1768" y="1"/>
                      <a:pt x="1521" y="44"/>
                      <a:pt x="1279" y="136"/>
                    </a:cubicBezTo>
                    <a:cubicBezTo>
                      <a:pt x="503" y="455"/>
                      <a:pt x="1" y="1186"/>
                      <a:pt x="1" y="2030"/>
                    </a:cubicBezTo>
                    <a:lnTo>
                      <a:pt x="1" y="31908"/>
                    </a:lnTo>
                    <a:cubicBezTo>
                      <a:pt x="1" y="33057"/>
                      <a:pt x="948" y="33926"/>
                      <a:pt x="2023" y="33926"/>
                    </a:cubicBezTo>
                    <a:cubicBezTo>
                      <a:pt x="2251" y="33926"/>
                      <a:pt x="2485" y="33887"/>
                      <a:pt x="2717" y="33803"/>
                    </a:cubicBezTo>
                    <a:cubicBezTo>
                      <a:pt x="3516" y="33529"/>
                      <a:pt x="4041" y="32753"/>
                      <a:pt x="4041" y="31908"/>
                    </a:cubicBezTo>
                    <a:lnTo>
                      <a:pt x="4041" y="2030"/>
                    </a:lnTo>
                    <a:cubicBezTo>
                      <a:pt x="4041" y="855"/>
                      <a:pt x="3081" y="1"/>
                      <a:pt x="2008" y="1"/>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8380;p59">
                <a:extLst>
                  <a:ext uri="{FF2B5EF4-FFF2-40B4-BE49-F238E27FC236}">
                    <a16:creationId xmlns:a16="http://schemas.microsoft.com/office/drawing/2014/main" id="{BE6F4CDE-9D81-E7CE-D526-41D6F6F41983}"/>
                  </a:ext>
                </a:extLst>
              </p:cNvPr>
              <p:cNvSpPr/>
              <p:nvPr/>
            </p:nvSpPr>
            <p:spPr>
              <a:xfrm>
                <a:off x="6515816" y="2847350"/>
                <a:ext cx="95551" cy="107785"/>
              </a:xfrm>
              <a:custGeom>
                <a:avLst/>
                <a:gdLst/>
                <a:ahLst/>
                <a:cxnLst/>
                <a:rect l="l" t="t" r="r" b="b"/>
                <a:pathLst>
                  <a:path w="4452" h="5022" extrusionOk="0">
                    <a:moveTo>
                      <a:pt x="2214" y="0"/>
                    </a:moveTo>
                    <a:cubicBezTo>
                      <a:pt x="982" y="0"/>
                      <a:pt x="0" y="1118"/>
                      <a:pt x="0" y="2511"/>
                    </a:cubicBezTo>
                    <a:cubicBezTo>
                      <a:pt x="0" y="3903"/>
                      <a:pt x="982" y="5022"/>
                      <a:pt x="2214" y="5022"/>
                    </a:cubicBezTo>
                    <a:cubicBezTo>
                      <a:pt x="3447" y="5022"/>
                      <a:pt x="4451" y="3903"/>
                      <a:pt x="4451" y="2511"/>
                    </a:cubicBezTo>
                    <a:cubicBezTo>
                      <a:pt x="4451" y="1118"/>
                      <a:pt x="3447" y="0"/>
                      <a:pt x="2214" y="0"/>
                    </a:cubicBezTo>
                    <a:close/>
                  </a:path>
                </a:pathLst>
              </a:custGeom>
              <a:solidFill>
                <a:srgbClr val="1F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8381;p59">
                <a:extLst>
                  <a:ext uri="{FF2B5EF4-FFF2-40B4-BE49-F238E27FC236}">
                    <a16:creationId xmlns:a16="http://schemas.microsoft.com/office/drawing/2014/main" id="{37A9B0AC-AD76-E113-0042-B493AD17898C}"/>
                  </a:ext>
                </a:extLst>
              </p:cNvPr>
              <p:cNvSpPr/>
              <p:nvPr/>
            </p:nvSpPr>
            <p:spPr>
              <a:xfrm>
                <a:off x="6157699" y="3055212"/>
                <a:ext cx="249394" cy="817700"/>
              </a:xfrm>
              <a:custGeom>
                <a:avLst/>
                <a:gdLst/>
                <a:ahLst/>
                <a:cxnLst/>
                <a:rect l="l" t="t" r="r" b="b"/>
                <a:pathLst>
                  <a:path w="11620" h="38099" extrusionOk="0">
                    <a:moveTo>
                      <a:pt x="7448" y="4362"/>
                    </a:moveTo>
                    <a:cubicBezTo>
                      <a:pt x="8173" y="4362"/>
                      <a:pt x="8812" y="4949"/>
                      <a:pt x="8812" y="5722"/>
                    </a:cubicBezTo>
                    <a:lnTo>
                      <a:pt x="8812" y="6795"/>
                    </a:lnTo>
                    <a:cubicBezTo>
                      <a:pt x="8812" y="7365"/>
                      <a:pt x="8469" y="7868"/>
                      <a:pt x="7921" y="8073"/>
                    </a:cubicBezTo>
                    <a:lnTo>
                      <a:pt x="5296" y="9077"/>
                    </a:lnTo>
                    <a:cubicBezTo>
                      <a:pt x="5130" y="9140"/>
                      <a:pt x="4962" y="9169"/>
                      <a:pt x="4799" y="9169"/>
                    </a:cubicBezTo>
                    <a:cubicBezTo>
                      <a:pt x="4066" y="9169"/>
                      <a:pt x="3425" y="8583"/>
                      <a:pt x="3425" y="7799"/>
                    </a:cubicBezTo>
                    <a:lnTo>
                      <a:pt x="3425" y="6658"/>
                    </a:lnTo>
                    <a:cubicBezTo>
                      <a:pt x="3425" y="6087"/>
                      <a:pt x="3790" y="5562"/>
                      <a:pt x="4338" y="5380"/>
                    </a:cubicBezTo>
                    <a:lnTo>
                      <a:pt x="6986" y="4444"/>
                    </a:lnTo>
                    <a:cubicBezTo>
                      <a:pt x="7140" y="4388"/>
                      <a:pt x="7296" y="4362"/>
                      <a:pt x="7448" y="4362"/>
                    </a:cubicBezTo>
                    <a:close/>
                    <a:moveTo>
                      <a:pt x="7648" y="1"/>
                    </a:moveTo>
                    <a:cubicBezTo>
                      <a:pt x="7122" y="1"/>
                      <a:pt x="6580" y="107"/>
                      <a:pt x="6050" y="335"/>
                    </a:cubicBezTo>
                    <a:lnTo>
                      <a:pt x="3973" y="1225"/>
                    </a:lnTo>
                    <a:cubicBezTo>
                      <a:pt x="1553" y="2253"/>
                      <a:pt x="1" y="4626"/>
                      <a:pt x="1" y="7251"/>
                    </a:cubicBezTo>
                    <a:lnTo>
                      <a:pt x="1" y="36513"/>
                    </a:lnTo>
                    <a:cubicBezTo>
                      <a:pt x="1" y="37414"/>
                      <a:pt x="741" y="38098"/>
                      <a:pt x="1587" y="38098"/>
                    </a:cubicBezTo>
                    <a:cubicBezTo>
                      <a:pt x="1771" y="38098"/>
                      <a:pt x="1959" y="38066"/>
                      <a:pt x="2147" y="37997"/>
                    </a:cubicBezTo>
                    <a:lnTo>
                      <a:pt x="2261" y="37951"/>
                    </a:lnTo>
                    <a:cubicBezTo>
                      <a:pt x="2900" y="37723"/>
                      <a:pt x="3311" y="37130"/>
                      <a:pt x="3311" y="36468"/>
                    </a:cubicBezTo>
                    <a:lnTo>
                      <a:pt x="3311" y="14624"/>
                    </a:lnTo>
                    <a:cubicBezTo>
                      <a:pt x="3311" y="14008"/>
                      <a:pt x="3676" y="13414"/>
                      <a:pt x="4269" y="13163"/>
                    </a:cubicBezTo>
                    <a:lnTo>
                      <a:pt x="6232" y="12341"/>
                    </a:lnTo>
                    <a:cubicBezTo>
                      <a:pt x="6441" y="12250"/>
                      <a:pt x="6655" y="12208"/>
                      <a:pt x="6863" y="12208"/>
                    </a:cubicBezTo>
                    <a:cubicBezTo>
                      <a:pt x="7700" y="12208"/>
                      <a:pt x="8446" y="12888"/>
                      <a:pt x="8446" y="13802"/>
                    </a:cubicBezTo>
                    <a:lnTo>
                      <a:pt x="8446" y="33318"/>
                    </a:lnTo>
                    <a:cubicBezTo>
                      <a:pt x="8446" y="34243"/>
                      <a:pt x="9132" y="34965"/>
                      <a:pt x="10019" y="34965"/>
                    </a:cubicBezTo>
                    <a:cubicBezTo>
                      <a:pt x="10117" y="34965"/>
                      <a:pt x="10216" y="34956"/>
                      <a:pt x="10318" y="34938"/>
                    </a:cubicBezTo>
                    <a:cubicBezTo>
                      <a:pt x="11094" y="34801"/>
                      <a:pt x="11619" y="34140"/>
                      <a:pt x="11619" y="33386"/>
                    </a:cubicBezTo>
                    <a:lnTo>
                      <a:pt x="11619" y="3987"/>
                    </a:lnTo>
                    <a:cubicBezTo>
                      <a:pt x="11619" y="1688"/>
                      <a:pt x="9751" y="1"/>
                      <a:pt x="7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8382;p59">
                <a:extLst>
                  <a:ext uri="{FF2B5EF4-FFF2-40B4-BE49-F238E27FC236}">
                    <a16:creationId xmlns:a16="http://schemas.microsoft.com/office/drawing/2014/main" id="{7BD3955F-95A2-7A8C-5E7D-FCAE2D5B7D1D}"/>
                  </a:ext>
                </a:extLst>
              </p:cNvPr>
              <p:cNvSpPr/>
              <p:nvPr/>
            </p:nvSpPr>
            <p:spPr>
              <a:xfrm>
                <a:off x="6520216" y="2996620"/>
                <a:ext cx="86730" cy="728308"/>
              </a:xfrm>
              <a:custGeom>
                <a:avLst/>
                <a:gdLst/>
                <a:ahLst/>
                <a:cxnLst/>
                <a:rect l="l" t="t" r="r" b="b"/>
                <a:pathLst>
                  <a:path w="4041" h="33934" extrusionOk="0">
                    <a:moveTo>
                      <a:pt x="2022" y="0"/>
                    </a:moveTo>
                    <a:cubicBezTo>
                      <a:pt x="1777" y="0"/>
                      <a:pt x="1526" y="46"/>
                      <a:pt x="1279" y="144"/>
                    </a:cubicBezTo>
                    <a:cubicBezTo>
                      <a:pt x="503" y="440"/>
                      <a:pt x="1" y="1194"/>
                      <a:pt x="1" y="2015"/>
                    </a:cubicBezTo>
                    <a:lnTo>
                      <a:pt x="1" y="31916"/>
                    </a:lnTo>
                    <a:cubicBezTo>
                      <a:pt x="1" y="33065"/>
                      <a:pt x="948" y="33934"/>
                      <a:pt x="2023" y="33934"/>
                    </a:cubicBezTo>
                    <a:cubicBezTo>
                      <a:pt x="2251" y="33934"/>
                      <a:pt x="2485" y="33895"/>
                      <a:pt x="2717" y="33811"/>
                    </a:cubicBezTo>
                    <a:cubicBezTo>
                      <a:pt x="3516" y="33514"/>
                      <a:pt x="4041" y="32761"/>
                      <a:pt x="4041" y="31916"/>
                    </a:cubicBezTo>
                    <a:lnTo>
                      <a:pt x="4041" y="2015"/>
                    </a:lnTo>
                    <a:cubicBezTo>
                      <a:pt x="4041" y="864"/>
                      <a:pt x="3089" y="0"/>
                      <a:pt x="2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8383;p59">
                <a:extLst>
                  <a:ext uri="{FF2B5EF4-FFF2-40B4-BE49-F238E27FC236}">
                    <a16:creationId xmlns:a16="http://schemas.microsoft.com/office/drawing/2014/main" id="{2721C66A-C1CD-8D28-EEDF-BCCA3DF6CE4A}"/>
                  </a:ext>
                </a:extLst>
              </p:cNvPr>
              <p:cNvSpPr/>
              <p:nvPr/>
            </p:nvSpPr>
            <p:spPr>
              <a:xfrm>
                <a:off x="6515816" y="2855678"/>
                <a:ext cx="95551" cy="107785"/>
              </a:xfrm>
              <a:custGeom>
                <a:avLst/>
                <a:gdLst/>
                <a:ahLst/>
                <a:cxnLst/>
                <a:rect l="l" t="t" r="r" b="b"/>
                <a:pathLst>
                  <a:path w="4452" h="5022" extrusionOk="0">
                    <a:moveTo>
                      <a:pt x="2214" y="0"/>
                    </a:moveTo>
                    <a:cubicBezTo>
                      <a:pt x="982" y="0"/>
                      <a:pt x="0" y="1118"/>
                      <a:pt x="0" y="2511"/>
                    </a:cubicBezTo>
                    <a:cubicBezTo>
                      <a:pt x="0" y="3880"/>
                      <a:pt x="982" y="5022"/>
                      <a:pt x="2214" y="5022"/>
                    </a:cubicBezTo>
                    <a:cubicBezTo>
                      <a:pt x="3447" y="5022"/>
                      <a:pt x="4451" y="3880"/>
                      <a:pt x="4451" y="2511"/>
                    </a:cubicBezTo>
                    <a:cubicBezTo>
                      <a:pt x="4451" y="1118"/>
                      <a:pt x="3447" y="0"/>
                      <a:pt x="2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43" name="Google Shape;12334;p70">
            <a:extLst>
              <a:ext uri="{FF2B5EF4-FFF2-40B4-BE49-F238E27FC236}">
                <a16:creationId xmlns:a16="http://schemas.microsoft.com/office/drawing/2014/main" id="{E955F437-EAFF-E4B1-807D-C29A7483344F}"/>
              </a:ext>
            </a:extLst>
          </p:cNvPr>
          <p:cNvGrpSpPr/>
          <p:nvPr/>
        </p:nvGrpSpPr>
        <p:grpSpPr>
          <a:xfrm rot="18726337">
            <a:off x="5899625" y="3131138"/>
            <a:ext cx="2304860" cy="870677"/>
            <a:chOff x="238125" y="1725700"/>
            <a:chExt cx="7139025" cy="2260325"/>
          </a:xfrm>
        </p:grpSpPr>
        <p:sp>
          <p:nvSpPr>
            <p:cNvPr id="44" name="Google Shape;12335;p70">
              <a:extLst>
                <a:ext uri="{FF2B5EF4-FFF2-40B4-BE49-F238E27FC236}">
                  <a16:creationId xmlns:a16="http://schemas.microsoft.com/office/drawing/2014/main" id="{8E241B84-36A2-BC0D-4BF2-0667E594A25F}"/>
                </a:ext>
              </a:extLst>
            </p:cNvPr>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12336;p70">
              <a:extLst>
                <a:ext uri="{FF2B5EF4-FFF2-40B4-BE49-F238E27FC236}">
                  <a16:creationId xmlns:a16="http://schemas.microsoft.com/office/drawing/2014/main" id="{97D35335-8056-FFDD-185B-2DC7ED4794CE}"/>
                </a:ext>
              </a:extLst>
            </p:cNvPr>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12337;p70">
              <a:extLst>
                <a:ext uri="{FF2B5EF4-FFF2-40B4-BE49-F238E27FC236}">
                  <a16:creationId xmlns:a16="http://schemas.microsoft.com/office/drawing/2014/main" id="{442B6832-4E81-FD7A-45BE-1EEA8556CAF4}"/>
                </a:ext>
              </a:extLst>
            </p:cNvPr>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12338;p70">
              <a:extLst>
                <a:ext uri="{FF2B5EF4-FFF2-40B4-BE49-F238E27FC236}">
                  <a16:creationId xmlns:a16="http://schemas.microsoft.com/office/drawing/2014/main" id="{21020A50-184F-5BD6-2FEB-CCE0F15F73D9}"/>
                </a:ext>
              </a:extLst>
            </p:cNvPr>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12339;p70">
              <a:extLst>
                <a:ext uri="{FF2B5EF4-FFF2-40B4-BE49-F238E27FC236}">
                  <a16:creationId xmlns:a16="http://schemas.microsoft.com/office/drawing/2014/main" id="{BEB47F97-CF5F-1D3D-C646-71E0757DC6C7}"/>
                </a:ext>
              </a:extLst>
            </p:cNvPr>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12340;p70">
              <a:extLst>
                <a:ext uri="{FF2B5EF4-FFF2-40B4-BE49-F238E27FC236}">
                  <a16:creationId xmlns:a16="http://schemas.microsoft.com/office/drawing/2014/main" id="{4C7BC4FF-AC12-2574-D342-C4EF14E8E097}"/>
                </a:ext>
              </a:extLst>
            </p:cNvPr>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12341;p70">
              <a:extLst>
                <a:ext uri="{FF2B5EF4-FFF2-40B4-BE49-F238E27FC236}">
                  <a16:creationId xmlns:a16="http://schemas.microsoft.com/office/drawing/2014/main" id="{76CB4206-7892-D31E-67C4-5F3460FDACA4}"/>
                </a:ext>
              </a:extLst>
            </p:cNvPr>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12342;p70">
              <a:extLst>
                <a:ext uri="{FF2B5EF4-FFF2-40B4-BE49-F238E27FC236}">
                  <a16:creationId xmlns:a16="http://schemas.microsoft.com/office/drawing/2014/main" id="{99662A1C-F210-B605-6F10-BD555A733F46}"/>
                </a:ext>
              </a:extLst>
            </p:cNvPr>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12343;p70">
              <a:extLst>
                <a:ext uri="{FF2B5EF4-FFF2-40B4-BE49-F238E27FC236}">
                  <a16:creationId xmlns:a16="http://schemas.microsoft.com/office/drawing/2014/main" id="{22450EF2-C7A8-8392-7423-7BC7C79FF0FA}"/>
                </a:ext>
              </a:extLst>
            </p:cNvPr>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12344;p70">
              <a:extLst>
                <a:ext uri="{FF2B5EF4-FFF2-40B4-BE49-F238E27FC236}">
                  <a16:creationId xmlns:a16="http://schemas.microsoft.com/office/drawing/2014/main" id="{88D2BF6E-6B0B-7809-625A-F88F29DE0F88}"/>
                </a:ext>
              </a:extLst>
            </p:cNvPr>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4" name="Google Shape;13184;p73">
            <a:extLst>
              <a:ext uri="{FF2B5EF4-FFF2-40B4-BE49-F238E27FC236}">
                <a16:creationId xmlns:a16="http://schemas.microsoft.com/office/drawing/2014/main" id="{5D59858B-8B2E-1F50-F350-445BECA04233}"/>
              </a:ext>
            </a:extLst>
          </p:cNvPr>
          <p:cNvSpPr/>
          <p:nvPr/>
        </p:nvSpPr>
        <p:spPr>
          <a:xfrm>
            <a:off x="7548323" y="2684370"/>
            <a:ext cx="313806" cy="313040"/>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58"/>
        <p:cNvGrpSpPr/>
        <p:nvPr/>
      </p:nvGrpSpPr>
      <p:grpSpPr>
        <a:xfrm>
          <a:off x="0" y="0"/>
          <a:ext cx="0" cy="0"/>
          <a:chOff x="0" y="0"/>
          <a:chExt cx="0" cy="0"/>
        </a:xfrm>
      </p:grpSpPr>
      <p:sp>
        <p:nvSpPr>
          <p:cNvPr id="5559" name="Google Shape;5559;p4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dirty="0"/>
              <a:t>Riesgos y Contingencias</a:t>
            </a:r>
          </a:p>
        </p:txBody>
      </p:sp>
      <p:cxnSp>
        <p:nvCxnSpPr>
          <p:cNvPr id="5560" name="Google Shape;5560;p43"/>
          <p:cNvCxnSpPr>
            <a:cxnSpLocks/>
            <a:stCxn id="5561" idx="2"/>
            <a:endCxn id="5562" idx="0"/>
          </p:cNvCxnSpPr>
          <p:nvPr/>
        </p:nvCxnSpPr>
        <p:spPr>
          <a:xfrm rot="5400000">
            <a:off x="4325613" y="2133887"/>
            <a:ext cx="492774" cy="12700"/>
          </a:xfrm>
          <a:prstGeom prst="bentConnector3">
            <a:avLst>
              <a:gd name="adj1" fmla="val 50000"/>
            </a:avLst>
          </a:prstGeom>
          <a:noFill/>
          <a:ln w="9525" cap="flat" cmpd="sng">
            <a:solidFill>
              <a:schemeClr val="dk1"/>
            </a:solidFill>
            <a:prstDash val="solid"/>
            <a:miter lim="8000"/>
            <a:headEnd type="none" w="sm" len="sm"/>
            <a:tailEnd type="none" w="sm" len="sm"/>
          </a:ln>
        </p:spPr>
      </p:cxnSp>
      <p:cxnSp>
        <p:nvCxnSpPr>
          <p:cNvPr id="5563" name="Google Shape;5563;p43"/>
          <p:cNvCxnSpPr>
            <a:cxnSpLocks/>
            <a:stCxn id="5564" idx="0"/>
            <a:endCxn id="5561" idx="2"/>
          </p:cNvCxnSpPr>
          <p:nvPr/>
        </p:nvCxnSpPr>
        <p:spPr>
          <a:xfrm rot="-5400000">
            <a:off x="2839750" y="647987"/>
            <a:ext cx="492900" cy="2971800"/>
          </a:xfrm>
          <a:prstGeom prst="bentConnector3">
            <a:avLst>
              <a:gd name="adj1" fmla="val 49994"/>
            </a:avLst>
          </a:prstGeom>
          <a:noFill/>
          <a:ln w="9525" cap="flat" cmpd="sng">
            <a:solidFill>
              <a:schemeClr val="dk1"/>
            </a:solidFill>
            <a:prstDash val="solid"/>
            <a:miter lim="8000"/>
            <a:headEnd type="none" w="sm" len="sm"/>
            <a:tailEnd type="none" w="sm" len="sm"/>
          </a:ln>
        </p:spPr>
      </p:cxnSp>
      <p:sp>
        <p:nvSpPr>
          <p:cNvPr id="5561" name="Google Shape;5561;p43"/>
          <p:cNvSpPr txBox="1"/>
          <p:nvPr/>
        </p:nvSpPr>
        <p:spPr>
          <a:xfrm>
            <a:off x="3691650" y="1521200"/>
            <a:ext cx="1760700" cy="366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lt1"/>
                </a:solidFill>
                <a:latin typeface="Big Shoulders Text"/>
                <a:ea typeface="Big Shoulders Text"/>
                <a:cs typeface="Big Shoulders Text"/>
                <a:sym typeface="Big Shoulders Text"/>
              </a:rPr>
              <a:t>Riesgos</a:t>
            </a:r>
            <a:endParaRPr sz="2000" b="1" dirty="0">
              <a:solidFill>
                <a:schemeClr val="lt1"/>
              </a:solidFill>
              <a:latin typeface="Big Shoulders Text"/>
              <a:ea typeface="Big Shoulders Text"/>
              <a:cs typeface="Big Shoulders Text"/>
              <a:sym typeface="Big Shoulders Text"/>
            </a:endParaRPr>
          </a:p>
        </p:txBody>
      </p:sp>
      <p:sp>
        <p:nvSpPr>
          <p:cNvPr id="5564" name="Google Shape;5564;p43"/>
          <p:cNvSpPr txBox="1"/>
          <p:nvPr/>
        </p:nvSpPr>
        <p:spPr>
          <a:xfrm>
            <a:off x="719950" y="2380338"/>
            <a:ext cx="1760700" cy="36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lt2"/>
                </a:solidFill>
                <a:latin typeface="Big Shoulders Text"/>
                <a:ea typeface="Big Shoulders Text"/>
                <a:cs typeface="Big Shoulders Text"/>
                <a:sym typeface="Big Shoulders Text"/>
              </a:rPr>
              <a:t>Tiempo</a:t>
            </a:r>
            <a:endParaRPr sz="2000" b="1" dirty="0">
              <a:solidFill>
                <a:schemeClr val="lt2"/>
              </a:solidFill>
              <a:latin typeface="Big Shoulders Text"/>
              <a:ea typeface="Big Shoulders Text"/>
              <a:cs typeface="Big Shoulders Text"/>
              <a:sym typeface="Big Shoulders Text"/>
            </a:endParaRPr>
          </a:p>
        </p:txBody>
      </p:sp>
      <p:sp>
        <p:nvSpPr>
          <p:cNvPr id="5562" name="Google Shape;5562;p43"/>
          <p:cNvSpPr txBox="1"/>
          <p:nvPr/>
        </p:nvSpPr>
        <p:spPr>
          <a:xfrm>
            <a:off x="3691650" y="2380274"/>
            <a:ext cx="1760700" cy="36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lt2"/>
                </a:solidFill>
                <a:latin typeface="Big Shoulders Text"/>
                <a:ea typeface="Big Shoulders Text"/>
                <a:cs typeface="Big Shoulders Text"/>
                <a:sym typeface="Big Shoulders Text"/>
              </a:rPr>
              <a:t>Ailsamiento</a:t>
            </a:r>
            <a:endParaRPr sz="2000" b="1" dirty="0">
              <a:solidFill>
                <a:schemeClr val="lt2"/>
              </a:solidFill>
              <a:latin typeface="Big Shoulders Text"/>
              <a:ea typeface="Big Shoulders Text"/>
              <a:cs typeface="Big Shoulders Text"/>
              <a:sym typeface="Big Shoulders Text"/>
            </a:endParaRPr>
          </a:p>
        </p:txBody>
      </p:sp>
      <p:sp>
        <p:nvSpPr>
          <p:cNvPr id="5566" name="Google Shape;5566;p43"/>
          <p:cNvSpPr txBox="1"/>
          <p:nvPr/>
        </p:nvSpPr>
        <p:spPr>
          <a:xfrm>
            <a:off x="6663188" y="2380338"/>
            <a:ext cx="1760700" cy="36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lt2"/>
                </a:solidFill>
                <a:latin typeface="Big Shoulders Text"/>
                <a:ea typeface="Big Shoulders Text"/>
                <a:cs typeface="Big Shoulders Text"/>
                <a:sym typeface="Big Shoulders Text"/>
              </a:rPr>
              <a:t>Calidad</a:t>
            </a:r>
            <a:endParaRPr sz="2000" b="1" dirty="0">
              <a:solidFill>
                <a:schemeClr val="lt2"/>
              </a:solidFill>
              <a:latin typeface="Big Shoulders Text"/>
              <a:ea typeface="Big Shoulders Text"/>
              <a:cs typeface="Big Shoulders Text"/>
              <a:sym typeface="Big Shoulders Text"/>
            </a:endParaRPr>
          </a:p>
        </p:txBody>
      </p:sp>
      <p:cxnSp>
        <p:nvCxnSpPr>
          <p:cNvPr id="5568" name="Google Shape;5568;p43"/>
          <p:cNvCxnSpPr>
            <a:cxnSpLocks/>
          </p:cNvCxnSpPr>
          <p:nvPr/>
        </p:nvCxnSpPr>
        <p:spPr>
          <a:xfrm rot="-5400000" flipH="1">
            <a:off x="5799108" y="648200"/>
            <a:ext cx="492900" cy="2971500"/>
          </a:xfrm>
          <a:prstGeom prst="bentConnector3">
            <a:avLst>
              <a:gd name="adj1" fmla="val 49994"/>
            </a:avLst>
          </a:prstGeom>
          <a:noFill/>
          <a:ln w="9525" cap="flat" cmpd="sng">
            <a:solidFill>
              <a:schemeClr val="dk1"/>
            </a:solidFill>
            <a:prstDash val="solid"/>
            <a:round/>
            <a:headEnd type="none" w="med" len="med"/>
            <a:tailEnd type="none" w="med" len="med"/>
          </a:ln>
        </p:spPr>
      </p:cxnSp>
      <p:sp>
        <p:nvSpPr>
          <p:cNvPr id="5569" name="Google Shape;5569;p43"/>
          <p:cNvSpPr txBox="1"/>
          <p:nvPr/>
        </p:nvSpPr>
        <p:spPr>
          <a:xfrm>
            <a:off x="719950" y="3239475"/>
            <a:ext cx="1760700" cy="1015532"/>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lgn="ctr"/>
            <a:r>
              <a:rPr lang="en" dirty="0">
                <a:solidFill>
                  <a:schemeClr val="dk1"/>
                </a:solidFill>
                <a:latin typeface="Cambay"/>
                <a:ea typeface="Cambay"/>
                <a:cs typeface="Cambay"/>
                <a:sym typeface="Cambay"/>
              </a:rPr>
              <a:t>Atraso del proyecto e incumplimiento de entregas</a:t>
            </a:r>
            <a:endParaRPr dirty="0">
              <a:solidFill>
                <a:schemeClr val="dk1"/>
              </a:solidFill>
              <a:latin typeface="Cambay"/>
              <a:ea typeface="Cambay"/>
              <a:cs typeface="Cambay"/>
              <a:sym typeface="Cambay"/>
            </a:endParaRPr>
          </a:p>
        </p:txBody>
      </p:sp>
      <p:sp>
        <p:nvSpPr>
          <p:cNvPr id="5570" name="Google Shape;5570;p43"/>
          <p:cNvSpPr txBox="1"/>
          <p:nvPr/>
        </p:nvSpPr>
        <p:spPr>
          <a:xfrm>
            <a:off x="3581844" y="3253004"/>
            <a:ext cx="1977707" cy="1002003"/>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Cambay"/>
                <a:ea typeface="Cambay"/>
                <a:cs typeface="Cambay"/>
                <a:sym typeface="Cambay"/>
              </a:rPr>
              <a:t>El sistema no es capaz de aislar el sonido de la falla del sonido ambiente</a:t>
            </a:r>
            <a:endParaRPr dirty="0">
              <a:solidFill>
                <a:schemeClr val="dk1"/>
              </a:solidFill>
              <a:latin typeface="Cambay"/>
              <a:ea typeface="Cambay"/>
              <a:cs typeface="Cambay"/>
              <a:sym typeface="Cambay"/>
            </a:endParaRPr>
          </a:p>
        </p:txBody>
      </p:sp>
      <p:sp>
        <p:nvSpPr>
          <p:cNvPr id="5572" name="Google Shape;5572;p43"/>
          <p:cNvSpPr txBox="1"/>
          <p:nvPr/>
        </p:nvSpPr>
        <p:spPr>
          <a:xfrm>
            <a:off x="6663197" y="3239475"/>
            <a:ext cx="1760700" cy="1015532"/>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Cambay"/>
                <a:ea typeface="Cambay"/>
                <a:cs typeface="Cambay"/>
                <a:sym typeface="Cambay"/>
              </a:rPr>
              <a:t>La calidad del sonido no es la suficiente para categorizarse</a:t>
            </a:r>
            <a:endParaRPr dirty="0">
              <a:solidFill>
                <a:schemeClr val="dk1"/>
              </a:solidFill>
              <a:latin typeface="Cambay"/>
              <a:ea typeface="Cambay"/>
              <a:cs typeface="Cambay"/>
              <a:sym typeface="Cambay"/>
            </a:endParaRPr>
          </a:p>
        </p:txBody>
      </p:sp>
      <p:cxnSp>
        <p:nvCxnSpPr>
          <p:cNvPr id="5573" name="Google Shape;5573;p43"/>
          <p:cNvCxnSpPr>
            <a:cxnSpLocks/>
            <a:stCxn id="5564" idx="2"/>
            <a:endCxn id="5569" idx="0"/>
          </p:cNvCxnSpPr>
          <p:nvPr/>
        </p:nvCxnSpPr>
        <p:spPr>
          <a:xfrm>
            <a:off x="1600300" y="2746638"/>
            <a:ext cx="0" cy="492837"/>
          </a:xfrm>
          <a:prstGeom prst="straightConnector1">
            <a:avLst/>
          </a:prstGeom>
          <a:noFill/>
          <a:ln w="9525" cap="flat" cmpd="sng">
            <a:solidFill>
              <a:schemeClr val="dk1"/>
            </a:solidFill>
            <a:prstDash val="solid"/>
            <a:round/>
            <a:headEnd type="none" w="med" len="med"/>
            <a:tailEnd type="none" w="med" len="med"/>
          </a:ln>
        </p:spPr>
      </p:cxnSp>
      <p:cxnSp>
        <p:nvCxnSpPr>
          <p:cNvPr id="5574" name="Google Shape;5574;p43"/>
          <p:cNvCxnSpPr>
            <a:cxnSpLocks/>
            <a:stCxn id="5562" idx="2"/>
            <a:endCxn id="5570" idx="0"/>
          </p:cNvCxnSpPr>
          <p:nvPr/>
        </p:nvCxnSpPr>
        <p:spPr>
          <a:xfrm flipH="1">
            <a:off x="4570698" y="2746574"/>
            <a:ext cx="1302" cy="506430"/>
          </a:xfrm>
          <a:prstGeom prst="straightConnector1">
            <a:avLst/>
          </a:prstGeom>
          <a:noFill/>
          <a:ln w="9525" cap="flat" cmpd="sng">
            <a:solidFill>
              <a:schemeClr val="dk1"/>
            </a:solidFill>
            <a:prstDash val="solid"/>
            <a:round/>
            <a:headEnd type="none" w="med" len="med"/>
            <a:tailEnd type="none" w="med" len="med"/>
          </a:ln>
        </p:spPr>
      </p:cxnSp>
      <p:cxnSp>
        <p:nvCxnSpPr>
          <p:cNvPr id="5576" name="Google Shape;5576;p43"/>
          <p:cNvCxnSpPr>
            <a:cxnSpLocks/>
            <a:stCxn id="5566" idx="2"/>
            <a:endCxn id="5572" idx="0"/>
          </p:cNvCxnSpPr>
          <p:nvPr/>
        </p:nvCxnSpPr>
        <p:spPr>
          <a:xfrm>
            <a:off x="7543538" y="2746638"/>
            <a:ext cx="9" cy="492837"/>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Turing Test for Realistic Humanoid Robots Thesis by Slidesgo">
  <a:themeElements>
    <a:clrScheme name="Simple Light">
      <a:dk1>
        <a:srgbClr val="FFFFFF"/>
      </a:dk1>
      <a:lt1>
        <a:srgbClr val="00031B"/>
      </a:lt1>
      <a:dk2>
        <a:srgbClr val="002AB1"/>
      </a:dk2>
      <a:lt2>
        <a:srgbClr val="00E0FF"/>
      </a:lt2>
      <a:accent1>
        <a:srgbClr val="87D0FF"/>
      </a:accent1>
      <a:accent2>
        <a:srgbClr val="004A67"/>
      </a:accent2>
      <a:accent3>
        <a:srgbClr val="92BCCA"/>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TotalTime>
  <Words>1769</Words>
  <Application>Microsoft Office PowerPoint</Application>
  <PresentationFormat>Presentación en pantalla (16:9)</PresentationFormat>
  <Paragraphs>310</Paragraphs>
  <Slides>48</Slides>
  <Notes>48</Notes>
  <HiddenSlides>0</HiddenSlides>
  <MMClips>0</MMClips>
  <ScaleCrop>false</ScaleCrop>
  <HeadingPairs>
    <vt:vector size="6" baseType="variant">
      <vt:variant>
        <vt:lpstr>Fuentes usadas</vt:lpstr>
      </vt:variant>
      <vt:variant>
        <vt:i4>15</vt:i4>
      </vt:variant>
      <vt:variant>
        <vt:lpstr>Tema</vt:lpstr>
      </vt:variant>
      <vt:variant>
        <vt:i4>2</vt:i4>
      </vt:variant>
      <vt:variant>
        <vt:lpstr>Títulos de diapositiva</vt:lpstr>
      </vt:variant>
      <vt:variant>
        <vt:i4>48</vt:i4>
      </vt:variant>
    </vt:vector>
  </HeadingPairs>
  <TitlesOfParts>
    <vt:vector size="65" baseType="lpstr">
      <vt:lpstr>Montserrat</vt:lpstr>
      <vt:lpstr>Nunito</vt:lpstr>
      <vt:lpstr>Montserrat ExtraBold</vt:lpstr>
      <vt:lpstr>Roboto Condensed Light</vt:lpstr>
      <vt:lpstr>PT Sans</vt:lpstr>
      <vt:lpstr>Nunito Light</vt:lpstr>
      <vt:lpstr>Proxima Nova</vt:lpstr>
      <vt:lpstr>Big Shoulders Text ExtraBold</vt:lpstr>
      <vt:lpstr>Proxima Nova Semibold</vt:lpstr>
      <vt:lpstr>Big Shoulders Text</vt:lpstr>
      <vt:lpstr>Roboto Medium</vt:lpstr>
      <vt:lpstr>Cambay</vt:lpstr>
      <vt:lpstr>Calibri</vt:lpstr>
      <vt:lpstr>Arial</vt:lpstr>
      <vt:lpstr>Amatic SC</vt:lpstr>
      <vt:lpstr>Turing Test for Realistic Humanoid Robots Thesis by Slidesgo</vt:lpstr>
      <vt:lpstr>Slidesgo Final Pages</vt:lpstr>
      <vt:lpstr>Reconocimiento de Problemas Automotrices con ayuda de Redes Neuronales</vt:lpstr>
      <vt:lpstr>Conclusión</vt:lpstr>
      <vt:lpstr>Presentación de PowerPoint</vt:lpstr>
      <vt:lpstr>Presentación de PowerPoint</vt:lpstr>
      <vt:lpstr>Calendario</vt:lpstr>
      <vt:lpstr>Presentación de PowerPoint</vt:lpstr>
      <vt:lpstr>Presentación de PowerPoint</vt:lpstr>
      <vt:lpstr>Justificación Técnica</vt:lpstr>
      <vt:lpstr>Riesgos y Contingencias</vt:lpstr>
      <vt:lpstr>Presentación de PowerPoint</vt:lpstr>
      <vt:lpstr>Presentación de PowerPoint</vt:lpstr>
      <vt:lpstr>Bibliografía</vt:lpstr>
      <vt:lpstr>Libros Consultados:</vt:lpstr>
      <vt:lpstr>FIN</vt:lpstr>
      <vt:lpstr>Theoretical framework</vt:lpstr>
      <vt:lpstr>Analysis &amp; development</vt:lpstr>
      <vt:lpstr>Awesome words</vt:lpstr>
      <vt:lpstr>Analysis of the results</vt:lpstr>
      <vt:lpstr>Discussion</vt:lpstr>
      <vt:lpstr>150,000</vt:lpstr>
      <vt:lpstr>25%</vt:lpstr>
      <vt:lpstr>Study locations</vt:lpstr>
      <vt:lpstr>A picture always reinforces  the concept</vt:lpstr>
      <vt:lpstr>A picture is worth a thousand words</vt:lpstr>
      <vt:lpstr>Social media</vt:lpstr>
      <vt:lpstr>Mars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Reconocimiento de Problemas Automotrices con ayuda de Redes Neuronales</dc:title>
  <cp:lastModifiedBy>Ariel Bonomi</cp:lastModifiedBy>
  <cp:revision>5</cp:revision>
  <dcterms:modified xsi:type="dcterms:W3CDTF">2022-11-15T14:53:38Z</dcterms:modified>
</cp:coreProperties>
</file>